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3" r:id="rId4"/>
    <p:sldId id="258" r:id="rId5"/>
    <p:sldId id="344" r:id="rId6"/>
    <p:sldId id="349" r:id="rId7"/>
    <p:sldId id="345" r:id="rId8"/>
    <p:sldId id="362" r:id="rId9"/>
    <p:sldId id="346" r:id="rId10"/>
    <p:sldId id="347" r:id="rId11"/>
    <p:sldId id="348" r:id="rId12"/>
    <p:sldId id="275" r:id="rId13"/>
    <p:sldId id="276" r:id="rId14"/>
    <p:sldId id="277" r:id="rId15"/>
    <p:sldId id="278" r:id="rId16"/>
    <p:sldId id="352" r:id="rId17"/>
    <p:sldId id="356" r:id="rId18"/>
    <p:sldId id="284" r:id="rId19"/>
    <p:sldId id="283" r:id="rId20"/>
    <p:sldId id="282" r:id="rId21"/>
    <p:sldId id="281" r:id="rId22"/>
    <p:sldId id="280" r:id="rId23"/>
    <p:sldId id="292" r:id="rId24"/>
    <p:sldId id="297" r:id="rId25"/>
    <p:sldId id="291" r:id="rId26"/>
    <p:sldId id="294" r:id="rId27"/>
    <p:sldId id="293" r:id="rId28"/>
    <p:sldId id="290" r:id="rId29"/>
    <p:sldId id="289" r:id="rId30"/>
    <p:sldId id="296" r:id="rId31"/>
    <p:sldId id="288" r:id="rId32"/>
    <p:sldId id="286" r:id="rId33"/>
    <p:sldId id="295" r:id="rId34"/>
    <p:sldId id="342" r:id="rId35"/>
    <p:sldId id="343" r:id="rId36"/>
    <p:sldId id="354" r:id="rId37"/>
    <p:sldId id="299" r:id="rId38"/>
    <p:sldId id="301" r:id="rId39"/>
    <p:sldId id="350" r:id="rId40"/>
    <p:sldId id="302" r:id="rId41"/>
    <p:sldId id="312" r:id="rId42"/>
    <p:sldId id="313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34" r:id="rId63"/>
    <p:sldId id="325" r:id="rId64"/>
    <p:sldId id="359" r:id="rId65"/>
    <p:sldId id="360" r:id="rId66"/>
    <p:sldId id="338" r:id="rId67"/>
    <p:sldId id="337" r:id="rId68"/>
    <p:sldId id="358" r:id="rId69"/>
    <p:sldId id="328" r:id="rId70"/>
    <p:sldId id="351" r:id="rId71"/>
    <p:sldId id="329" r:id="rId72"/>
    <p:sldId id="330" r:id="rId73"/>
    <p:sldId id="331" r:id="rId74"/>
    <p:sldId id="332" r:id="rId75"/>
    <p:sldId id="333" r:id="rId76"/>
    <p:sldId id="340" r:id="rId77"/>
    <p:sldId id="361" r:id="rId78"/>
    <p:sldId id="357" r:id="rId79"/>
    <p:sldId id="335" r:id="rId80"/>
    <p:sldId id="336" r:id="rId81"/>
    <p:sldId id="355" r:id="rId82"/>
    <p:sldId id="353" r:id="rId83"/>
    <p:sldId id="268" r:id="rId8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6" autoAdjust="0"/>
    <p:restoredTop sz="94660"/>
  </p:normalViewPr>
  <p:slideViewPr>
    <p:cSldViewPr>
      <p:cViewPr varScale="1">
        <p:scale>
          <a:sx n="111" d="100"/>
          <a:sy n="111" d="100"/>
        </p:scale>
        <p:origin x="11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B9A999C-DBC8-43DD-9BFE-BB682816D9D8}" type="datetimeFigureOut">
              <a:rPr lang="it-IT" smtClean="0"/>
              <a:pPr/>
              <a:t>20/03/2017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A576D-5BD4-428E-B678-72AF20DCC73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0"/>
            <a:ext cx="4276725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592933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643050"/>
            <a:ext cx="5362591" cy="400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sellaDiTesto 4"/>
          <p:cNvSpPr txBox="1"/>
          <p:nvPr/>
        </p:nvSpPr>
        <p:spPr>
          <a:xfrm>
            <a:off x="1571604" y="5715016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solidFill>
                  <a:schemeClr val="accent1"/>
                </a:solidFill>
              </a:rPr>
              <a:t>Possibilità di caricare una mappa e posizionare su essa l’icona dei rivelatori associando ad ognuno una foto e vederla cliccando sulla icona stessa.</a:t>
            </a:r>
          </a:p>
          <a:p>
            <a:r>
              <a:rPr lang="it-IT" sz="1200" dirty="0" smtClean="0">
                <a:solidFill>
                  <a:schemeClr val="accent1"/>
                </a:solidFill>
              </a:rPr>
              <a:t>Ad ogni allarme diventa rosso il cerchio intorno all’ icona o del rivelatore</a:t>
            </a:r>
            <a:endParaRPr lang="it-IT" sz="1200" dirty="0">
              <a:solidFill>
                <a:schemeClr val="accent1"/>
              </a:solidFill>
            </a:endParaRPr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MAPPE E SINOTTICI</a:t>
            </a:r>
            <a:endParaRPr lang="it-IT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5838" y="1947863"/>
            <a:ext cx="717232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sellaDiTesto 5"/>
          <p:cNvSpPr txBox="1"/>
          <p:nvPr/>
        </p:nvSpPr>
        <p:spPr>
          <a:xfrm>
            <a:off x="2285984" y="5357826"/>
            <a:ext cx="428628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Eventi </a:t>
            </a:r>
            <a:r>
              <a:rPr lang="it-IT" dirty="0" smtClean="0">
                <a:solidFill>
                  <a:schemeClr val="accent1"/>
                </a:solidFill>
              </a:rPr>
              <a:t>Push</a:t>
            </a:r>
            <a:r>
              <a:rPr lang="it-IT" dirty="0" smtClean="0"/>
              <a:t> ad applicazione spenta</a:t>
            </a:r>
            <a:endParaRPr lang="it-IT" dirty="0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NOTIFICA PUSH</a:t>
            </a:r>
            <a:endParaRPr lang="it-IT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K-LCD  LIGHT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524000"/>
            <a:ext cx="657225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K-FUN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357298"/>
            <a:ext cx="6381750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K-LCD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500174"/>
            <a:ext cx="639127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K-LCD VOICE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357298"/>
            <a:ext cx="6334125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K-LCD BLUE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428736"/>
            <a:ext cx="65913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600" dirty="0" smtClean="0">
                <a:solidFill>
                  <a:schemeClr val="accent1"/>
                </a:solidFill>
              </a:rPr>
              <a:t>UNIKA</a:t>
            </a:r>
            <a:r>
              <a:rPr lang="it-IT" dirty="0" smtClean="0">
                <a:solidFill>
                  <a:schemeClr val="accent1"/>
                </a:solidFill>
              </a:rPr>
              <a:t> – TASTIERA TOUCH SCREEN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2000240"/>
            <a:ext cx="4868382" cy="3733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KX-IN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714488"/>
            <a:ext cx="64389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KX-OUT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500174"/>
            <a:ext cx="639127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7643866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PROXIMITY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504950"/>
            <a:ext cx="6410325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PROXIMITY SMALL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500174"/>
            <a:ext cx="64484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BEATLE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643050"/>
            <a:ext cx="638175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X-GSM/GPRS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571612"/>
            <a:ext cx="67246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IP-1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571612"/>
            <a:ext cx="6296025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COM-USB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95440"/>
            <a:ext cx="830580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ttangolo 5"/>
          <p:cNvSpPr/>
          <p:nvPr/>
        </p:nvSpPr>
        <p:spPr>
          <a:xfrm>
            <a:off x="571472" y="5567622"/>
            <a:ext cx="74295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chemeClr val="accent6"/>
                </a:solidFill>
              </a:rPr>
              <a:t>Driver scaricabile da questo Link:</a:t>
            </a:r>
          </a:p>
          <a:p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</a:rPr>
              <a:t>http://www.silabs.com/</a:t>
            </a:r>
            <a:r>
              <a:rPr lang="it-IT" sz="1600" dirty="0" err="1" smtClean="0">
                <a:solidFill>
                  <a:schemeClr val="accent1">
                    <a:lumMod val="75000"/>
                  </a:schemeClr>
                </a:solidFill>
              </a:rPr>
              <a:t>products</a:t>
            </a:r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it-IT" sz="1600" dirty="0" err="1" smtClean="0">
                <a:solidFill>
                  <a:schemeClr val="accent1">
                    <a:lumMod val="75000"/>
                  </a:schemeClr>
                </a:solidFill>
              </a:rPr>
              <a:t>mcu</a:t>
            </a:r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it-IT" sz="1600" dirty="0" err="1" smtClean="0">
                <a:solidFill>
                  <a:schemeClr val="accent1">
                    <a:lumMod val="75000"/>
                  </a:schemeClr>
                </a:solidFill>
              </a:rPr>
              <a:t>Pages</a:t>
            </a:r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it-IT" sz="1600" dirty="0" err="1" smtClean="0">
                <a:solidFill>
                  <a:schemeClr val="accent1">
                    <a:lumMod val="75000"/>
                  </a:schemeClr>
                </a:solidFill>
              </a:rPr>
              <a:t>USBtoUARTBridgeVCPDrivers.aspx</a:t>
            </a:r>
            <a:endParaRPr lang="it-IT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K-RADIO800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500174"/>
            <a:ext cx="6686550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EXPRS800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433532"/>
            <a:ext cx="699135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TR800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643050"/>
            <a:ext cx="6867525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CU800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785926"/>
            <a:ext cx="67532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643050"/>
            <a:ext cx="779145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ttangolo 6"/>
          <p:cNvSpPr/>
          <p:nvPr/>
        </p:nvSpPr>
        <p:spPr>
          <a:xfrm>
            <a:off x="1643042" y="834078"/>
            <a:ext cx="5436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 smtClean="0">
                <a:solidFill>
                  <a:schemeClr val="accent1"/>
                </a:solidFill>
              </a:rPr>
              <a:t>CARATTERISTICHE TECNICHE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CM800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771668"/>
            <a:ext cx="68770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IF800T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685948"/>
            <a:ext cx="65151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IF800/800P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366861"/>
            <a:ext cx="6638925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SOUTDOOR800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571612"/>
            <a:ext cx="6000792" cy="52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SIRENA ESTERNA - SR136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1" y="1510794"/>
            <a:ext cx="6143668" cy="514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SIRENA INTERNA - PZ2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000240"/>
            <a:ext cx="654367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7858180" cy="1143000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NUOVO CONTENITORE PLASTICO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500174"/>
            <a:ext cx="5857916" cy="520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LA CENTRALE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000240"/>
            <a:ext cx="750625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LA  MORSETTIERA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571612"/>
            <a:ext cx="6496018" cy="495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COLLEGAMENTI  ZONE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571636"/>
            <a:ext cx="5301136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785794"/>
            <a:ext cx="7300910" cy="5811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ZONE – SINGOLO BILANCIAMENTO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785926"/>
            <a:ext cx="719137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ZONE – DOPPIO BILANCIAMENTO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00240"/>
            <a:ext cx="79152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ZONE – TRIPLO BILANCIAMENTO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857364"/>
            <a:ext cx="8020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INDIRIZZAMENTO TASTIERE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452586"/>
            <a:ext cx="745807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LA TASTIERA K-RADIO800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428774"/>
            <a:ext cx="726757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ESPANSIONE INGRESSI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785926"/>
            <a:ext cx="840105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ESPANSIONE USCITE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0553" y="1990725"/>
            <a:ext cx="81819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ESPANSIONE RADIO800 – EXPRS800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866" y="1709752"/>
            <a:ext cx="84201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LETTORE PROXIMITY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500174"/>
            <a:ext cx="67056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LETTORE PROXIMITY SMALL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049" y="1519260"/>
            <a:ext cx="7419975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AMC MANAGER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14837"/>
            <a:ext cx="7286676" cy="2500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1251" y="1604969"/>
            <a:ext cx="42195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PRIMA ACCENSIONE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214" y="1828796"/>
            <a:ext cx="8362124" cy="317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PROGRAMMAZIONE DA TASTIERA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857364"/>
            <a:ext cx="8320073" cy="2438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RESET DELLA CENTRALE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571612"/>
            <a:ext cx="6286544" cy="4992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NUMERI  </a:t>
            </a:r>
            <a:r>
              <a:rPr lang="it-IT" dirty="0" err="1" smtClean="0">
                <a:solidFill>
                  <a:schemeClr val="accent1"/>
                </a:solidFill>
              </a:rPr>
              <a:t>DI</a:t>
            </a:r>
            <a:r>
              <a:rPr lang="it-IT" dirty="0" smtClean="0">
                <a:solidFill>
                  <a:schemeClr val="accent1"/>
                </a:solidFill>
              </a:rPr>
              <a:t>  TELEFONO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571612"/>
            <a:ext cx="764780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ASSEGNARE I TELEFONI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928" y="1857365"/>
            <a:ext cx="8438476" cy="291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NOMI INGRESSI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665" y="1571612"/>
            <a:ext cx="7893797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6219847"/>
            <a:ext cx="8139000" cy="49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TABELLA NOMI INGRESSI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2751" y="1500174"/>
            <a:ext cx="6975397" cy="526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TIPO INGRESSI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643050"/>
            <a:ext cx="8358246" cy="262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286256"/>
            <a:ext cx="7429552" cy="202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FUNZIONE INGRESSI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1197" y="1500174"/>
            <a:ext cx="6835513" cy="5249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STATO INGRESSI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71678"/>
            <a:ext cx="8325359" cy="258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L’ ARCHITETTURA </a:t>
            </a:r>
            <a:r>
              <a:rPr lang="it-IT" dirty="0" err="1" smtClean="0">
                <a:solidFill>
                  <a:schemeClr val="accent1"/>
                </a:solidFill>
              </a:rPr>
              <a:t>DI</a:t>
            </a:r>
            <a:r>
              <a:rPr lang="it-IT" dirty="0" smtClean="0">
                <a:solidFill>
                  <a:schemeClr val="accent1"/>
                </a:solidFill>
              </a:rPr>
              <a:t> RETE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24081"/>
            <a:ext cx="8306956" cy="31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ATTIVAZIONE SIRENE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080" y="1785938"/>
            <a:ext cx="8218448" cy="35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USCITE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357298"/>
            <a:ext cx="7500990" cy="542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USCITE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0550" y="1495446"/>
            <a:ext cx="775335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PERIFERICHE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92" y="1428736"/>
            <a:ext cx="6429390" cy="528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MODULO IP/GPRS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571612"/>
            <a:ext cx="4357718" cy="509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PRIORITA’  VETTORI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619402"/>
            <a:ext cx="8328149" cy="138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sellaDiTesto 6"/>
          <p:cNvSpPr txBox="1"/>
          <p:nvPr/>
        </p:nvSpPr>
        <p:spPr>
          <a:xfrm>
            <a:off x="1285852" y="4286256"/>
            <a:ext cx="6500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solidFill>
                  <a:schemeClr val="accent1">
                    <a:lumMod val="75000"/>
                  </a:schemeClr>
                </a:solidFill>
              </a:rPr>
              <a:t>N.B. SE NON VIENE DATA LA PRIORITA’ AL VETTORE </a:t>
            </a:r>
            <a:r>
              <a:rPr lang="it-IT" sz="1400" dirty="0" err="1" smtClean="0">
                <a:solidFill>
                  <a:schemeClr val="accent1">
                    <a:lumMod val="75000"/>
                  </a:schemeClr>
                </a:solidFill>
              </a:rPr>
              <a:t>DI</a:t>
            </a:r>
            <a:r>
              <a:rPr lang="it-IT" sz="1400" dirty="0" smtClean="0">
                <a:solidFill>
                  <a:schemeClr val="accent1">
                    <a:lumMod val="75000"/>
                  </a:schemeClr>
                </a:solidFill>
              </a:rPr>
              <a:t> COMUNICAZIONE:</a:t>
            </a:r>
          </a:p>
          <a:p>
            <a:r>
              <a:rPr lang="it-IT" sz="1400" dirty="0" smtClean="0">
                <a:solidFill>
                  <a:schemeClr val="accent1">
                    <a:lumMod val="75000"/>
                  </a:schemeClr>
                </a:solidFill>
              </a:rPr>
              <a:t>		- ESSO NON FUNZIONA -</a:t>
            </a:r>
            <a:endParaRPr lang="it-IT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INGRESSI (1/2)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488914"/>
            <a:ext cx="5857916" cy="536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smtClean="0">
                <a:solidFill>
                  <a:schemeClr val="accent1"/>
                </a:solidFill>
              </a:rPr>
              <a:t>INGRESSI (2/</a:t>
            </a:r>
            <a:r>
              <a:rPr lang="it-IT" sz="3200" dirty="0" err="1" smtClean="0">
                <a:solidFill>
                  <a:schemeClr val="accent1"/>
                </a:solidFill>
              </a:rPr>
              <a:t>2</a:t>
            </a:r>
            <a:r>
              <a:rPr lang="it-IT" sz="3200" dirty="0" smtClean="0">
                <a:solidFill>
                  <a:schemeClr val="accent1"/>
                </a:solidFill>
              </a:rPr>
              <a:t>)</a:t>
            </a:r>
            <a:endParaRPr lang="it-IT" sz="3200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857364"/>
            <a:ext cx="6270791" cy="4366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EDITA VOCABOLI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071678"/>
            <a:ext cx="6943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NUMERI </a:t>
            </a:r>
            <a:r>
              <a:rPr lang="it-IT" dirty="0" err="1" smtClean="0">
                <a:solidFill>
                  <a:schemeClr val="accent1"/>
                </a:solidFill>
              </a:rPr>
              <a:t>DI</a:t>
            </a:r>
            <a:r>
              <a:rPr lang="it-IT" dirty="0" smtClean="0">
                <a:solidFill>
                  <a:schemeClr val="accent1"/>
                </a:solidFill>
              </a:rPr>
              <a:t> TELEFONO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866918"/>
            <a:ext cx="51435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4435" y="1176359"/>
            <a:ext cx="677227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EVENTI SISTEMA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30418"/>
            <a:ext cx="7967688" cy="4184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WIRELESS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652608"/>
            <a:ext cx="762000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PROGRAMMI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698" y="1938336"/>
            <a:ext cx="7909954" cy="284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TIMERS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88" y="1881199"/>
            <a:ext cx="78295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USCITE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357298"/>
            <a:ext cx="6357982" cy="54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UTENTI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029" y="1571612"/>
            <a:ext cx="7862871" cy="48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PARAMETRI VARI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728807"/>
            <a:ext cx="7858125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TEST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643050"/>
            <a:ext cx="55054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PROGRAMMAZIONE CHIAVI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572008"/>
            <a:ext cx="7000924" cy="208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000240"/>
            <a:ext cx="4071966" cy="2001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sellaDiTesto 7"/>
          <p:cNvSpPr txBox="1"/>
          <p:nvPr/>
        </p:nvSpPr>
        <p:spPr>
          <a:xfrm>
            <a:off x="500034" y="1630908"/>
            <a:ext cx="47863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solidFill>
                  <a:schemeClr val="accent1">
                    <a:lumMod val="75000"/>
                  </a:schemeClr>
                </a:solidFill>
              </a:rPr>
              <a:t>1) NEL MENU TECNICO IN PERIFERICHE</a:t>
            </a:r>
            <a:endParaRPr lang="it-IT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00034" y="4407107"/>
            <a:ext cx="2714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solidFill>
                  <a:schemeClr val="accent1">
                    <a:lumMod val="75000"/>
                  </a:schemeClr>
                </a:solidFill>
              </a:rPr>
              <a:t>2) NEL MENU UTENTE </a:t>
            </a:r>
            <a:endParaRPr lang="it-IT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GESTIONE TRAMITE SMS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712" y="1500174"/>
            <a:ext cx="75247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REGISTRAZIONE  APP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85926"/>
            <a:ext cx="7610475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RICEZIONE CHIAMATA VOCALE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395428"/>
            <a:ext cx="84201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7858180" cy="1143000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PROGRAMMAZIONE SOFTWARE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447083"/>
            <a:ext cx="7275310" cy="498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ttangolo 7"/>
          <p:cNvSpPr/>
          <p:nvPr/>
        </p:nvSpPr>
        <p:spPr>
          <a:xfrm>
            <a:off x="2143108" y="6488692"/>
            <a:ext cx="5572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chemeClr val="accent3">
                    <a:lumMod val="75000"/>
                  </a:schemeClr>
                </a:solidFill>
              </a:rPr>
              <a:t>http://www.amcelettronica.com/</a:t>
            </a:r>
            <a:r>
              <a:rPr lang="it-IT" dirty="0" err="1" smtClean="0">
                <a:solidFill>
                  <a:schemeClr val="accent3">
                    <a:lumMod val="75000"/>
                  </a:schemeClr>
                </a:solidFill>
              </a:rPr>
              <a:t>it</a:t>
            </a:r>
            <a:r>
              <a:rPr lang="it-IT" dirty="0" smtClean="0">
                <a:solidFill>
                  <a:schemeClr val="accent3">
                    <a:lumMod val="75000"/>
                  </a:schemeClr>
                </a:solidFill>
              </a:rPr>
              <a:t>/download/software</a:t>
            </a:r>
            <a:endParaRPr lang="it-IT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Freccia a destra 8"/>
          <p:cNvSpPr/>
          <p:nvPr/>
        </p:nvSpPr>
        <p:spPr>
          <a:xfrm>
            <a:off x="1071538" y="6572296"/>
            <a:ext cx="1000132" cy="2142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7858180" cy="1143000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PROGRAMMAZIONE SOFTWARE REMOTA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362" y="2073429"/>
            <a:ext cx="8612042" cy="328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2910" y="242886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it-IT" sz="2800" dirty="0" smtClean="0">
                <a:solidFill>
                  <a:schemeClr val="accent1"/>
                </a:solidFill>
              </a:rPr>
              <a:t>GRAZIE E BUON LAVORO</a:t>
            </a:r>
            <a:endParaRPr lang="it-IT" sz="2800" dirty="0">
              <a:solidFill>
                <a:schemeClr val="accent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786050" cy="7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00174"/>
            <a:ext cx="4714908" cy="355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sellaDiTesto 4"/>
          <p:cNvSpPr txBox="1"/>
          <p:nvPr/>
        </p:nvSpPr>
        <p:spPr>
          <a:xfrm>
            <a:off x="642910" y="5143512"/>
            <a:ext cx="6929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solidFill>
                  <a:schemeClr val="accent1"/>
                </a:solidFill>
              </a:rPr>
              <a:t>Troverete nel menu tecnico sezione TVC/IP (account) i parametri da inserire sull’ APP</a:t>
            </a:r>
          </a:p>
          <a:p>
            <a:endParaRPr lang="it-IT" sz="1200" dirty="0" smtClean="0">
              <a:solidFill>
                <a:schemeClr val="accent1"/>
              </a:solidFill>
            </a:endParaRPr>
          </a:p>
          <a:p>
            <a:r>
              <a:rPr lang="it-IT" sz="1200" u="sng" dirty="0" smtClean="0">
                <a:solidFill>
                  <a:schemeClr val="accent1"/>
                </a:solidFill>
              </a:rPr>
              <a:t>Nome</a:t>
            </a:r>
            <a:r>
              <a:rPr lang="it-IT" sz="1200" dirty="0" smtClean="0">
                <a:solidFill>
                  <a:schemeClr val="accent1"/>
                </a:solidFill>
              </a:rPr>
              <a:t>:</a:t>
            </a:r>
            <a:r>
              <a:rPr lang="it-IT" sz="1200" dirty="0" smtClean="0"/>
              <a:t>		</a:t>
            </a:r>
            <a:r>
              <a:rPr lang="it-IT" sz="1200" dirty="0" smtClean="0">
                <a:solidFill>
                  <a:schemeClr val="accent1"/>
                </a:solidFill>
              </a:rPr>
              <a:t>‘’ Nome  Impianto’’</a:t>
            </a:r>
            <a:r>
              <a:rPr lang="it-IT" sz="1200" dirty="0" smtClean="0"/>
              <a:t>	 </a:t>
            </a:r>
          </a:p>
          <a:p>
            <a:r>
              <a:rPr lang="it-IT" sz="1200" u="sng" dirty="0" smtClean="0">
                <a:solidFill>
                  <a:schemeClr val="accent1"/>
                </a:solidFill>
              </a:rPr>
              <a:t>Centrale ID</a:t>
            </a:r>
            <a:r>
              <a:rPr lang="it-IT" sz="1200" dirty="0" smtClean="0">
                <a:solidFill>
                  <a:schemeClr val="accent1"/>
                </a:solidFill>
              </a:rPr>
              <a:t>:	                      01FE34FFD805425739303581204040000</a:t>
            </a:r>
          </a:p>
          <a:p>
            <a:r>
              <a:rPr lang="it-IT" sz="1200" u="sng" dirty="0" smtClean="0">
                <a:solidFill>
                  <a:schemeClr val="accent1"/>
                </a:solidFill>
              </a:rPr>
              <a:t>Username</a:t>
            </a:r>
            <a:r>
              <a:rPr lang="it-IT" sz="1200" dirty="0" smtClean="0">
                <a:solidFill>
                  <a:schemeClr val="accent1"/>
                </a:solidFill>
              </a:rPr>
              <a:t>:</a:t>
            </a:r>
            <a:r>
              <a:rPr lang="it-IT" sz="1200" dirty="0" smtClean="0"/>
              <a:t>		</a:t>
            </a:r>
            <a:r>
              <a:rPr lang="it-IT" sz="1200" dirty="0" smtClean="0">
                <a:solidFill>
                  <a:schemeClr val="accent1"/>
                </a:solidFill>
              </a:rPr>
              <a:t>administrator</a:t>
            </a:r>
          </a:p>
          <a:p>
            <a:r>
              <a:rPr lang="it-IT" sz="1200" u="sng" dirty="0" smtClean="0">
                <a:solidFill>
                  <a:schemeClr val="accent1"/>
                </a:solidFill>
              </a:rPr>
              <a:t>Password</a:t>
            </a:r>
            <a:r>
              <a:rPr lang="it-IT" sz="1200" dirty="0" smtClean="0">
                <a:solidFill>
                  <a:schemeClr val="accent1"/>
                </a:solidFill>
              </a:rPr>
              <a:t>: </a:t>
            </a:r>
            <a:r>
              <a:rPr lang="it-IT" sz="1200" dirty="0" smtClean="0"/>
              <a:t>		</a:t>
            </a:r>
            <a:r>
              <a:rPr lang="it-IT" sz="1200" dirty="0" smtClean="0">
                <a:solidFill>
                  <a:schemeClr val="accent1"/>
                </a:solidFill>
              </a:rPr>
              <a:t>admin</a:t>
            </a:r>
            <a:endParaRPr lang="it-IT" sz="1200" dirty="0">
              <a:solidFill>
                <a:schemeClr val="accent1"/>
              </a:solidFill>
            </a:endParaRPr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accent1"/>
                </a:solidFill>
              </a:rPr>
              <a:t>AGGIUNTA  CENTRALE  NELL’  APP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5541" y="1500174"/>
            <a:ext cx="2638425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Freccia a destra 7"/>
          <p:cNvSpPr/>
          <p:nvPr/>
        </p:nvSpPr>
        <p:spPr>
          <a:xfrm>
            <a:off x="5429256" y="3286124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6137</TotalTime>
  <Words>272</Words>
  <Application>Microsoft Office PowerPoint</Application>
  <PresentationFormat>Presentazione su schermo (4:3)</PresentationFormat>
  <Paragraphs>95</Paragraphs>
  <Slides>83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83</vt:i4>
      </vt:variant>
    </vt:vector>
  </HeadingPairs>
  <TitlesOfParts>
    <vt:vector size="87" baseType="lpstr">
      <vt:lpstr>Century Schoolbook</vt:lpstr>
      <vt:lpstr>Wingdings</vt:lpstr>
      <vt:lpstr>Wingdings 2</vt:lpstr>
      <vt:lpstr>Loggia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AMC MANAGER</vt:lpstr>
      <vt:lpstr>L’ ARCHITETTURA DI RETE</vt:lpstr>
      <vt:lpstr>Presentazione standard di PowerPoint</vt:lpstr>
      <vt:lpstr>REGISTRAZIONE  APP</vt:lpstr>
      <vt:lpstr>AGGIUNTA  CENTRALE  NELL’  APP</vt:lpstr>
      <vt:lpstr>MAPPE E SINOTTICI</vt:lpstr>
      <vt:lpstr>NOTIFICA PUSH</vt:lpstr>
      <vt:lpstr>K-LCD  LIGHT</vt:lpstr>
      <vt:lpstr>K-FUN</vt:lpstr>
      <vt:lpstr>K-LCD</vt:lpstr>
      <vt:lpstr>K-LCD VOICE</vt:lpstr>
      <vt:lpstr>K-LCD BLUE</vt:lpstr>
      <vt:lpstr>UNIKA – TASTIERA TOUCH SCREEN</vt:lpstr>
      <vt:lpstr>KX-IN</vt:lpstr>
      <vt:lpstr>KX-OUT</vt:lpstr>
      <vt:lpstr>PROXIMITY</vt:lpstr>
      <vt:lpstr>PROXIMITY SMALL</vt:lpstr>
      <vt:lpstr>BEATLE</vt:lpstr>
      <vt:lpstr>X-GSM/GPRS</vt:lpstr>
      <vt:lpstr>IP-1</vt:lpstr>
      <vt:lpstr>COM-USB</vt:lpstr>
      <vt:lpstr>K-RADIO800</vt:lpstr>
      <vt:lpstr>EXPRS800</vt:lpstr>
      <vt:lpstr>TR800</vt:lpstr>
      <vt:lpstr>CU800</vt:lpstr>
      <vt:lpstr>CM800</vt:lpstr>
      <vt:lpstr>IF800T</vt:lpstr>
      <vt:lpstr>IF800/800P</vt:lpstr>
      <vt:lpstr>SOUTDOOR800</vt:lpstr>
      <vt:lpstr>SIRENA ESTERNA - SR136</vt:lpstr>
      <vt:lpstr>SIRENA INTERNA - PZ2</vt:lpstr>
      <vt:lpstr>NUOVO CONTENITORE PLASTICO</vt:lpstr>
      <vt:lpstr>LA CENTRALE</vt:lpstr>
      <vt:lpstr>LA  MORSETTIERA</vt:lpstr>
      <vt:lpstr>COLLEGAMENTI  ZONE</vt:lpstr>
      <vt:lpstr>ZONE – SINGOLO BILANCIAMENTO</vt:lpstr>
      <vt:lpstr>ZONE – DOPPIO BILANCIAMENTO</vt:lpstr>
      <vt:lpstr>ZONE – TRIPLO BILANCIAMENTO</vt:lpstr>
      <vt:lpstr>INDIRIZZAMENTO TASTIERE</vt:lpstr>
      <vt:lpstr>LA TASTIERA K-RADIO800</vt:lpstr>
      <vt:lpstr>ESPANSIONE INGRESSI</vt:lpstr>
      <vt:lpstr>ESPANSIONE USCITE</vt:lpstr>
      <vt:lpstr>ESPANSIONE RADIO800 – EXPRS800</vt:lpstr>
      <vt:lpstr>LETTORE PROXIMITY</vt:lpstr>
      <vt:lpstr>LETTORE PROXIMITY SMALL</vt:lpstr>
      <vt:lpstr>PRIMA ACCENSIONE</vt:lpstr>
      <vt:lpstr>PROGRAMMAZIONE DA TASTIERA</vt:lpstr>
      <vt:lpstr>RESET DELLA CENTRALE</vt:lpstr>
      <vt:lpstr>NUMERI  DI  TELEFONO</vt:lpstr>
      <vt:lpstr>ASSEGNARE I TELEFONI</vt:lpstr>
      <vt:lpstr>NOMI INGRESSI</vt:lpstr>
      <vt:lpstr>TABELLA NOMI INGRESSI</vt:lpstr>
      <vt:lpstr>TIPO INGRESSI</vt:lpstr>
      <vt:lpstr>FUNZIONE INGRESSI</vt:lpstr>
      <vt:lpstr>STATO INGRESSI</vt:lpstr>
      <vt:lpstr>ATTIVAZIONE SIRENE</vt:lpstr>
      <vt:lpstr>USCITE</vt:lpstr>
      <vt:lpstr>USCITE</vt:lpstr>
      <vt:lpstr>PERIFERICHE</vt:lpstr>
      <vt:lpstr>MODULO IP/GPRS</vt:lpstr>
      <vt:lpstr>PRIORITA’  VETTORI</vt:lpstr>
      <vt:lpstr>INGRESSI (1/2)</vt:lpstr>
      <vt:lpstr>INGRESSI (2/2)</vt:lpstr>
      <vt:lpstr>EDITA VOCABOLI</vt:lpstr>
      <vt:lpstr>NUMERI DI TELEFONO</vt:lpstr>
      <vt:lpstr>EVENTI SISTEMA</vt:lpstr>
      <vt:lpstr>WIRELESS</vt:lpstr>
      <vt:lpstr>PROGRAMMI</vt:lpstr>
      <vt:lpstr>TIMERS</vt:lpstr>
      <vt:lpstr>USCITE</vt:lpstr>
      <vt:lpstr>UTENTI</vt:lpstr>
      <vt:lpstr>PARAMETRI VARI</vt:lpstr>
      <vt:lpstr>TEST</vt:lpstr>
      <vt:lpstr>PROGRAMMAZIONE CHIAVI</vt:lpstr>
      <vt:lpstr>GESTIONE TRAMITE SMS</vt:lpstr>
      <vt:lpstr>RICEZIONE CHIAMATA VOCALE</vt:lpstr>
      <vt:lpstr>PROGRAMMAZIONE SOFTWARE</vt:lpstr>
      <vt:lpstr>PROGRAMMAZIONE SOFTWARE REMOTA</vt:lpstr>
      <vt:lpstr>GRAZIE E BUON LAVORO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desimone</dc:creator>
  <cp:lastModifiedBy>amc</cp:lastModifiedBy>
  <cp:revision>591</cp:revision>
  <dcterms:created xsi:type="dcterms:W3CDTF">2015-04-17T08:18:35Z</dcterms:created>
  <dcterms:modified xsi:type="dcterms:W3CDTF">2017-03-20T10:17:13Z</dcterms:modified>
</cp:coreProperties>
</file>