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56" r:id="rId13"/>
    <p:sldId id="257" r:id="rId14"/>
    <p:sldId id="260" r:id="rId15"/>
    <p:sldId id="258" r:id="rId16"/>
    <p:sldId id="259" r:id="rId17"/>
    <p:sldId id="261" r:id="rId18"/>
    <p:sldId id="264" r:id="rId19"/>
    <p:sldId id="262" r:id="rId20"/>
    <p:sldId id="263" r:id="rId21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744" y="1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3358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5928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7927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54809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6147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4780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5029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12627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89148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85397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48271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6A350-D868-45AE-98CC-F7156D465919}" type="datetimeFigureOut">
              <a:rPr lang="it-IT" smtClean="0"/>
              <a:pPr/>
              <a:t>18/07/2014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79C85-D37A-4812-ABC4-943685F5678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4724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50244" y="1752600"/>
            <a:ext cx="6005513" cy="3352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2720" y="404664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13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80836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2560" y="303032"/>
            <a:ext cx="7605295" cy="655496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74558" y="3537270"/>
            <a:ext cx="6162685" cy="97010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r>
              <a:rPr lang="it-IT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REGOLAZIONE DEL SENSORE DA SOFTWARE</a:t>
            </a:r>
          </a:p>
        </p:txBody>
      </p:sp>
    </p:spTree>
    <p:extLst>
      <p:ext uri="{BB962C8B-B14F-4D97-AF65-F5344CB8AC3E}">
        <p14:creationId xmlns:p14="http://schemas.microsoft.com/office/powerpoint/2010/main" xmlns="" val="335475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4602" y="1460212"/>
            <a:ext cx="1825877" cy="390905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2827" y="1316765"/>
            <a:ext cx="1830168" cy="458112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6696" y="404664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6113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"/>
            <a:ext cx="9906000" cy="685799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2880" y="4149080"/>
            <a:ext cx="1895475" cy="1885950"/>
          </a:xfrm>
          <a:prstGeom prst="rect">
            <a:avLst/>
          </a:prstGeom>
        </p:spPr>
      </p:pic>
      <p:cxnSp>
        <p:nvCxnSpPr>
          <p:cNvPr id="7" name="Connettore 2 6"/>
          <p:cNvCxnSpPr/>
          <p:nvPr/>
        </p:nvCxnSpPr>
        <p:spPr>
          <a:xfrm>
            <a:off x="2936776" y="1052736"/>
            <a:ext cx="1296144" cy="309634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5457056" y="2492896"/>
            <a:ext cx="2808312" cy="147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INSERIRE LA CHIAVETTA NEL SENSORE  E NELLA PORTA USB DEL PC  E PROGRAMMARE LA PORTA DI COLLEGAMENTO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3841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59432"/>
            <a:ext cx="13572644" cy="914501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848544" y="1196752"/>
            <a:ext cx="1656184" cy="2376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2648744" y="3717032"/>
            <a:ext cx="9793088" cy="175432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Rate : numero dei campionamenti</a:t>
            </a:r>
          </a:p>
          <a:p>
            <a:r>
              <a:rPr lang="it-IT" dirty="0" err="1" smtClean="0"/>
              <a:t>Speed</a:t>
            </a:r>
            <a:r>
              <a:rPr lang="it-IT" dirty="0" smtClean="0"/>
              <a:t> : velocità di campionamento</a:t>
            </a:r>
          </a:p>
          <a:p>
            <a:r>
              <a:rPr lang="it-IT" dirty="0" err="1"/>
              <a:t>P</a:t>
            </a:r>
            <a:r>
              <a:rPr lang="it-IT" dirty="0" err="1" smtClean="0"/>
              <a:t>ulse</a:t>
            </a:r>
            <a:r>
              <a:rPr lang="it-IT" dirty="0" smtClean="0"/>
              <a:t> : contatore – quanti impulsi voglio</a:t>
            </a:r>
          </a:p>
          <a:p>
            <a:endParaRPr lang="it-IT" dirty="0"/>
          </a:p>
          <a:p>
            <a:r>
              <a:rPr lang="it-IT" dirty="0" smtClean="0"/>
              <a:t>Regolazione portata  : va confrontata con la barra sotto nel grafico della microonda che più si alza meno scatta il sensore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1496616" y="3703965"/>
            <a:ext cx="1080120" cy="1021179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-15552" y="116632"/>
            <a:ext cx="10657184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b="1" dirty="0" smtClean="0"/>
              <a:t>PER FAR FUNZIONARE E REGOLARE L’APPARECCHIO MANUALMENTE VIA SOFTWARE</a:t>
            </a:r>
          </a:p>
          <a:p>
            <a:r>
              <a:rPr lang="it-IT" b="1" dirty="0" smtClean="0"/>
              <a:t>CHIUDERE IL COPERCHIO – TAMPER-</a:t>
            </a:r>
          </a:p>
          <a:p>
            <a:r>
              <a:rPr lang="it-IT" b="1" dirty="0" smtClean="0"/>
              <a:t>POI RIAPRIRLO E SPOSTARE IL DIP 1 E RIPORTARLO NELLA POSIZIONE INIZIALE</a:t>
            </a:r>
          </a:p>
        </p:txBody>
      </p:sp>
    </p:spTree>
    <p:extLst>
      <p:ext uri="{BB962C8B-B14F-4D97-AF65-F5344CB8AC3E}">
        <p14:creationId xmlns:p14="http://schemas.microsoft.com/office/powerpoint/2010/main" xmlns="" val="33763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459432"/>
            <a:ext cx="13572644" cy="9145016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432720" y="1268760"/>
            <a:ext cx="3168352" cy="22322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2432720" y="3933056"/>
            <a:ext cx="4752528" cy="120032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Identiche regolazioni della microonda</a:t>
            </a:r>
          </a:p>
          <a:p>
            <a:endParaRPr lang="it-IT" dirty="0"/>
          </a:p>
          <a:p>
            <a:r>
              <a:rPr lang="it-IT" dirty="0" smtClean="0"/>
              <a:t>M  visualizzazione del </a:t>
            </a:r>
            <a:r>
              <a:rPr lang="it-IT" dirty="0" err="1" smtClean="0"/>
              <a:t>masking</a:t>
            </a:r>
            <a:endParaRPr lang="it-IT" dirty="0" smtClean="0"/>
          </a:p>
          <a:p>
            <a:r>
              <a:rPr lang="it-IT" dirty="0" smtClean="0"/>
              <a:t>N   visualizzazione del </a:t>
            </a:r>
            <a:r>
              <a:rPr lang="it-IT" dirty="0" err="1" smtClean="0"/>
              <a:t>Noise</a:t>
            </a:r>
            <a:r>
              <a:rPr lang="it-IT" dirty="0" smtClean="0"/>
              <a:t>, rumore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9532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841" y="-195931"/>
            <a:ext cx="14298039" cy="804264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CasellaDiTesto 2"/>
          <p:cNvSpPr txBox="1"/>
          <p:nvPr/>
        </p:nvSpPr>
        <p:spPr>
          <a:xfrm>
            <a:off x="272480" y="3140968"/>
            <a:ext cx="4104456" cy="230832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Abilita MW</a:t>
            </a:r>
          </a:p>
          <a:p>
            <a:r>
              <a:rPr lang="it-IT" dirty="0" smtClean="0"/>
              <a:t>Abilita PIR alto</a:t>
            </a:r>
          </a:p>
          <a:p>
            <a:r>
              <a:rPr lang="it-IT" dirty="0" smtClean="0"/>
              <a:t>Abilita PIR basso</a:t>
            </a:r>
          </a:p>
          <a:p>
            <a:r>
              <a:rPr lang="it-IT" dirty="0" smtClean="0"/>
              <a:t>Abilita </a:t>
            </a:r>
            <a:r>
              <a:rPr lang="it-IT" dirty="0" err="1" smtClean="0"/>
              <a:t>mask</a:t>
            </a:r>
            <a:r>
              <a:rPr lang="it-IT" dirty="0" smtClean="0"/>
              <a:t> PIR 1 – 2</a:t>
            </a:r>
          </a:p>
          <a:p>
            <a:r>
              <a:rPr lang="it-IT" dirty="0" smtClean="0"/>
              <a:t>Abilita </a:t>
            </a:r>
            <a:r>
              <a:rPr lang="it-IT" dirty="0" err="1" smtClean="0"/>
              <a:t>Tamper</a:t>
            </a:r>
            <a:endParaRPr lang="it-IT" dirty="0" smtClean="0"/>
          </a:p>
          <a:p>
            <a:r>
              <a:rPr lang="it-IT" dirty="0" smtClean="0"/>
              <a:t>Abilita </a:t>
            </a:r>
            <a:r>
              <a:rPr lang="it-IT" dirty="0" err="1" smtClean="0"/>
              <a:t>compens</a:t>
            </a:r>
            <a:r>
              <a:rPr lang="it-IT" dirty="0" smtClean="0"/>
              <a:t>. Temperatura</a:t>
            </a:r>
          </a:p>
          <a:p>
            <a:r>
              <a:rPr lang="it-IT" dirty="0" smtClean="0"/>
              <a:t>Abilita Auto Test 24 ore</a:t>
            </a:r>
          </a:p>
          <a:p>
            <a:r>
              <a:rPr lang="it-IT" dirty="0" smtClean="0"/>
              <a:t>Abilita LED ON sensore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745088" y="764704"/>
            <a:ext cx="1512168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" name="Connettore 2 5"/>
          <p:cNvCxnSpPr/>
          <p:nvPr/>
        </p:nvCxnSpPr>
        <p:spPr>
          <a:xfrm flipV="1">
            <a:off x="3224808" y="1268760"/>
            <a:ext cx="2376264" cy="1728192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5745088" y="2276872"/>
            <a:ext cx="1512168" cy="93610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5817096" y="4110464"/>
            <a:ext cx="3168352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Riduzione elettronica del </a:t>
            </a:r>
            <a:r>
              <a:rPr lang="it-IT" dirty="0" err="1" smtClean="0"/>
              <a:t>noise</a:t>
            </a:r>
            <a:endParaRPr lang="it-IT" dirty="0"/>
          </a:p>
        </p:txBody>
      </p:sp>
      <p:cxnSp>
        <p:nvCxnSpPr>
          <p:cNvPr id="12" name="Connettore 2 11"/>
          <p:cNvCxnSpPr/>
          <p:nvPr/>
        </p:nvCxnSpPr>
        <p:spPr>
          <a:xfrm>
            <a:off x="6609184" y="3284984"/>
            <a:ext cx="1152128" cy="72008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486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7560" y="-243408"/>
            <a:ext cx="14721636" cy="828092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5817096" y="692696"/>
            <a:ext cx="1656184" cy="2520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720752" y="4437112"/>
            <a:ext cx="6624736" cy="64633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Abilitazioni uscite 1-2-3 </a:t>
            </a:r>
          </a:p>
          <a:p>
            <a:r>
              <a:rPr lang="it-IT" dirty="0" smtClean="0"/>
              <a:t>Scegliere le funzioni di and – or – </a:t>
            </a:r>
            <a:r>
              <a:rPr lang="it-IT" dirty="0" err="1" smtClean="0"/>
              <a:t>mask</a:t>
            </a:r>
            <a:r>
              <a:rPr lang="it-IT" dirty="0" smtClean="0"/>
              <a:t> per le varie tecnologie</a:t>
            </a:r>
            <a:endParaRPr lang="it-IT" dirty="0"/>
          </a:p>
        </p:txBody>
      </p:sp>
      <p:cxnSp>
        <p:nvCxnSpPr>
          <p:cNvPr id="7" name="Connettore 2 6"/>
          <p:cNvCxnSpPr/>
          <p:nvPr/>
        </p:nvCxnSpPr>
        <p:spPr>
          <a:xfrm flipV="1">
            <a:off x="3368824" y="3140968"/>
            <a:ext cx="2232248" cy="108012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4324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7384"/>
            <a:ext cx="14081564" cy="792088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5673080" y="836712"/>
            <a:ext cx="1584176" cy="2520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416496" y="3933056"/>
            <a:ext cx="6912768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Output test : si accende quando è attiva un’uscita</a:t>
            </a:r>
          </a:p>
          <a:p>
            <a:r>
              <a:rPr lang="it-IT" dirty="0" err="1" smtClean="0"/>
              <a:t>Tamper</a:t>
            </a:r>
            <a:r>
              <a:rPr lang="it-IT" dirty="0" smtClean="0"/>
              <a:t> e visione della regolazione accelerometro</a:t>
            </a:r>
          </a:p>
          <a:p>
            <a:r>
              <a:rPr lang="it-IT" dirty="0" smtClean="0"/>
              <a:t>Time And :finitura dell’AND dei sensori ( tempo dell’AND)</a:t>
            </a:r>
          </a:p>
          <a:p>
            <a:r>
              <a:rPr lang="it-IT" dirty="0" smtClean="0"/>
              <a:t>Auto Test 24H : ogni 24 H verifica della MW – PIR H e D – </a:t>
            </a:r>
            <a:r>
              <a:rPr lang="it-IT" dirty="0" err="1" smtClean="0"/>
              <a:t>voltage</a:t>
            </a:r>
            <a:r>
              <a:rPr lang="it-IT" dirty="0" smtClean="0"/>
              <a:t> - CPU</a:t>
            </a:r>
            <a:endParaRPr lang="it-IT" dirty="0"/>
          </a:p>
        </p:txBody>
      </p:sp>
      <p:cxnSp>
        <p:nvCxnSpPr>
          <p:cNvPr id="6" name="Connettore 2 5"/>
          <p:cNvCxnSpPr/>
          <p:nvPr/>
        </p:nvCxnSpPr>
        <p:spPr>
          <a:xfrm flipV="1">
            <a:off x="2648744" y="3212976"/>
            <a:ext cx="2808312" cy="57606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59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80836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9906000" cy="685800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74558" y="3537270"/>
            <a:ext cx="9307034" cy="97010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r>
              <a:rPr lang="it-IT" sz="28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REGOLAZIONE DEL SENSORE DA </a:t>
            </a:r>
            <a:r>
              <a:rPr lang="it-IT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SOFTWARE</a:t>
            </a:r>
          </a:p>
          <a:p>
            <a:r>
              <a:rPr lang="it-IT" sz="28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SOGLIE </a:t>
            </a:r>
            <a:endParaRPr lang="it-IT" sz="2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1352600" y="4507378"/>
            <a:ext cx="864096" cy="1081862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2000672" y="4507378"/>
            <a:ext cx="1152128" cy="151391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2504728" y="4509120"/>
            <a:ext cx="1584176" cy="208823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 flipV="1">
            <a:off x="416496" y="2060848"/>
            <a:ext cx="1440160" cy="1584176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V="1">
            <a:off x="2360712" y="1916832"/>
            <a:ext cx="432048" cy="1728192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V="1">
            <a:off x="2792760" y="1916832"/>
            <a:ext cx="2376264" cy="17281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601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7223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533" y="1796819"/>
            <a:ext cx="1825877" cy="390905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2870" y="1796819"/>
            <a:ext cx="1830168" cy="458112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9191" y="2261911"/>
            <a:ext cx="2450373" cy="340002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8744" y="404664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402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1810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4728" y="476672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6593" y="1604798"/>
            <a:ext cx="7099676" cy="4450127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286593" y="1604797"/>
            <a:ext cx="156017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2097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4728" y="404664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0619" y="1636085"/>
            <a:ext cx="6959754" cy="48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938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4728" y="476672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5035" y="1481555"/>
            <a:ext cx="3400166" cy="477314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867" y="2276873"/>
            <a:ext cx="4597407" cy="188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95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4688" y="404664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0992" y="1458831"/>
            <a:ext cx="5624520" cy="536287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157" y="4389107"/>
            <a:ext cx="2110048" cy="182575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834" y="1604797"/>
            <a:ext cx="3278407" cy="2276872"/>
          </a:xfrm>
          <a:prstGeom prst="rect">
            <a:avLst/>
          </a:prstGeom>
        </p:spPr>
      </p:pic>
      <p:cxnSp>
        <p:nvCxnSpPr>
          <p:cNvPr id="8" name="Connettore 2 7"/>
          <p:cNvCxnSpPr/>
          <p:nvPr/>
        </p:nvCxnSpPr>
        <p:spPr>
          <a:xfrm flipH="1">
            <a:off x="1208584" y="2468893"/>
            <a:ext cx="3198355" cy="25922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1286593" y="4389615"/>
            <a:ext cx="3009980" cy="95959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H="1" flipV="1">
            <a:off x="1286593" y="5733256"/>
            <a:ext cx="3042339" cy="4816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536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0712" y="548680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497" y="2220551"/>
            <a:ext cx="2151056" cy="174741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9311" y="2202160"/>
            <a:ext cx="2231785" cy="178468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7199" y="2177381"/>
            <a:ext cx="2227552" cy="1809459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84515" y="4197086"/>
            <a:ext cx="1950217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it-IT" dirty="0" smtClean="0"/>
              <a:t>LENTE TENDA</a:t>
            </a:r>
          </a:p>
          <a:p>
            <a:pPr algn="ctr"/>
            <a:r>
              <a:rPr lang="it-IT" dirty="0" smtClean="0"/>
              <a:t>ORRIZZONTALE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704861" y="4197086"/>
            <a:ext cx="1950217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it-IT" dirty="0" smtClean="0"/>
              <a:t>LENTE TENDA</a:t>
            </a:r>
          </a:p>
          <a:p>
            <a:pPr algn="ctr"/>
            <a:r>
              <a:rPr lang="it-IT" dirty="0" smtClean="0"/>
              <a:t>VERTICALE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981225" y="4197086"/>
            <a:ext cx="1950217" cy="66233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ctr"/>
            <a:r>
              <a:rPr lang="it-IT" dirty="0" smtClean="0"/>
              <a:t>LENTE TENDA</a:t>
            </a:r>
          </a:p>
          <a:p>
            <a:pPr algn="ctr"/>
            <a:r>
              <a:rPr lang="it-IT" dirty="0" smtClean="0"/>
              <a:t>VOLUMETRICA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7968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4728" y="476672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532" y="1700808"/>
            <a:ext cx="8424936" cy="449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152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2720" y="476672"/>
            <a:ext cx="4030374" cy="97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035" y="1933048"/>
            <a:ext cx="9399494" cy="447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692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209</Words>
  <Application>Microsoft Office PowerPoint</Application>
  <PresentationFormat>A4 (21x29,7 cm)</PresentationFormat>
  <Paragraphs>37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Enrico</dc:creator>
  <cp:lastModifiedBy>davide</cp:lastModifiedBy>
  <cp:revision>7</cp:revision>
  <dcterms:created xsi:type="dcterms:W3CDTF">2014-06-09T10:12:25Z</dcterms:created>
  <dcterms:modified xsi:type="dcterms:W3CDTF">2014-07-18T12:19:14Z</dcterms:modified>
</cp:coreProperties>
</file>