
<file path=[Content_Types].xml><?xml version="1.0" encoding="utf-8"?>
<Types xmlns="http://schemas.openxmlformats.org/package/2006/content-types">
  <Override PartName="/ppt/tags/tag8.xml" ContentType="application/vnd.openxmlformats-officedocument.presentationml.tags+xml"/>
  <Override PartName="/ppt/tags/tag238.xml" ContentType="application/vnd.openxmlformats-officedocument.presentationml.tags+xml"/>
  <Override PartName="/ppt/tags/tag569.xml" ContentType="application/vnd.openxmlformats-officedocument.presentationml.tags+xml"/>
  <Override PartName="/ppt/tags/tag424.xml" ContentType="application/vnd.openxmlformats-officedocument.presentationml.tags+xml"/>
  <Override PartName="/ppt/tags/tag610.xml" ContentType="application/vnd.openxmlformats-officedocument.presentationml.tags+xml"/>
  <Override PartName="/ppt/slides/slide25.xml" ContentType="application/vnd.openxmlformats-officedocument.presentationml.slide+xml"/>
  <Override PartName="/ppt/slideLayouts/slideLayout2.xml" ContentType="application/vnd.openxmlformats-officedocument.presentationml.slideLayout+xml"/>
  <Override PartName="/ppt/tags/tag263.xml" ContentType="application/vnd.openxmlformats-officedocument.presentationml.tags+xml"/>
  <Override PartName="/ppt/tags/tag594.xml" ContentType="application/vnd.openxmlformats-officedocument.presentationml.tags+xml"/>
  <Default Extension="xml" ContentType="application/xml"/>
  <Override PartName="/ppt/slides/slide50.xml" ContentType="application/vnd.openxmlformats-officedocument.presentationml.slide+xml"/>
  <Override PartName="/ppt/tags/tag38.xml" ContentType="application/vnd.openxmlformats-officedocument.presentationml.tags+xml"/>
  <Override PartName="/ppt/notesSlides/notesSlide16.xml" ContentType="application/vnd.openxmlformats-officedocument.presentationml.notesSlide+xml"/>
  <Override PartName="/ppt/tags/tag339.xml" ContentType="application/vnd.openxmlformats-officedocument.presentationml.tags+xml"/>
  <Override PartName="/ppt/tags/tag525.xml" ContentType="application/vnd.openxmlformats-officedocument.presentationml.tags+xml"/>
  <Override PartName="/ppt/tags/tag63.xml" ContentType="application/vnd.openxmlformats-officedocument.presentationml.tags+xml"/>
  <Override PartName="/ppt/tags/tag178.xml" ContentType="application/vnd.openxmlformats-officedocument.presentationml.tags+xml"/>
  <Override PartName="/ppt/tags/tag364.xml" ContentType="application/vnd.openxmlformats-officedocument.presentationml.tags+xml"/>
  <Override PartName="/ppt/notesSlides/notesSlide41.xml" ContentType="application/vnd.openxmlformats-officedocument.presentationml.notesSlide+xml"/>
  <Override PartName="/ppt/tags/tag711.xml" ContentType="application/vnd.openxmlformats-officedocument.presentationml.tags+xml"/>
  <Override PartName="/ppt/tags/tag109.xml" ContentType="application/vnd.openxmlformats-officedocument.presentationml.tags+xml"/>
  <Override PartName="/ppt/tags/tag550.xml" ContentType="application/vnd.openxmlformats-officedocument.presentationml.tags+xml"/>
  <Override PartName="/ppt/tags/tag695.xml" ContentType="application/vnd.openxmlformats-officedocument.presentationml.tags+xml"/>
  <Override PartName="/ppt/notesSlides/notesSlide7.xml" ContentType="application/vnd.openxmlformats-officedocument.presentationml.notesSlide+xml"/>
  <Override PartName="/ppt/tags/tag279.xml" ContentType="application/vnd.openxmlformats-officedocument.presentationml.tags+xml"/>
  <Override PartName="/ppt/tags/tag626.xml" ContentType="application/vnd.openxmlformats-officedocument.presentationml.tags+xml"/>
  <Override PartName="/ppt/tags/tag134.xml" ContentType="application/vnd.openxmlformats-officedocument.presentationml.tags+xml"/>
  <Override PartName="/ppt/tags/tag320.xml" ContentType="application/vnd.openxmlformats-officedocument.presentationml.tags+xml"/>
  <Override PartName="/ppt/tags/tag465.xml" ContentType="application/vnd.openxmlformats-officedocument.presentationml.tags+xml"/>
  <Default Extension="png" ContentType="image/png"/>
  <Override PartName="/ppt/tags/tag651.xml" ContentType="application/vnd.openxmlformats-officedocument.presentationml.tags+xml"/>
  <Override PartName="/ppt/tags/tag5.xml" ContentType="application/vnd.openxmlformats-officedocument.presentationml.tags+xml"/>
  <Override PartName="/ppt/tags/tag79.xml" ContentType="application/vnd.openxmlformats-officedocument.presentationml.tags+xml"/>
  <Override PartName="/ppt/tags/tag490.xml" ContentType="application/vnd.openxmlformats-officedocument.presentationml.tags+xml"/>
  <Override PartName="/ppt/tags/tag235.xml" ContentType="application/vnd.openxmlformats-officedocument.presentationml.tags+xml"/>
  <Override PartName="/ppt/tags/tag421.xml" ContentType="application/vnd.openxmlformats-officedocument.presentationml.tags+xml"/>
  <Override PartName="/ppt/tags/tag566.xml" ContentType="application/vnd.openxmlformats-officedocument.presentationml.tags+xml"/>
  <Override PartName="/ppt/slides/slide22.xml" ContentType="application/vnd.openxmlformats-officedocument.presentationml.slide+xml"/>
  <Override PartName="/ppt/tags/tag260.xml" ContentType="application/vnd.openxmlformats-officedocument.presentationml.tags+xml"/>
  <Override PartName="/ppt/tags/tag591.xml" ContentType="application/vnd.openxmlformats-officedocument.presentationml.tags+xml"/>
  <Override PartName="/ppt/tags/tag35.xml" ContentType="application/vnd.openxmlformats-officedocument.presentationml.tags+xml"/>
  <Override PartName="/ppt/notesSlides/notesSlide13.xml" ContentType="application/vnd.openxmlformats-officedocument.presentationml.notesSlide+xml"/>
  <Override PartName="/ppt/tags/tag336.xml" ContentType="application/vnd.openxmlformats-officedocument.presentationml.tags+xml"/>
  <Override PartName="/ppt/tags/tag667.xml" ContentType="application/vnd.openxmlformats-officedocument.presentationml.tags+xml"/>
  <Override PartName="/ppt/tags/tag175.xml" ContentType="application/vnd.openxmlformats-officedocument.presentationml.tags+xml"/>
  <Override PartName="/ppt/tags/tag522.xml" ContentType="application/vnd.openxmlformats-officedocument.presentationml.tags+xml"/>
  <Override PartName="/ppt/tags/tag60.xml" ContentType="application/vnd.openxmlformats-officedocument.presentationml.tags+xml"/>
  <Override PartName="/ppt/tags/tag361.xml" ContentType="application/vnd.openxmlformats-officedocument.presentationml.tags+xml"/>
  <Override PartName="/ppt/tags/tag692.xml" ContentType="application/vnd.openxmlformats-officedocument.presentationml.tags+xml"/>
  <Override PartName="/ppt/notesSlides/notesSlide4.xml" ContentType="application/vnd.openxmlformats-officedocument.presentationml.notesSlide+xml"/>
  <Override PartName="/ppt/tags/tag106.xml" ContentType="application/vnd.openxmlformats-officedocument.presentationml.tags+xml"/>
  <Override PartName="/ppt/tags/tag153.xml" ContentType="application/vnd.openxmlformats-officedocument.presentationml.tags+xml"/>
  <Override PartName="/ppt/tags/tag437.xml" ContentType="application/vnd.openxmlformats-officedocument.presentationml.tags+xml"/>
  <Override PartName="/ppt/tags/tag484.xml" ContentType="application/vnd.openxmlformats-officedocument.presentationml.tags+xml"/>
  <Override PartName="/ppt/tags/tag623.xml" ContentType="application/vnd.openxmlformats-officedocument.presentationml.tags+xml"/>
  <Override PartName="/ppt/tags/tag670.xml" ContentType="application/vnd.openxmlformats-officedocument.presentationml.tags+xml"/>
  <Override PartName="/ppt/slides/slide38.xml" ContentType="application/vnd.openxmlformats-officedocument.presentationml.slide+xml"/>
  <Override PartName="/ppt/tags/tag131.xml" ContentType="application/vnd.openxmlformats-officedocument.presentationml.tags+xml"/>
  <Override PartName="/ppt/tags/tag229.xml" ContentType="application/vnd.openxmlformats-officedocument.presentationml.tags+xml"/>
  <Override PartName="/ppt/tags/tag276.xml" ContentType="application/vnd.openxmlformats-officedocument.presentationml.tags+xml"/>
  <Override PartName="/ppt/tags/tag415.xml" ContentType="application/vnd.openxmlformats-officedocument.presentationml.tags+xml"/>
  <Override PartName="/ppt/tags/tag462.xml" ContentType="application/vnd.openxmlformats-officedocument.presentationml.tags+xml"/>
  <Override PartName="/ppt/tags/tag98.xml" ContentType="application/vnd.openxmlformats-officedocument.presentationml.tags+xml"/>
  <Override PartName="/ppt/tags/tag207.xml" ContentType="application/vnd.openxmlformats-officedocument.presentationml.tags+xml"/>
  <Override PartName="/ppt/tags/tag254.xml" ContentType="application/vnd.openxmlformats-officedocument.presentationml.tags+xml"/>
  <Override PartName="/ppt/tags/tag399.xml" ContentType="application/vnd.openxmlformats-officedocument.presentationml.tags+xml"/>
  <Override PartName="/ppt/notesSlides/notesSlide29.xml" ContentType="application/vnd.openxmlformats-officedocument.presentationml.notesSlide+xml"/>
  <Override PartName="/ppt/tags/tag601.xml" ContentType="application/vnd.openxmlformats-officedocument.presentationml.tags+xml"/>
  <Override PartName="/ppt/slides/slide16.xml" ContentType="application/vnd.openxmlformats-officedocument.presentationml.slide+xml"/>
  <Override PartName="/ppt/tags/tag2.xml" ContentType="application/vnd.openxmlformats-officedocument.presentationml.tags+xml"/>
  <Override PartName="/ppt/tags/tag440.xml" ContentType="application/vnd.openxmlformats-officedocument.presentationml.tags+xml"/>
  <Override PartName="/ppt/tags/tag538.xml" ContentType="application/vnd.openxmlformats-officedocument.presentationml.tags+xml"/>
  <Override PartName="/ppt/tags/tag585.xml" ContentType="application/vnd.openxmlformats-officedocument.presentationml.tags+xml"/>
  <Override PartName="/ppt/tags/tag724.xml" ContentType="application/vnd.openxmlformats-officedocument.presentationml.tags+xml"/>
  <Override PartName="/ppt/slides/slide41.xml" ContentType="application/vnd.openxmlformats-officedocument.presentationml.slide+xml"/>
  <Override PartName="/ppt/tags/tag29.xml" ContentType="application/vnd.openxmlformats-officedocument.presentationml.tags+xml"/>
  <Override PartName="/ppt/tags/tag76.xml" ContentType="application/vnd.openxmlformats-officedocument.presentationml.tags+xml"/>
  <Override PartName="/ppt/tags/tag232.xml" ContentType="application/vnd.openxmlformats-officedocument.presentationml.tags+xml"/>
  <Override PartName="/ppt/tags/tag377.xml" ContentType="application/vnd.openxmlformats-officedocument.presentationml.tags+xml"/>
  <Override PartName="/ppt/tags/tag516.xml" ContentType="application/vnd.openxmlformats-officedocument.presentationml.tags+xml"/>
  <Override PartName="/ppt/tags/tag563.xml" ContentType="application/vnd.openxmlformats-officedocument.presentationml.tags+xml"/>
  <Override PartName="/ppt/tags/tag54.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308.xml" ContentType="application/vnd.openxmlformats-officedocument.presentationml.tags+xml"/>
  <Override PartName="/ppt/tags/tag355.xml" ContentType="application/vnd.openxmlformats-officedocument.presentationml.tags+xml"/>
  <Override PartName="/ppt/notesSlides/notesSlide32.xml" ContentType="application/vnd.openxmlformats-officedocument.presentationml.notesSlide+xml"/>
  <Override PartName="/ppt/tags/tag639.xml" ContentType="application/vnd.openxmlformats-officedocument.presentationml.tags+xml"/>
  <Override PartName="/ppt/tags/tag686.xml" ContentType="application/vnd.openxmlformats-officedocument.presentationml.tags+xml"/>
  <Override PartName="/ppt/tags/tag702.xml" ContentType="application/vnd.openxmlformats-officedocument.presentationml.tags+xml"/>
  <Override PartName="/ppt/tags/tag147.xml" ContentType="application/vnd.openxmlformats-officedocument.presentationml.tags+xml"/>
  <Override PartName="/ppt/tags/tag194.xml" ContentType="application/vnd.openxmlformats-officedocument.presentationml.tags+xml"/>
  <Override PartName="/ppt/tags/tag478.xml" ContentType="application/vnd.openxmlformats-officedocument.presentationml.tags+xml"/>
  <Override PartName="/ppt/tags/tag541.xml" ContentType="application/vnd.openxmlformats-officedocument.presentationml.tags+xml"/>
  <Override PartName="/ppt/tags/tag32.xml" ContentType="application/vnd.openxmlformats-officedocument.presentationml.tags+xml"/>
  <Override PartName="/ppt/notesSlides/notesSlide10.xml" ContentType="application/vnd.openxmlformats-officedocument.presentationml.notesSlide+xml"/>
  <Override PartName="/ppt/tags/tag333.xml" ContentType="application/vnd.openxmlformats-officedocument.presentationml.tags+xml"/>
  <Override PartName="/ppt/tags/tag380.xml" ContentType="application/vnd.openxmlformats-officedocument.presentationml.tags+xml"/>
  <Override PartName="/ppt/tags/tag617.xml" ContentType="application/vnd.openxmlformats-officedocument.presentationml.tags+xml"/>
  <Override PartName="/ppt/tags/tag664.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125.xml" ContentType="application/vnd.openxmlformats-officedocument.presentationml.tags+xml"/>
  <Override PartName="/ppt/tags/tag172.xml" ContentType="application/vnd.openxmlformats-officedocument.presentationml.tags+xml"/>
  <Override PartName="/ppt/tags/tag311.xml" ContentType="application/vnd.openxmlformats-officedocument.presentationml.tags+xml"/>
  <Override PartName="/ppt/tags/tag409.xml" ContentType="application/vnd.openxmlformats-officedocument.presentationml.tags+xml"/>
  <Override PartName="/ppt/tags/tag456.xml" ContentType="application/vnd.openxmlformats-officedocument.presentationml.tags+xml"/>
  <Override PartName="/ppt/tags/tag642.xml" ContentType="application/vnd.openxmlformats-officedocument.presentationml.tags+xml"/>
  <Override PartName="/ppt/notesSlides/notesSlide1.xml" ContentType="application/vnd.openxmlformats-officedocument.presentationml.notesSlide+xml"/>
  <Override PartName="/ppt/tags/tag103.xml" ContentType="application/vnd.openxmlformats-officedocument.presentationml.tags+xml"/>
  <Override PartName="/ppt/tags/tag150.xml" ContentType="application/vnd.openxmlformats-officedocument.presentationml.tags+xml"/>
  <Override PartName="/ppt/tags/tag248.xml" ContentType="application/vnd.openxmlformats-officedocument.presentationml.tags+xml"/>
  <Override PartName="/ppt/tags/tag295.xml" ContentType="application/vnd.openxmlformats-officedocument.presentationml.tags+xml"/>
  <Override PartName="/ppt/tags/tag434.xml" ContentType="application/vnd.openxmlformats-officedocument.presentationml.tags+xml"/>
  <Override PartName="/ppt/tags/tag481.xml" ContentType="application/vnd.openxmlformats-officedocument.presentationml.tags+xml"/>
  <Override PartName="/ppt/tags/tag579.xml" ContentType="application/vnd.openxmlformats-officedocument.presentationml.tags+xml"/>
  <Override PartName="/ppt/tags/tag226.xml" ContentType="application/vnd.openxmlformats-officedocument.presentationml.tags+xml"/>
  <Override PartName="/ppt/tags/tag273.xml" ContentType="application/vnd.openxmlformats-officedocument.presentationml.tags+xml"/>
  <Override PartName="/ppt/tags/tag620.xml" ContentType="application/vnd.openxmlformats-officedocument.presentationml.tags+xml"/>
  <Override PartName="/ppt/notesSlides/notesSlide48.xml" ContentType="application/vnd.openxmlformats-officedocument.presentationml.notesSlide+xml"/>
  <Override PartName="/ppt/tags/tag718.xml" ContentType="application/vnd.openxmlformats-officedocument.presentationml.tags+xml"/>
  <Override PartName="/ppt/slides/slide35.xml" ContentType="application/vnd.openxmlformats-officedocument.presentationml.slide+xml"/>
  <Override PartName="/ppt/tags/tag412.xml" ContentType="application/vnd.openxmlformats-officedocument.presentationml.tags+xml"/>
  <Override PartName="/ppt/tags/tag557.xml" ContentType="application/vnd.openxmlformats-officedocument.presentationml.tags+xml"/>
  <Override PartName="/ppt/slides/slide13.xml" ContentType="application/vnd.openxmlformats-officedocument.presentationml.slide+xml"/>
  <Override PartName="/ppt/tags/tag48.xml" ContentType="application/vnd.openxmlformats-officedocument.presentationml.tags+xml"/>
  <Override PartName="/ppt/tags/tag95.xml" ContentType="application/vnd.openxmlformats-officedocument.presentationml.tags+xml"/>
  <Override PartName="/ppt/tags/tag188.xml" ContentType="application/vnd.openxmlformats-officedocument.presentationml.tags+xml"/>
  <Override PartName="/ppt/tags/tag204.xml" ContentType="application/vnd.openxmlformats-officedocument.presentationml.tags+xml"/>
  <Override PartName="/ppt/tags/tag251.xml" ContentType="application/vnd.openxmlformats-officedocument.presentationml.tags+xml"/>
  <Override PartName="/ppt/tags/tag349.xml" ContentType="application/vnd.openxmlformats-officedocument.presentationml.tags+xml"/>
  <Override PartName="/ppt/tags/tag396.xml" ContentType="application/vnd.openxmlformats-officedocument.presentationml.tags+xml"/>
  <Override PartName="/ppt/notesSlides/notesSlide26.xml" ContentType="application/vnd.openxmlformats-officedocument.presentationml.notesSlide+xml"/>
  <Override PartName="/ppt/tags/tag535.xml" ContentType="application/vnd.openxmlformats-officedocument.presentationml.tags+xml"/>
  <Override PartName="/ppt/tags/tag582.xml" ContentType="application/vnd.openxmlformats-officedocument.presentationml.tags+xml"/>
  <Override PartName="/ppt/slideLayouts/slideLayout12.xml" ContentType="application/vnd.openxmlformats-officedocument.presentationml.slideLayout+xml"/>
  <Override PartName="/ppt/tags/tag26.xml" ContentType="application/vnd.openxmlformats-officedocument.presentationml.tags+xml"/>
  <Override PartName="/ppt/tags/tag73.xml" ContentType="application/vnd.openxmlformats-officedocument.presentationml.tags+xml"/>
  <Override PartName="/ppt/tags/tag327.xml" ContentType="application/vnd.openxmlformats-officedocument.presentationml.tags+xml"/>
  <Override PartName="/ppt/tags/tag374.xml" ContentType="application/vnd.openxmlformats-officedocument.presentationml.tags+xml"/>
  <Override PartName="/ppt/tags/tag658.xml" ContentType="application/vnd.openxmlformats-officedocument.presentationml.tags+xml"/>
  <Override PartName="/ppt/tags/tag721.xml" ContentType="application/vnd.openxmlformats-officedocument.presentationml.tags+xml"/>
  <Override PartName="/ppt/tags/tag119.xml" ContentType="application/vnd.openxmlformats-officedocument.presentationml.tags+xml"/>
  <Override PartName="/ppt/tags/tag166.xml" ContentType="application/vnd.openxmlformats-officedocument.presentationml.tags+xml"/>
  <Override PartName="/ppt/tags/tag497.xml" ContentType="application/vnd.openxmlformats-officedocument.presentationml.tags+xml"/>
  <Override PartName="/ppt/tags/tag513.xml" ContentType="application/vnd.openxmlformats-officedocument.presentationml.tags+xml"/>
  <Override PartName="/ppt/tags/tag560.xml" ContentType="application/vnd.openxmlformats-officedocument.presentationml.tags+xml"/>
  <Override PartName="/ppt/tags/tag51.xml" ContentType="application/vnd.openxmlformats-officedocument.presentationml.tags+xml"/>
  <Override PartName="/ppt/tags/tag289.xml" ContentType="application/vnd.openxmlformats-officedocument.presentationml.tags+xml"/>
  <Override PartName="/ppt/tags/tag305.xml" ContentType="application/vnd.openxmlformats-officedocument.presentationml.tags+xml"/>
  <Override PartName="/ppt/tags/tag352.xml" ContentType="application/vnd.openxmlformats-officedocument.presentationml.tags+xml"/>
  <Override PartName="/ppt/tags/tag636.xml" ContentType="application/vnd.openxmlformats-officedocument.presentationml.tags+xml"/>
  <Override PartName="/ppt/tags/tag683.xml" ContentType="application/vnd.openxmlformats-officedocument.presentationml.tags+xml"/>
  <Override PartName="/ppt/tags/tag144.xml" ContentType="application/vnd.openxmlformats-officedocument.presentationml.tags+xml"/>
  <Override PartName="/ppt/tags/tag191.xml" ContentType="application/vnd.openxmlformats-officedocument.presentationml.tags+xml"/>
  <Override PartName="/ppt/tags/tag330.xml" ContentType="application/vnd.openxmlformats-officedocument.presentationml.tags+xml"/>
  <Override PartName="/ppt/tags/tag428.xml" ContentType="application/vnd.openxmlformats-officedocument.presentationml.tags+xml"/>
  <Override PartName="/ppt/tags/tag475.xml" ContentType="application/vnd.openxmlformats-officedocument.presentationml.tags+xml"/>
  <Override PartName="/ppt/tags/tag614.xml" ContentType="application/vnd.openxmlformats-officedocument.presentationml.tags+xml"/>
  <Override PartName="/ppt/tags/tag661.xml" ContentType="application/vnd.openxmlformats-officedocument.presentationml.tags+xml"/>
  <Override PartName="/ppt/slides/slide29.xml" ContentType="application/vnd.openxmlformats-officedocument.presentationml.slide+xml"/>
  <Override PartName="/ppt/tags/tag122.xml" ContentType="application/vnd.openxmlformats-officedocument.presentationml.tags+xml"/>
  <Override PartName="/ppt/tags/tag267.xml" ContentType="application/vnd.openxmlformats-officedocument.presentationml.tags+xml"/>
  <Override PartName="/ppt/tags/tag406.xml" ContentType="application/vnd.openxmlformats-officedocument.presentationml.tags+xml"/>
  <Override PartName="/ppt/tags/tag453.xml" ContentType="application/vnd.openxmlformats-officedocument.presentationml.tags+xml"/>
  <Override PartName="/ppt/tags/tag598.xml" ContentType="application/vnd.openxmlformats-officedocument.presentationml.tags+xml"/>
  <Override PartName="/ppt/slides/slide4.xml" ContentType="application/vnd.openxmlformats-officedocument.presentationml.slide+xml"/>
  <Override PartName="/ppt/slideLayouts/slideLayout6.xml" ContentType="application/vnd.openxmlformats-officedocument.presentationml.slideLayout+xml"/>
  <Override PartName="/ppt/tags/tag89.xml" ContentType="application/vnd.openxmlformats-officedocument.presentationml.tags+xml"/>
  <Override PartName="/ppt/tags/tag245.xml" ContentType="application/vnd.openxmlformats-officedocument.presentationml.tags+xml"/>
  <Override PartName="/ppt/tags/tag292.xml" ContentType="application/vnd.openxmlformats-officedocument.presentationml.tags+xml"/>
  <Override PartName="/ppt/tags/tag529.xml" ContentType="application/vnd.openxmlformats-officedocument.presentationml.tags+xml"/>
  <Override PartName="/ppt/tags/tag576.xml" ContentType="application/vnd.openxmlformats-officedocument.presentationml.tags+xml"/>
  <Override PartName="/ppt/tags/tag100.xml" ContentType="application/vnd.openxmlformats-officedocument.presentationml.tags+xml"/>
  <Override PartName="/ppt/tags/tag368.xml" ContentType="application/vnd.openxmlformats-officedocument.presentationml.tags+xml"/>
  <Override PartName="/ppt/tags/tag431.xml" ContentType="application/vnd.openxmlformats-officedocument.presentationml.tags+xml"/>
  <Override PartName="/ppt/notesSlides/notesSlide45.xml" ContentType="application/vnd.openxmlformats-officedocument.presentationml.notesSlide+xml"/>
  <Override PartName="/ppt/tags/tag715.xml" ContentType="application/vnd.openxmlformats-officedocument.presentationml.tags+xml"/>
  <Override PartName="/ppt/slides/slide32.xml" ContentType="application/vnd.openxmlformats-officedocument.presentationml.slide+xml"/>
  <Override PartName="/ppt/tags/tag67.xml" ContentType="application/vnd.openxmlformats-officedocument.presentationml.tags+xml"/>
  <Override PartName="/ppt/tags/tag223.xml" ContentType="application/vnd.openxmlformats-officedocument.presentationml.tags+xml"/>
  <Override PartName="/ppt/tags/tag270.xml" ContentType="application/vnd.openxmlformats-officedocument.presentationml.tags+xml"/>
  <Override PartName="/ppt/tags/tag507.xml" ContentType="application/vnd.openxmlformats-officedocument.presentationml.tags+xml"/>
  <Override PartName="/ppt/tags/tag554.xml" ContentType="application/vnd.openxmlformats-officedocument.presentationml.tags+xml"/>
  <Override PartName="/ppt/tags/tag699.xml" ContentType="application/vnd.openxmlformats-officedocument.presentationml.tags+xml"/>
  <Override PartName="/ppt/slides/slide10.xml" ContentType="application/vnd.openxmlformats-officedocument.presentationml.slide+xml"/>
  <Override PartName="/ppt/tags/tag45.xml" ContentType="application/vnd.openxmlformats-officedocument.presentationml.tags+xml"/>
  <Override PartName="/ppt/tags/tag92.xml" ContentType="application/vnd.openxmlformats-officedocument.presentationml.tags+xml"/>
  <Override PartName="/ppt/tags/tag201.xml" ContentType="application/vnd.openxmlformats-officedocument.presentationml.tags+xml"/>
  <Override PartName="/ppt/tags/tag346.xml" ContentType="application/vnd.openxmlformats-officedocument.presentationml.tags+xml"/>
  <Override PartName="/ppt/notesSlides/notesSlide23.xml" ContentType="application/vnd.openxmlformats-officedocument.presentationml.notesSlide+xml"/>
  <Override PartName="/ppt/tags/tag393.xml" ContentType="application/vnd.openxmlformats-officedocument.presentationml.tags+xml"/>
  <Override PartName="/ppt/tags/tag532.xml" ContentType="application/vnd.openxmlformats-officedocument.presentationml.tags+xml"/>
  <Override PartName="/ppt/tags/tag677.xml" ContentType="application/vnd.openxmlformats-officedocument.presentationml.tags+xml"/>
  <Override PartName="/ppt/tags/tag138.xml" ContentType="application/vnd.openxmlformats-officedocument.presentationml.tags+xml"/>
  <Override PartName="/ppt/tags/tag185.xml" ContentType="application/vnd.openxmlformats-officedocument.presentationml.tags+xml"/>
  <Override PartName="/ppt/tags/tag324.xml" ContentType="application/vnd.openxmlformats-officedocument.presentationml.tags+xml"/>
  <Override PartName="/ppt/tags/tag371.xml" ContentType="application/vnd.openxmlformats-officedocument.presentationml.tags+xml"/>
  <Override PartName="/ppt/tags/tag469.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63.xml" ContentType="application/vnd.openxmlformats-officedocument.presentationml.tags+xml"/>
  <Override PartName="/ppt/tags/tag510.xml" ContentType="application/vnd.openxmlformats-officedocument.presentationml.tags+xml"/>
  <Override PartName="/ppt/tags/tag608.xml" ContentType="application/vnd.openxmlformats-officedocument.presentationml.tags+xml"/>
  <Override PartName="/ppt/tags/tag655.xml" ContentType="application/vnd.openxmlformats-officedocument.presentationml.tags+xml"/>
  <Override PartName="/ppt/tags/tag9.xml" ContentType="application/vnd.openxmlformats-officedocument.presentationml.tags+xml"/>
  <Override PartName="/ppt/tags/tag302.xml" ContentType="application/vnd.openxmlformats-officedocument.presentationml.tags+xml"/>
  <Override PartName="/ppt/tags/tag447.xml" ContentType="application/vnd.openxmlformats-officedocument.presentationml.tags+xml"/>
  <Override PartName="/ppt/tags/tag494.xml" ContentType="application/vnd.openxmlformats-officedocument.presentationml.tags+xml"/>
  <Override PartName="/ppt/tags/tag633.xml" ContentType="application/vnd.openxmlformats-officedocument.presentationml.tags+xml"/>
  <Override PartName="/ppt/tags/tag680.xml" ContentType="application/vnd.openxmlformats-officedocument.presentationml.tags+xml"/>
  <Override PartName="/ppt/slides/slide48.xml" ContentType="application/vnd.openxmlformats-officedocument.presentationml.slide+xml"/>
  <Override PartName="/ppt/tags/tag141.xml" ContentType="application/vnd.openxmlformats-officedocument.presentationml.tags+xml"/>
  <Override PartName="/ppt/tags/tag239.xml" ContentType="application/vnd.openxmlformats-officedocument.presentationml.tags+xml"/>
  <Override PartName="/ppt/tags/tag286.xml" ContentType="application/vnd.openxmlformats-officedocument.presentationml.tags+xml"/>
  <Override PartName="/ppt/tags/tag425.xml" ContentType="application/vnd.openxmlformats-officedocument.presentationml.tags+xml"/>
  <Override PartName="/ppt/tags/tag472.xml" ContentType="application/vnd.openxmlformats-officedocument.presentationml.tags+xml"/>
  <Override PartName="/ppt/tags/tag709.xml" ContentType="application/vnd.openxmlformats-officedocument.presentationml.tags+xml"/>
  <Override PartName="/ppt/slides/slide26.xml" ContentType="application/vnd.openxmlformats-officedocument.presentationml.slide+xml"/>
  <Override PartName="/ppt/tags/tag217.xml" ContentType="application/vnd.openxmlformats-officedocument.presentationml.tags+xml"/>
  <Override PartName="/ppt/tags/tag264.xml" ContentType="application/vnd.openxmlformats-officedocument.presentationml.tags+xml"/>
  <Override PartName="/ppt/tags/tag548.xml" ContentType="application/vnd.openxmlformats-officedocument.presentationml.tags+xml"/>
  <Override PartName="/ppt/notesSlides/notesSlide39.xml" ContentType="application/vnd.openxmlformats-officedocument.presentationml.notesSlide+xml"/>
  <Override PartName="/ppt/tags/tag595.xml" ContentType="application/vnd.openxmlformats-officedocument.presentationml.tags+xml"/>
  <Override PartName="/ppt/tags/tag611.xml" ContentType="application/vnd.openxmlformats-officedocument.presentationml.tags+xml"/>
  <Override PartName="/ppt/slides/slide1.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notesSlides/notesSlide17.xml" ContentType="application/vnd.openxmlformats-officedocument.presentationml.notesSlide+xml"/>
  <Override PartName="/ppt/tags/tag387.xml" ContentType="application/vnd.openxmlformats-officedocument.presentationml.tags+xml"/>
  <Override PartName="/ppt/tags/tag403.xml" ContentType="application/vnd.openxmlformats-officedocument.presentationml.tags+xml"/>
  <Override PartName="/ppt/tags/tag450.xml" ContentType="application/vnd.openxmlformats-officedocument.presentationml.tags+xml"/>
  <Override PartName="/ppt/tags/tag179.xml" ContentType="application/vnd.openxmlformats-officedocument.presentationml.tags+xml"/>
  <Override PartName="/ppt/tags/tag242.xml" ContentType="application/vnd.openxmlformats-officedocument.presentationml.tags+xml"/>
  <Override PartName="/ppt/tags/tag526.xml" ContentType="application/vnd.openxmlformats-officedocument.presentationml.tags+xml"/>
  <Override PartName="/ppt/tags/tag573.xml" ContentType="application/vnd.openxmlformats-officedocument.presentationml.tags+xml"/>
  <Override PartName="/ppt/tags/tag712.xml" ContentType="application/vnd.openxmlformats-officedocument.presentationml.tags+xml"/>
  <Override PartName="/ppt/tags/tag17.xml" ContentType="application/vnd.openxmlformats-officedocument.presentationml.tags+xml"/>
  <Override PartName="/ppt/tags/tag64.xml" ContentType="application/vnd.openxmlformats-officedocument.presentationml.tags+xml"/>
  <Override PartName="/ppt/tags/tag220.xml" ContentType="application/vnd.openxmlformats-officedocument.presentationml.tags+xml"/>
  <Override PartName="/ppt/tags/tag318.xml" ContentType="application/vnd.openxmlformats-officedocument.presentationml.tags+xml"/>
  <Override PartName="/ppt/tags/tag365.xml" ContentType="application/vnd.openxmlformats-officedocument.presentationml.tags+xml"/>
  <Override PartName="/ppt/tags/tag504.xml" ContentType="application/vnd.openxmlformats-officedocument.presentationml.tags+xml"/>
  <Override PartName="/ppt/tags/tag551.xml" ContentType="application/vnd.openxmlformats-officedocument.presentationml.tags+xml"/>
  <Override PartName="/ppt/notesSlides/notesSlide42.xml" ContentType="application/vnd.openxmlformats-officedocument.presentationml.notesSlide+xml"/>
  <Override PartName="/ppt/tags/tag649.xml" ContentType="application/vnd.openxmlformats-officedocument.presentationml.tags+xml"/>
  <Override PartName="/ppt/tags/tag696.xml" ContentType="application/vnd.openxmlformats-officedocument.presentationml.tags+xml"/>
  <Default Extension="gif" ContentType="image/gif"/>
  <Override PartName="/ppt/notesSlides/notesSlide8.xml" ContentType="application/vnd.openxmlformats-officedocument.presentationml.notesSlide+xml"/>
  <Override PartName="/ppt/tags/tag157.xml" ContentType="application/vnd.openxmlformats-officedocument.presentationml.tags+xml"/>
  <Override PartName="/ppt/tags/tag343.xml" ContentType="application/vnd.openxmlformats-officedocument.presentationml.tags+xml"/>
  <Override PartName="/ppt/notesSlides/notesSlide20.xml" ContentType="application/vnd.openxmlformats-officedocument.presentationml.notesSlide+xml"/>
  <Override PartName="/ppt/tags/tag390.xml" ContentType="application/vnd.openxmlformats-officedocument.presentationml.tags+xml"/>
  <Override PartName="/ppt/tags/tag488.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82.xml" ContentType="application/vnd.openxmlformats-officedocument.presentationml.tags+xml"/>
  <Override PartName="/ppt/tags/tag627.xml" ContentType="application/vnd.openxmlformats-officedocument.presentationml.tags+xml"/>
  <Override PartName="/ppt/tags/tag674.xml" ContentType="application/vnd.openxmlformats-officedocument.presentationml.tags+xml"/>
  <Override PartName="/ppt/handoutMasters/handoutMaster1.xml" ContentType="application/vnd.openxmlformats-officedocument.presentationml.handoutMaster+xml"/>
  <Override PartName="/ppt/tags/tag20.xml" ContentType="application/vnd.openxmlformats-officedocument.presentationml.tags+xml"/>
  <Override PartName="/ppt/tags/tag321.xml" ContentType="application/vnd.openxmlformats-officedocument.presentationml.tags+xml"/>
  <Override PartName="/ppt/tags/tag419.xml" ContentType="application/vnd.openxmlformats-officedocument.presentationml.tags+xml"/>
  <Override PartName="/ppt/tags/tag466.xml" ContentType="application/vnd.openxmlformats-officedocument.presentationml.tags+xml"/>
  <Override PartName="/ppt/tags/tag605.xml" ContentType="application/vnd.openxmlformats-officedocument.presentationml.tags+xml"/>
  <Override PartName="/ppt/tags/tag652.xml" ContentType="application/vnd.openxmlformats-officedocument.presentationml.tags+xml"/>
  <Override PartName="/ppt/tags/tag6.xml" ContentType="application/vnd.openxmlformats-officedocument.presentationml.tags+xml"/>
  <Override PartName="/ppt/tags/tag113.xml" ContentType="application/vnd.openxmlformats-officedocument.presentationml.tags+xml"/>
  <Override PartName="/ppt/tags/tag160.xml" ContentType="application/vnd.openxmlformats-officedocument.presentationml.tags+xml"/>
  <Override PartName="/ppt/tags/tag258.xml" ContentType="application/vnd.openxmlformats-officedocument.presentationml.tags+xml"/>
  <Override PartName="/ppt/tags/tag444.xml" ContentType="application/vnd.openxmlformats-officedocument.presentationml.tags+xml"/>
  <Override PartName="/ppt/tags/tag491.xml" ContentType="application/vnd.openxmlformats-officedocument.presentationml.tags+xml"/>
  <Override PartName="/ppt/tags/tag589.xml" ContentType="application/vnd.openxmlformats-officedocument.presentationml.tags+xml"/>
  <Override PartName="/ppt/slides/slide45.xml" ContentType="application/vnd.openxmlformats-officedocument.presentationml.slide+xml"/>
  <Override PartName="/ppt/theme/theme3.xml" ContentType="application/vnd.openxmlformats-officedocument.theme+xml"/>
  <Override PartName="/ppt/tags/tag236.xml" ContentType="application/vnd.openxmlformats-officedocument.presentationml.tags+xml"/>
  <Override PartName="/ppt/tags/tag283.xml" ContentType="application/vnd.openxmlformats-officedocument.presentationml.tags+xml"/>
  <Override PartName="/ppt/tags/tag567.xml" ContentType="application/vnd.openxmlformats-officedocument.presentationml.tags+xml"/>
  <Override PartName="/ppt/tags/tag630.xml" ContentType="application/vnd.openxmlformats-officedocument.presentationml.tags+xml"/>
  <Override PartName="/ppt/tags/tag58.xml" ContentType="application/vnd.openxmlformats-officedocument.presentationml.tags+xml"/>
  <Override PartName="/ppt/tags/tag359.xml" ContentType="application/vnd.openxmlformats-officedocument.presentationml.tags+xml"/>
  <Override PartName="/ppt/tags/tag422.xml" ContentType="application/vnd.openxmlformats-officedocument.presentationml.tags+xml"/>
  <Override PartName="/ppt/notesSlides/notesSlide36.xml" ContentType="application/vnd.openxmlformats-officedocument.presentationml.notesSlide+xml"/>
  <Override PartName="/ppt/tags/tag706.xml" ContentType="application/vnd.openxmlformats-officedocument.presentationml.tags+xml"/>
  <Override PartName="/ppt/slides/slide23.xml" ContentType="application/vnd.openxmlformats-officedocument.presentationml.slide+xml"/>
  <Override PartName="/ppt/tags/tag198.xml" ContentType="application/vnd.openxmlformats-officedocument.presentationml.tags+xml"/>
  <Override PartName="/ppt/tags/tag214.xml" ContentType="application/vnd.openxmlformats-officedocument.presentationml.tags+xml"/>
  <Override PartName="/ppt/tags/tag261.xml" ContentType="application/vnd.openxmlformats-officedocument.presentationml.tags+xml"/>
  <Override PartName="/ppt/tags/tag400.xml" ContentType="application/vnd.openxmlformats-officedocument.presentationml.tags+xml"/>
  <Override PartName="/ppt/tags/tag545.xml" ContentType="application/vnd.openxmlformats-officedocument.presentationml.tags+xml"/>
  <Override PartName="/ppt/tags/tag592.xml" ContentType="application/vnd.openxmlformats-officedocument.presentationml.tags+xml"/>
  <Override PartName="/ppt/tags/tag36.xml" ContentType="application/vnd.openxmlformats-officedocument.presentationml.tags+xml"/>
  <Override PartName="/ppt/tags/tag83.xml" ContentType="application/vnd.openxmlformats-officedocument.presentationml.tags+xml"/>
  <Override PartName="/ppt/notesSlides/notesSlide14.xml" ContentType="application/vnd.openxmlformats-officedocument.presentationml.notesSlide+xml"/>
  <Override PartName="/ppt/tags/tag337.xml" ContentType="application/vnd.openxmlformats-officedocument.presentationml.tags+xml"/>
  <Override PartName="/ppt/tags/tag384.xml" ContentType="application/vnd.openxmlformats-officedocument.presentationml.tags+xml"/>
  <Override PartName="/ppt/tags/tag523.xml" ContentType="application/vnd.openxmlformats-officedocument.presentationml.tags+xml"/>
  <Override PartName="/ppt/tags/tag570.xml" ContentType="application/vnd.openxmlformats-officedocument.presentationml.tags+xml"/>
  <Override PartName="/ppt/tags/tag668.xml" ContentType="application/vnd.openxmlformats-officedocument.presentationml.tags+xml"/>
  <Override PartName="/ppt/tags/tag14.xml" ContentType="application/vnd.openxmlformats-officedocument.presentationml.tags+xml"/>
  <Override PartName="/ppt/tags/tag61.xml" ContentType="application/vnd.openxmlformats-officedocument.presentationml.tags+xml"/>
  <Override PartName="/ppt/tags/tag129.xml" ContentType="application/vnd.openxmlformats-officedocument.presentationml.tags+xml"/>
  <Override PartName="/ppt/tags/tag176.xml" ContentType="application/vnd.openxmlformats-officedocument.presentationml.tags+xml"/>
  <Override PartName="/ppt/tags/tag315.xml" ContentType="application/vnd.openxmlformats-officedocument.presentationml.tags+xml"/>
  <Override PartName="/ppt/tags/tag362.xml" ContentType="application/vnd.openxmlformats-officedocument.presentationml.tags+xml"/>
  <Override PartName="/ppt/tags/tag646.xml" ContentType="application/vnd.openxmlformats-officedocument.presentationml.tags+xml"/>
  <Override PartName="/ppt/tags/tag693.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tags/tag299.xml" ContentType="application/vnd.openxmlformats-officedocument.presentationml.tags+xml"/>
  <Override PartName="/ppt/tags/tag438.xml" ContentType="application/vnd.openxmlformats-officedocument.presentationml.tags+xml"/>
  <Override PartName="/ppt/tags/tag485.xml" ContentType="application/vnd.openxmlformats-officedocument.presentationml.tags+xml"/>
  <Override PartName="/ppt/tags/tag501.xml" ContentType="application/vnd.openxmlformats-officedocument.presentationml.tags+xml"/>
  <Override PartName="/ppt/notesSlides/notesSlide5.xml" ContentType="application/vnd.openxmlformats-officedocument.presentationml.notesSlide+xml"/>
  <Override PartName="/ppt/tags/tag277.xml" ContentType="application/vnd.openxmlformats-officedocument.presentationml.tags+xml"/>
  <Override PartName="/ppt/tags/tag340.xml" ContentType="application/vnd.openxmlformats-officedocument.presentationml.tags+xml"/>
  <Override PartName="/ppt/tags/tag624.xml" ContentType="application/vnd.openxmlformats-officedocument.presentationml.tags+xml"/>
  <Override PartName="/ppt/tags/tag671.xml" ContentType="application/vnd.openxmlformats-officedocument.presentationml.tags+xml"/>
  <Override PartName="/ppt/slides/slide39.xml" ContentType="application/vnd.openxmlformats-officedocument.presentationml.slide+xml"/>
  <Override PartName="/ppt/tags/tag132.xml" ContentType="application/vnd.openxmlformats-officedocument.presentationml.tags+xml"/>
  <Override PartName="/ppt/tags/tag416.xml" ContentType="application/vnd.openxmlformats-officedocument.presentationml.tags+xml"/>
  <Override PartName="/ppt/tags/tag463.xml" ContentType="application/vnd.openxmlformats-officedocument.presentationml.tags+xml"/>
  <Override PartName="/ppt/slides/slide17.xml" ContentType="application/vnd.openxmlformats-officedocument.presentationml.slide+xml"/>
  <Override PartName="/ppt/tags/tag99.xml" ContentType="application/vnd.openxmlformats-officedocument.presentationml.tags+xml"/>
  <Override PartName="/ppt/tags/tag110.xml" ContentType="application/vnd.openxmlformats-officedocument.presentationml.tags+xml"/>
  <Override PartName="/ppt/tags/tag208.xml" ContentType="application/vnd.openxmlformats-officedocument.presentationml.tags+xml"/>
  <Override PartName="/ppt/tags/tag255.xml" ContentType="application/vnd.openxmlformats-officedocument.presentationml.tags+xml"/>
  <Override PartName="/ppt/tags/tag539.xml" ContentType="application/vnd.openxmlformats-officedocument.presentationml.tags+xml"/>
  <Override PartName="/ppt/tags/tag586.xml" ContentType="application/vnd.openxmlformats-officedocument.presentationml.tags+xml"/>
  <Override PartName="/ppt/tags/tag602.xml" ContentType="application/vnd.openxmlformats-officedocument.presentationml.tags+xml"/>
  <Override PartName="/ppt/tags/tag3.xml" ContentType="application/vnd.openxmlformats-officedocument.presentationml.tags+xml"/>
  <Override PartName="/ppt/tags/tag77.xml" ContentType="application/vnd.openxmlformats-officedocument.presentationml.tags+xml"/>
  <Override PartName="/ppt/tags/tag233.xml" ContentType="application/vnd.openxmlformats-officedocument.presentationml.tags+xml"/>
  <Override PartName="/ppt/tags/tag280.xml" ContentType="application/vnd.openxmlformats-officedocument.presentationml.tags+xml"/>
  <Override PartName="/ppt/tags/tag378.xml" ContentType="application/vnd.openxmlformats-officedocument.presentationml.tags+xml"/>
  <Override PartName="/ppt/tags/tag441.xml" ContentType="application/vnd.openxmlformats-officedocument.presentationml.tags+xml"/>
  <Override PartName="/ppt/tags/tag725.xml" ContentType="application/vnd.openxmlformats-officedocument.presentationml.tags+xml"/>
  <Override PartName="/ppt/slides/slide42.xml" ContentType="application/vnd.openxmlformats-officedocument.presentationml.slide+xml"/>
  <Override PartName="/ppt/tags/tag517.xml" ContentType="application/vnd.openxmlformats-officedocument.presentationml.tags+xml"/>
  <Override PartName="/ppt/tags/tag564.xml" ContentType="application/vnd.openxmlformats-officedocument.presentationml.tags+xml"/>
  <Override PartName="/ppt/tags/tag703.xml" ContentType="application/vnd.openxmlformats-officedocument.presentationml.tags+xml"/>
  <Override PartName="/ppt/slides/slide20.xml" ContentType="application/vnd.openxmlformats-officedocument.presentationml.slide+xml"/>
  <Override PartName="/ppt/tags/tag55.xml" ContentType="application/vnd.openxmlformats-officedocument.presentationml.tags+xml"/>
  <Override PartName="/ppt/tags/tag211.xml" ContentType="application/vnd.openxmlformats-officedocument.presentationml.tags+xml"/>
  <Override PartName="/ppt/tags/tag309.xml" ContentType="application/vnd.openxmlformats-officedocument.presentationml.tags+xml"/>
  <Override PartName="/ppt/tags/tag356.xml" ContentType="application/vnd.openxmlformats-officedocument.presentationml.tags+xml"/>
  <Override PartName="/ppt/notesSlides/notesSlide33.xml" ContentType="application/vnd.openxmlformats-officedocument.presentationml.notesSlide+xml"/>
  <Override PartName="/ppt/tags/tag542.xml" ContentType="application/vnd.openxmlformats-officedocument.presentationml.tags+xml"/>
  <Override PartName="/ppt/tags/tag687.xml" ContentType="application/vnd.openxmlformats-officedocument.presentationml.tags+xml"/>
  <Override PartName="/ppt/tags/tag33.xml" ContentType="application/vnd.openxmlformats-officedocument.presentationml.tags+xml"/>
  <Override PartName="/ppt/tags/tag80.xml" ContentType="application/vnd.openxmlformats-officedocument.presentationml.tags+xml"/>
  <Override PartName="/ppt/tags/tag148.xml" ContentType="application/vnd.openxmlformats-officedocument.presentationml.tags+xml"/>
  <Override PartName="/ppt/tags/tag195.xml" ContentType="application/vnd.openxmlformats-officedocument.presentationml.tags+xml"/>
  <Override PartName="/ppt/notesSlides/notesSlide11.xml" ContentType="application/vnd.openxmlformats-officedocument.presentationml.notesSlide+xml"/>
  <Override PartName="/ppt/tags/tag334.xml" ContentType="application/vnd.openxmlformats-officedocument.presentationml.tags+xml"/>
  <Override PartName="/ppt/tags/tag381.xml" ContentType="application/vnd.openxmlformats-officedocument.presentationml.tags+xml"/>
  <Override PartName="/ppt/tags/tag479.xml" ContentType="application/vnd.openxmlformats-officedocument.presentationml.tags+xml"/>
  <Override PartName="/ppt/tags/tag618.xml" ContentType="application/vnd.openxmlformats-officedocument.presentationml.tags+xml"/>
  <Override PartName="/ppt/tags/tag665.xml" ContentType="application/vnd.openxmlformats-officedocument.presentationml.tags+xml"/>
  <Override PartName="/ppt/tags/tag126.xml" ContentType="application/vnd.openxmlformats-officedocument.presentationml.tags+xml"/>
  <Override PartName="/ppt/tags/tag173.xml" ContentType="application/vnd.openxmlformats-officedocument.presentationml.tags+xml"/>
  <Override PartName="/ppt/tags/tag457.xml" ContentType="application/vnd.openxmlformats-officedocument.presentationml.tags+xml"/>
  <Override PartName="/ppt/tags/tag520.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249.xml" ContentType="application/vnd.openxmlformats-officedocument.presentationml.tags+xml"/>
  <Override PartName="/ppt/tags/tag296.xml" ContentType="application/vnd.openxmlformats-officedocument.presentationml.tags+xml"/>
  <Override PartName="/ppt/tags/tag312.xml" ContentType="application/vnd.openxmlformats-officedocument.presentationml.tags+xml"/>
  <Override PartName="/ppt/tags/tag643.xml" ContentType="application/vnd.openxmlformats-officedocument.presentationml.tags+xml"/>
  <Override PartName="/ppt/tags/tag690.xml" ContentType="application/vnd.openxmlformats-officedocument.presentationml.tags+xml"/>
  <Override PartName="/ppt/notesSlides/notesSlide2.xml" ContentType="application/vnd.openxmlformats-officedocument.presentationml.notesSlide+xml"/>
  <Override PartName="/ppt/tags/tag104.xml" ContentType="application/vnd.openxmlformats-officedocument.presentationml.tags+xml"/>
  <Override PartName="/ppt/tags/tag151.xml" ContentType="application/vnd.openxmlformats-officedocument.presentationml.tags+xml"/>
  <Override PartName="/ppt/tags/tag435.xml" ContentType="application/vnd.openxmlformats-officedocument.presentationml.tags+xml"/>
  <Override PartName="/ppt/tags/tag482.xml" ContentType="application/vnd.openxmlformats-officedocument.presentationml.tags+xml"/>
  <Override PartName="/ppt/tags/tag621.xml" ContentType="application/vnd.openxmlformats-officedocument.presentationml.tags+xml"/>
  <Override PartName="/ppt/tags/tag719.xml" ContentType="application/vnd.openxmlformats-officedocument.presentationml.tags+xml"/>
  <Override PartName="/ppt/slides/slide36.xml" ContentType="application/vnd.openxmlformats-officedocument.presentationml.slide+xml"/>
  <Override PartName="/ppt/tags/tag227.xml" ContentType="application/vnd.openxmlformats-officedocument.presentationml.tags+xml"/>
  <Override PartName="/ppt/tags/tag274.xml" ContentType="application/vnd.openxmlformats-officedocument.presentationml.tags+xml"/>
  <Override PartName="/ppt/tags/tag413.xml" ContentType="application/vnd.openxmlformats-officedocument.presentationml.tags+xml"/>
  <Override PartName="/ppt/tags/tag460.xml" ContentType="application/vnd.openxmlformats-officedocument.presentationml.tags+xml"/>
  <Override PartName="/ppt/tags/tag558.xml" ContentType="application/vnd.openxmlformats-officedocument.presentationml.tags+xml"/>
  <Override PartName="/ppt/notesSlides/notesSlide49.xml" ContentType="application/vnd.openxmlformats-officedocument.presentationml.notesSlide+xml"/>
  <Override PartName="/ppt/tags/tag49.xml" ContentType="application/vnd.openxmlformats-officedocument.presentationml.tags+xml"/>
  <Override PartName="/ppt/tags/tag96.xml" ContentType="application/vnd.openxmlformats-officedocument.presentationml.tags+xml"/>
  <Override PartName="/ppt/tags/tag205.xml" ContentType="application/vnd.openxmlformats-officedocument.presentationml.tags+xml"/>
  <Override PartName="/ppt/tags/tag252.xml" ContentType="application/vnd.openxmlformats-officedocument.presentationml.tags+xml"/>
  <Override PartName="/ppt/tags/tag397.xml" ContentType="application/vnd.openxmlformats-officedocument.presentationml.tags+xml"/>
  <Override PartName="/ppt/notesSlides/notesSlide27.xml" ContentType="application/vnd.openxmlformats-officedocument.presentationml.notes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ags/tag189.xml" ContentType="application/vnd.openxmlformats-officedocument.presentationml.tags+xml"/>
  <Override PartName="/ppt/tags/tag536.xml" ContentType="application/vnd.openxmlformats-officedocument.presentationml.tags+xml"/>
  <Override PartName="/ppt/tags/tag583.xml" ContentType="application/vnd.openxmlformats-officedocument.presentationml.tags+xml"/>
  <Override PartName="/ppt/tags/tag722.xml" ContentType="application/vnd.openxmlformats-officedocument.presentationml.tags+xml"/>
  <Override PartName="/ppt/tableStyles.xml" ContentType="application/vnd.openxmlformats-officedocument.presentationml.tableStyles+xml"/>
  <Override PartName="/ppt/tags/tag27.xml" ContentType="application/vnd.openxmlformats-officedocument.presentationml.tags+xml"/>
  <Override PartName="/ppt/tags/tag74.xml" ContentType="application/vnd.openxmlformats-officedocument.presentationml.tags+xml"/>
  <Override PartName="/ppt/tags/tag230.xml" ContentType="application/vnd.openxmlformats-officedocument.presentationml.tags+xml"/>
  <Override PartName="/ppt/tags/tag328.xml" ContentType="application/vnd.openxmlformats-officedocument.presentationml.tags+xml"/>
  <Override PartName="/ppt/tags/tag375.xml" ContentType="application/vnd.openxmlformats-officedocument.presentationml.tags+xml"/>
  <Override PartName="/ppt/tags/tag514.xml" ContentType="application/vnd.openxmlformats-officedocument.presentationml.tags+xml"/>
  <Override PartName="/ppt/tags/tag561.xml" ContentType="application/vnd.openxmlformats-officedocument.presentationml.tags+xml"/>
  <Override PartName="/ppt/tags/tag659.xml" ContentType="application/vnd.openxmlformats-officedocument.presentationml.tags+xml"/>
  <Override PartName="/ppt/tags/tag52.xml" ContentType="application/vnd.openxmlformats-officedocument.presentationml.tags+xml"/>
  <Override PartName="/ppt/tags/tag167.xml" ContentType="application/vnd.openxmlformats-officedocument.presentationml.tags+xml"/>
  <Override PartName="/ppt/tags/tag306.xml" ContentType="application/vnd.openxmlformats-officedocument.presentationml.tags+xml"/>
  <Override PartName="/ppt/tags/tag353.xml" ContentType="application/vnd.openxmlformats-officedocument.presentationml.tags+xml"/>
  <Override PartName="/ppt/notesSlides/notesSlide30.xml" ContentType="application/vnd.openxmlformats-officedocument.presentationml.notesSlide+xml"/>
  <Override PartName="/ppt/tags/tag498.xml" ContentType="application/vnd.openxmlformats-officedocument.presentationml.tags+xml"/>
  <Override PartName="/ppt/tags/tag637.xml" ContentType="application/vnd.openxmlformats-officedocument.presentationml.tags+xml"/>
  <Override PartName="/ppt/tags/tag684.xml" ContentType="application/vnd.openxmlformats-officedocument.presentationml.tags+xml"/>
  <Override PartName="/ppt/tags/tag700.xml" ContentType="application/vnd.openxmlformats-officedocument.presentationml.tags+xml"/>
  <Override PartName="/ppt/tags/tag145.xml" ContentType="application/vnd.openxmlformats-officedocument.presentationml.tags+xml"/>
  <Override PartName="/ppt/tags/tag192.xml" ContentType="application/vnd.openxmlformats-officedocument.presentationml.tags+xml"/>
  <Override PartName="/ppt/tags/tag429.xml" ContentType="application/vnd.openxmlformats-officedocument.presentationml.tags+xml"/>
  <Override PartName="/ppt/tags/tag476.xml" ContentType="application/vnd.openxmlformats-officedocument.presentationml.tags+xml"/>
  <Override PartName="/ppt/tags/tag30.xml" ContentType="application/vnd.openxmlformats-officedocument.presentationml.tags+xml"/>
  <Override PartName="/ppt/tags/tag268.xml" ContentType="application/vnd.openxmlformats-officedocument.presentationml.tags+xml"/>
  <Override PartName="/ppt/tags/tag331.xml" ContentType="application/vnd.openxmlformats-officedocument.presentationml.tags+xml"/>
  <Override PartName="/ppt/tags/tag599.xml" ContentType="application/vnd.openxmlformats-officedocument.presentationml.tags+xml"/>
  <Override PartName="/ppt/tags/tag615.xml" ContentType="application/vnd.openxmlformats-officedocument.presentationml.tags+xml"/>
  <Override PartName="/ppt/tags/tag662.xml" ContentType="application/vnd.openxmlformats-officedocument.presentationml.tags+xml"/>
  <Override PartName="/ppt/slides/slide5.xml" ContentType="application/vnd.openxmlformats-officedocument.presentationml.slide+xml"/>
  <Override PartName="/ppt/slideLayouts/slideLayout7.xml" ContentType="application/vnd.openxmlformats-officedocument.presentationml.slideLayout+xml"/>
  <Override PartName="/ppt/tags/tag123.xml" ContentType="application/vnd.openxmlformats-officedocument.presentationml.tags+xml"/>
  <Override PartName="/ppt/tags/tag170.xml" ContentType="application/vnd.openxmlformats-officedocument.presentationml.tags+xml"/>
  <Override PartName="/ppt/tags/tag407.xml" ContentType="application/vnd.openxmlformats-officedocument.presentationml.tags+xml"/>
  <Override PartName="/ppt/tags/tag454.xml" ContentType="application/vnd.openxmlformats-officedocument.presentationml.tags+xml"/>
  <Override PartName="/ppt/tags/tag640.xml" ContentType="application/vnd.openxmlformats-officedocument.presentationml.tags+xml"/>
  <Override PartName="/ppt/tags/tag101.xml" ContentType="application/vnd.openxmlformats-officedocument.presentationml.tags+xml"/>
  <Override PartName="/ppt/tags/tag246.xml" ContentType="application/vnd.openxmlformats-officedocument.presentationml.tags+xml"/>
  <Override PartName="/ppt/tags/tag293.xml" ContentType="application/vnd.openxmlformats-officedocument.presentationml.tags+xml"/>
  <Override PartName="/ppt/tags/tag432.xml" ContentType="application/vnd.openxmlformats-officedocument.presentationml.tags+xml"/>
  <Override PartName="/ppt/tags/tag577.xml" ContentType="application/vnd.openxmlformats-officedocument.presentationml.tags+xml"/>
  <Override PartName="/ppt/tags/tag716.xml" ContentType="application/vnd.openxmlformats-officedocument.presentationml.tags+xml"/>
  <Override PartName="/ppt/slides/slide33.xml" ContentType="application/vnd.openxmlformats-officedocument.presentationml.slide+xml"/>
  <Override PartName="/ppt/tags/tag68.xml" ContentType="application/vnd.openxmlformats-officedocument.presentationml.tags+xml"/>
  <Override PartName="/ppt/tags/tag224.xml" ContentType="application/vnd.openxmlformats-officedocument.presentationml.tags+xml"/>
  <Override PartName="/ppt/tags/tag271.xml" ContentType="application/vnd.openxmlformats-officedocument.presentationml.tags+xml"/>
  <Override PartName="/ppt/tags/tag369.xml" ContentType="application/vnd.openxmlformats-officedocument.presentationml.tags+xml"/>
  <Override PartName="/ppt/tags/tag508.xml" ContentType="application/vnd.openxmlformats-officedocument.presentationml.tags+xml"/>
  <Override PartName="/ppt/tags/tag555.xml" ContentType="application/vnd.openxmlformats-officedocument.presentationml.tags+xml"/>
  <Override PartName="/ppt/notesSlides/notesSlide46.xml" ContentType="application/vnd.openxmlformats-officedocument.presentationml.notesSlide+xml"/>
  <Override PartName="/ppt/presentation.xml" ContentType="application/vnd.openxmlformats-officedocument.presentationml.presentation.main+xml"/>
  <Override PartName="/ppt/tags/tag347.xml" ContentType="application/vnd.openxmlformats-officedocument.presentationml.tags+xml"/>
  <Override PartName="/ppt/tags/tag394.xml" ContentType="application/vnd.openxmlformats-officedocument.presentationml.tags+xml"/>
  <Override PartName="/ppt/notesSlides/notesSlide24.xml" ContentType="application/vnd.openxmlformats-officedocument.presentationml.notesSlide+xml"/>
  <Override PartName="/ppt/tags/tag410.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tags/tag46.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tags/tag186.xml" ContentType="application/vnd.openxmlformats-officedocument.presentationml.tags+xml"/>
  <Override PartName="/ppt/tags/tag202.xml" ContentType="application/vnd.openxmlformats-officedocument.presentationml.tags+xml"/>
  <Override PartName="/ppt/tags/tag533.xml" ContentType="application/vnd.openxmlformats-officedocument.presentationml.tags+xml"/>
  <Override PartName="/ppt/tags/tag580.xml" ContentType="application/vnd.openxmlformats-officedocument.presentationml.tags+xml"/>
  <Override PartName="/ppt/tags/tag678.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325.xml" ContentType="application/vnd.openxmlformats-officedocument.presentationml.tags+xml"/>
  <Override PartName="/ppt/tags/tag372.xml" ContentType="application/vnd.openxmlformats-officedocument.presentationml.tags+xml"/>
  <Override PartName="/ppt/tags/tag609.xml" ContentType="application/vnd.openxmlformats-officedocument.presentationml.tags+xml"/>
  <Override PartName="/ppt/tags/tag656.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tags/tag448.xml" ContentType="application/vnd.openxmlformats-officedocument.presentationml.tags+xml"/>
  <Override PartName="/ppt/tags/tag495.xml" ContentType="application/vnd.openxmlformats-officedocument.presentationml.tags+xml"/>
  <Override PartName="/ppt/tags/tag511.xml" ContentType="application/vnd.openxmlformats-officedocument.presentationml.tags+xml"/>
  <Override PartName="/ppt/slides/slide49.xml" ContentType="application/vnd.openxmlformats-officedocument.presentationml.slide+xml"/>
  <Override PartName="/ppt/tags/tag142.xml" ContentType="application/vnd.openxmlformats-officedocument.presentationml.tags+xml"/>
  <Override PartName="/ppt/tags/tag287.xml" ContentType="application/vnd.openxmlformats-officedocument.presentationml.tags+xml"/>
  <Override PartName="/ppt/tags/tag303.xml" ContentType="application/vnd.openxmlformats-officedocument.presentationml.tags+xml"/>
  <Override PartName="/ppt/tags/tag350.xml" ContentType="application/vnd.openxmlformats-officedocument.presentationml.tags+xml"/>
  <Override PartName="/ppt/tags/tag634.xml" ContentType="application/vnd.openxmlformats-officedocument.presentationml.tags+xml"/>
  <Override PartName="/ppt/tags/tag681.xml" ContentType="application/vnd.openxmlformats-officedocument.presentationml.tags+xml"/>
  <Override PartName="/ppt/tags/tag426.xml" ContentType="application/vnd.openxmlformats-officedocument.presentationml.tags+xml"/>
  <Override PartName="/ppt/tags/tag473.xml" ContentType="application/vnd.openxmlformats-officedocument.presentationml.tags+xml"/>
  <Override PartName="/ppt/tags/tag612.xml" ContentType="application/vnd.openxmlformats-officedocument.presentationml.tags+xml"/>
  <Override PartName="/ppt/slides/slide27.xml" ContentType="application/vnd.openxmlformats-officedocument.presentationml.slide+xml"/>
  <Override PartName="/ppt/slideLayouts/slideLayout4.xml" ContentType="application/vnd.openxmlformats-officedocument.presentationml.slideLayout+xml"/>
  <Override PartName="/ppt/tags/tag120.xml" ContentType="application/vnd.openxmlformats-officedocument.presentationml.tags+xml"/>
  <Override PartName="/ppt/tags/tag218.xml" ContentType="application/vnd.openxmlformats-officedocument.presentationml.tags+xml"/>
  <Override PartName="/ppt/tags/tag265.xml" ContentType="application/vnd.openxmlformats-officedocument.presentationml.tags+xml"/>
  <Override PartName="/ppt/tags/tag404.xml" ContentType="application/vnd.openxmlformats-officedocument.presentationml.tags+xml"/>
  <Override PartName="/ppt/tags/tag451.xml" ContentType="application/vnd.openxmlformats-officedocument.presentationml.tags+xml"/>
  <Override PartName="/ppt/tags/tag549.xml" ContentType="application/vnd.openxmlformats-officedocument.presentationml.tags+xml"/>
  <Override PartName="/ppt/tags/tag596.xml" ContentType="application/vnd.openxmlformats-officedocument.presentationml.tags+xml"/>
  <Override PartName="/ppt/slides/slide2.xml" ContentType="application/vnd.openxmlformats-officedocument.presentationml.slide+xml"/>
  <Override PartName="/ppt/tags/tag87.xml" ContentType="application/vnd.openxmlformats-officedocument.presentationml.tags+xml"/>
  <Override PartName="/ppt/tags/tag243.xml" ContentType="application/vnd.openxmlformats-officedocument.presentationml.tags+xml"/>
  <Override PartName="/ppt/tags/tag290.xml" ContentType="application/vnd.openxmlformats-officedocument.presentationml.tags+xml"/>
  <Override PartName="/ppt/notesSlides/notesSlide18.xml" ContentType="application/vnd.openxmlformats-officedocument.presentationml.notesSlide+xml"/>
  <Override PartName="/ppt/tags/tag388.xml" ContentType="application/vnd.openxmlformats-officedocument.presentationml.tags+xml"/>
  <Override PartName="/ppt/tags/tag527.xml" ContentType="application/vnd.openxmlformats-officedocument.presentationml.tags+xml"/>
  <Override PartName="/ppt/tags/tag574.xml" ContentType="application/vnd.openxmlformats-officedocument.presentationml.tags+xml"/>
  <Override PartName="/ppt/tags/tag319.xml" ContentType="application/vnd.openxmlformats-officedocument.presentationml.tags+xml"/>
  <Override PartName="/ppt/tags/tag366.xml" ContentType="application/vnd.openxmlformats-officedocument.presentationml.tags+xml"/>
  <Override PartName="/ppt/notesSlides/notesSlide43.xml" ContentType="application/vnd.openxmlformats-officedocument.presentationml.notesSlide+xml"/>
  <Override PartName="/ppt/tags/tag713.xml" ContentType="application/vnd.openxmlformats-officedocument.presentationml.tags+xml"/>
  <Override PartName="/ppt/slides/slide30.xml" ContentType="application/vnd.openxmlformats-officedocument.presentationml.slide+xml"/>
  <Override PartName="/ppt/tags/tag18.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221.xml" ContentType="application/vnd.openxmlformats-officedocument.presentationml.tags+xml"/>
  <Override PartName="/ppt/tags/tag505.xml" ContentType="application/vnd.openxmlformats-officedocument.presentationml.tags+xml"/>
  <Override PartName="/ppt/tags/tag552.xml" ContentType="application/vnd.openxmlformats-officedocument.presentationml.tags+xml"/>
  <Override PartName="/ppt/tags/tag697.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notesSlides/notesSlide9.xml" ContentType="application/vnd.openxmlformats-officedocument.presentationml.notesSlide+xml"/>
  <Override PartName="/ppt/tags/tag344.xml" ContentType="application/vnd.openxmlformats-officedocument.presentationml.tags+xml"/>
  <Override PartName="/ppt/notesSlides/notesSlide21.xml" ContentType="application/vnd.openxmlformats-officedocument.presentationml.notesSlide+xml"/>
  <Override PartName="/ppt/tags/tag391.xml" ContentType="application/vnd.openxmlformats-officedocument.presentationml.tags+xml"/>
  <Override PartName="/ppt/tags/tag489.xml" ContentType="application/vnd.openxmlformats-officedocument.presentationml.tags+xml"/>
  <Override PartName="/ppt/tags/tag530.xml" ContentType="application/vnd.openxmlformats-officedocument.presentationml.tags+xml"/>
  <Override PartName="/ppt/tags/tag628.xml" ContentType="application/vnd.openxmlformats-officedocument.presentationml.tags+xml"/>
  <Override PartName="/ppt/tags/tag675.xml" ContentType="application/vnd.openxmlformats-officedocument.presentationml.tags+xml"/>
  <Override PartName="/ppt/tags/tag136.xml" ContentType="application/vnd.openxmlformats-officedocument.presentationml.tags+xml"/>
  <Override PartName="/ppt/tags/tag183.xml" ContentType="application/vnd.openxmlformats-officedocument.presentationml.tags+xml"/>
  <Override PartName="/ppt/tags/tag322.xml" ContentType="application/vnd.openxmlformats-officedocument.presentationml.tags+xml"/>
  <Override PartName="/ppt/tags/tag467.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61.xml" ContentType="application/vnd.openxmlformats-officedocument.presentationml.tags+xml"/>
  <Override PartName="/ppt/tags/tag259.xml" ContentType="application/vnd.openxmlformats-officedocument.presentationml.tags+xml"/>
  <Override PartName="/ppt/tags/tag606.xml" ContentType="application/vnd.openxmlformats-officedocument.presentationml.tags+xml"/>
  <Override PartName="/ppt/tags/tag653.xml" ContentType="application/vnd.openxmlformats-officedocument.presentationml.tags+xml"/>
  <Override PartName="/ppt/tags/tag7.xml" ContentType="application/vnd.openxmlformats-officedocument.presentationml.tags+xml"/>
  <Override PartName="/ppt/tags/tag300.xml" ContentType="application/vnd.openxmlformats-officedocument.presentationml.tags+xml"/>
  <Override PartName="/ppt/tags/tag445.xml" ContentType="application/vnd.openxmlformats-officedocument.presentationml.tags+xml"/>
  <Override PartName="/ppt/tags/tag492.xml" ContentType="application/vnd.openxmlformats-officedocument.presentationml.tags+xml"/>
  <Override PartName="/ppt/tags/tag631.xml" ContentType="application/vnd.openxmlformats-officedocument.presentationml.tags+xml"/>
  <Override PartName="/ppt/slides/slide46.xml" ContentType="application/vnd.openxmlformats-officedocument.presentationml.slide+xml"/>
  <Override PartName="/ppt/tags/tag237.xml" ContentType="application/vnd.openxmlformats-officedocument.presentationml.tags+xml"/>
  <Override PartName="/ppt/tags/tag284.xml" ContentType="application/vnd.openxmlformats-officedocument.presentationml.tags+xml"/>
  <Override PartName="/ppt/tags/tag423.xml" ContentType="application/vnd.openxmlformats-officedocument.presentationml.tags+xml"/>
  <Override PartName="/ppt/tags/tag470.xml" ContentType="application/vnd.openxmlformats-officedocument.presentationml.tags+xml"/>
  <Override PartName="/ppt/tags/tag568.xml" ContentType="application/vnd.openxmlformats-officedocument.presentationml.tags+xml"/>
  <Override PartName="/ppt/tags/tag707.xml" ContentType="application/vnd.openxmlformats-officedocument.presentationml.tags+xml"/>
  <Override PartName="/ppt/slides/slide24.xml" ContentType="application/vnd.openxmlformats-officedocument.presentationml.slide+xml"/>
  <Override PartName="/ppt/tags/tag59.xml" ContentType="application/vnd.openxmlformats-officedocument.presentationml.tags+xml"/>
  <Override PartName="/ppt/tags/tag215.xml" ContentType="application/vnd.openxmlformats-officedocument.presentationml.tags+xml"/>
  <Override PartName="/ppt/tags/tag262.xml" ContentType="application/vnd.openxmlformats-officedocument.presentationml.tags+xml"/>
  <Override PartName="/ppt/tags/tag546.xml" ContentType="application/vnd.openxmlformats-officedocument.presentationml.tags+xml"/>
  <Override PartName="/ppt/notesSlides/notesSlide37.xml" ContentType="application/vnd.openxmlformats-officedocument.presentationml.notesSlide+xml"/>
  <Override PartName="/ppt/tags/tag593.xml" ContentType="application/vnd.openxmlformats-officedocument.presentationml.tags+xml"/>
  <Override PartName="/ppt/slideLayouts/slideLayout1.xml" ContentType="application/vnd.openxmlformats-officedocument.presentationml.slideLayout+xml"/>
  <Override PartName="/ppt/tags/tag37.xml" ContentType="application/vnd.openxmlformats-officedocument.presentationml.tags+xml"/>
  <Override PartName="/ppt/tags/tag84.xml" ContentType="application/vnd.openxmlformats-officedocument.presentationml.tags+xml"/>
  <Override PartName="/ppt/tags/tag199.xml" ContentType="application/vnd.openxmlformats-officedocument.presentationml.tags+xml"/>
  <Override PartName="/ppt/notesSlides/notesSlide15.xml" ContentType="application/vnd.openxmlformats-officedocument.presentationml.notesSlide+xml"/>
  <Override PartName="/ppt/tags/tag338.xml" ContentType="application/vnd.openxmlformats-officedocument.presentationml.tags+xml"/>
  <Override PartName="/ppt/tags/tag385.xml" ContentType="application/vnd.openxmlformats-officedocument.presentationml.tags+xml"/>
  <Override PartName="/ppt/tags/tag401.xml" ContentType="application/vnd.openxmlformats-officedocument.presentationml.tags+xml"/>
  <Override PartName="/ppt/tags/tag669.xml" ContentType="application/vnd.openxmlformats-officedocument.presentationml.tags+xml"/>
  <Override PartName="/ppt/tags/tag177.xml" ContentType="application/vnd.openxmlformats-officedocument.presentationml.tags+xml"/>
  <Override PartName="/ppt/tags/tag240.xml" ContentType="application/vnd.openxmlformats-officedocument.presentationml.tags+xml"/>
  <Override PartName="/ppt/tags/tag524.xml" ContentType="application/vnd.openxmlformats-officedocument.presentationml.tags+xml"/>
  <Override PartName="/ppt/tags/tag571.xml" ContentType="application/vnd.openxmlformats-officedocument.presentationml.tags+xml"/>
  <Override PartName="/ppt/tags/tag710.xml" ContentType="application/vnd.openxmlformats-officedocument.presentationml.tags+xml"/>
  <Override PartName="/ppt/tags/tag15.xml" ContentType="application/vnd.openxmlformats-officedocument.presentationml.tags+xml"/>
  <Override PartName="/ppt/tags/tag62.xml" ContentType="application/vnd.openxmlformats-officedocument.presentationml.tags+xml"/>
  <Override PartName="/ppt/tags/tag316.xml" ContentType="application/vnd.openxmlformats-officedocument.presentationml.tags+xml"/>
  <Override PartName="/ppt/tags/tag363.xml" ContentType="application/vnd.openxmlformats-officedocument.presentationml.tags+xml"/>
  <Override PartName="/ppt/tags/tag502.xml" ContentType="application/vnd.openxmlformats-officedocument.presentationml.tags+xml"/>
  <Override PartName="/ppt/notesSlides/notesSlide40.xml" ContentType="application/vnd.openxmlformats-officedocument.presentationml.notesSlide+xml"/>
  <Override PartName="/ppt/tags/tag647.xml" ContentType="application/vnd.openxmlformats-officedocument.presentationml.tags+xml"/>
  <Override PartName="/ppt/tags/tag694.xml" ContentType="application/vnd.openxmlformats-officedocument.presentationml.tags+xml"/>
  <Override PartName="/ppt/tags/tag40.xml" ContentType="application/vnd.openxmlformats-officedocument.presentationml.tags+xml"/>
  <Override PartName="/ppt/notesSlides/notesSlide6.xml" ContentType="application/vnd.openxmlformats-officedocument.presentationml.notesSlide+xml"/>
  <Override PartName="/ppt/tags/tag108.xml" ContentType="application/vnd.openxmlformats-officedocument.presentationml.tags+xml"/>
  <Override PartName="/ppt/tags/tag155.xml" ContentType="application/vnd.openxmlformats-officedocument.presentationml.tags+xml"/>
  <Override PartName="/ppt/tags/tag341.xml" ContentType="application/vnd.openxmlformats-officedocument.presentationml.tags+xml"/>
  <Override PartName="/ppt/tags/tag439.xml" ContentType="application/vnd.openxmlformats-officedocument.presentationml.tags+xml"/>
  <Override PartName="/ppt/tags/tag486.xml" ContentType="application/vnd.openxmlformats-officedocument.presentationml.tags+xml"/>
  <Override PartName="/ppt/tags/tag133.xml" ContentType="application/vnd.openxmlformats-officedocument.presentationml.tags+xml"/>
  <Override PartName="/ppt/tags/tag180.xml" ContentType="application/vnd.openxmlformats-officedocument.presentationml.tags+xml"/>
  <Override PartName="/ppt/tags/tag278.xml" ContentType="application/vnd.openxmlformats-officedocument.presentationml.tags+xml"/>
  <Override PartName="/ppt/tags/tag417.xml" ContentType="application/vnd.openxmlformats-officedocument.presentationml.tags+xml"/>
  <Override PartName="/ppt/tags/tag625.xml" ContentType="application/vnd.openxmlformats-officedocument.presentationml.tags+xml"/>
  <Override PartName="/ppt/tags/tag672.xml" ContentType="application/vnd.openxmlformats-officedocument.presentationml.tags+xml"/>
  <Override PartName="/ppt/tags/tag209.xml" ContentType="application/vnd.openxmlformats-officedocument.presentationml.tags+xml"/>
  <Override PartName="/ppt/tags/tag256.xml" ContentType="application/vnd.openxmlformats-officedocument.presentationml.tags+xml"/>
  <Override PartName="/ppt/tags/tag464.xml" ContentType="application/vnd.openxmlformats-officedocument.presentationml.tags+xml"/>
  <Override PartName="/ppt/tags/tag603.xml" ContentType="application/vnd.openxmlformats-officedocument.presentationml.tags+xml"/>
  <Override PartName="/ppt/tags/tag650.xml" ContentType="application/vnd.openxmlformats-officedocument.presentationml.tags+xml"/>
  <Override PartName="/ppt/slides/slide18.xml" ContentType="application/vnd.openxmlformats-officedocument.presentationml.slide+xml"/>
  <Override PartName="/ppt/tags/tag4.xml" ContentType="application/vnd.openxmlformats-officedocument.presentationml.tags+xml"/>
  <Override PartName="/ppt/tags/tag111.xml" ContentType="application/vnd.openxmlformats-officedocument.presentationml.tags+xml"/>
  <Override PartName="/ppt/tags/tag442.xml" ContentType="application/vnd.openxmlformats-officedocument.presentationml.tags+xml"/>
  <Override PartName="/ppt/tags/tag587.xml" ContentType="application/vnd.openxmlformats-officedocument.presentationml.tags+xml"/>
  <Override PartName="/ppt/tags/tag726.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tags/tag78.xml" ContentType="application/vnd.openxmlformats-officedocument.presentationml.tags+xml"/>
  <Override PartName="/ppt/tags/tag234.xml" ContentType="application/vnd.openxmlformats-officedocument.presentationml.tags+xml"/>
  <Override PartName="/ppt/tags/tag281.xml" ContentType="application/vnd.openxmlformats-officedocument.presentationml.tags+xml"/>
  <Override PartName="/ppt/tags/tag379.xml" ContentType="application/vnd.openxmlformats-officedocument.presentationml.tags+xml"/>
  <Override PartName="/ppt/tags/tag518.xml" ContentType="application/vnd.openxmlformats-officedocument.presentationml.tags+xml"/>
  <Override PartName="/ppt/tags/tag565.xml" ContentType="application/vnd.openxmlformats-officedocument.presentationml.tags+xml"/>
  <Override PartName="/ppt/tags/tag56.xml" ContentType="application/vnd.openxmlformats-officedocument.presentationml.tags+xml"/>
  <Override PartName="/ppt/tags/tag357.xml" ContentType="application/vnd.openxmlformats-officedocument.presentationml.tags+xml"/>
  <Override PartName="/ppt/tags/tag420.xml" ContentType="application/vnd.openxmlformats-officedocument.presentationml.tags+xml"/>
  <Override PartName="/ppt/notesSlides/notesSlide34.xml" ContentType="application/vnd.openxmlformats-officedocument.presentationml.notesSlide+xml"/>
  <Override PartName="/ppt/tags/tag688.xml" ContentType="application/vnd.openxmlformats-officedocument.presentationml.tags+xml"/>
  <Override PartName="/ppt/tags/tag704.xml" ContentType="application/vnd.openxmlformats-officedocument.presentationml.tags+xml"/>
  <Override PartName="/ppt/slides/slide21.xml" ContentType="application/vnd.openxmlformats-officedocument.presentationml.slide+xml"/>
  <Override PartName="/ppt/tags/tag149.xml" ContentType="application/vnd.openxmlformats-officedocument.presentationml.tags+xml"/>
  <Override PartName="/ppt/tags/tag196.xml" ContentType="application/vnd.openxmlformats-officedocument.presentationml.tags+xml"/>
  <Override PartName="/ppt/tags/tag212.xml" ContentType="application/vnd.openxmlformats-officedocument.presentationml.tags+xml"/>
  <Override PartName="/ppt/tags/tag543.xml" ContentType="application/vnd.openxmlformats-officedocument.presentationml.tags+xml"/>
  <Override PartName="/ppt/tags/tag590.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81.xml" ContentType="application/vnd.openxmlformats-officedocument.presentationml.tags+xml"/>
  <Override PartName="/ppt/notesSlides/notesSlide12.xml" ContentType="application/vnd.openxmlformats-officedocument.presentationml.notesSlide+xml"/>
  <Override PartName="/ppt/tags/tag335.xml" ContentType="application/vnd.openxmlformats-officedocument.presentationml.tags+xml"/>
  <Override PartName="/ppt/tags/tag382.xml" ContentType="application/vnd.openxmlformats-officedocument.presentationml.tags+xml"/>
  <Override PartName="/ppt/tags/tag521.xml" ContentType="application/vnd.openxmlformats-officedocument.presentationml.tags+xml"/>
  <Override PartName="/ppt/tags/tag619.xml" ContentType="application/vnd.openxmlformats-officedocument.presentationml.tags+xml"/>
  <Override PartName="/ppt/tags/tag666.xml" ContentType="application/vnd.openxmlformats-officedocument.presentationml.tags+xml"/>
  <Override PartName="/ppt/tags/tag12.xml" ContentType="application/vnd.openxmlformats-officedocument.presentationml.tags+xml"/>
  <Override PartName="/ppt/tags/tag127.xml" ContentType="application/vnd.openxmlformats-officedocument.presentationml.tags+xml"/>
  <Override PartName="/ppt/tags/tag174.xml" ContentType="application/vnd.openxmlformats-officedocument.presentationml.tags+xml"/>
  <Override PartName="/ppt/tags/tag313.xml" ContentType="application/vnd.openxmlformats-officedocument.presentationml.tags+xml"/>
  <Override PartName="/ppt/tags/tag360.xml" ContentType="application/vnd.openxmlformats-officedocument.presentationml.tags+xml"/>
  <Override PartName="/ppt/tags/tag458.xml" ContentType="application/vnd.openxmlformats-officedocument.presentationml.tags+xml"/>
  <Override PartName="/ppt/tags/tag644.xml" ContentType="application/vnd.openxmlformats-officedocument.presentationml.tags+xml"/>
  <Override PartName="/ppt/tags/tag691.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105.xml" ContentType="application/vnd.openxmlformats-officedocument.presentationml.tags+xml"/>
  <Override PartName="/ppt/tags/tag152.xml" ContentType="application/vnd.openxmlformats-officedocument.presentationml.tags+xml"/>
  <Override PartName="/ppt/tags/tag297.xml" ContentType="application/vnd.openxmlformats-officedocument.presentationml.tags+xml"/>
  <Override PartName="/ppt/tags/tag436.xml" ContentType="application/vnd.openxmlformats-officedocument.presentationml.tags+xml"/>
  <Override PartName="/ppt/tags/tag483.xml" ContentType="application/vnd.openxmlformats-officedocument.presentationml.tags+xml"/>
  <Override PartName="/ppt/notesSlides/notesSlide3.xml" ContentType="application/vnd.openxmlformats-officedocument.presentationml.notesSlide+xml"/>
  <Override PartName="/ppt/tags/tag228.xml" ContentType="application/vnd.openxmlformats-officedocument.presentationml.tags+xml"/>
  <Override PartName="/ppt/tags/tag275.xml" ContentType="application/vnd.openxmlformats-officedocument.presentationml.tags+xml"/>
  <Override PartName="/ppt/tags/tag622.xml" ContentType="application/vnd.openxmlformats-officedocument.presentationml.tags+xml"/>
  <Override PartName="/ppt/slides/slide37.xml" ContentType="application/vnd.openxmlformats-officedocument.presentationml.slide+xml"/>
  <Override PartName="/ppt/presProps.xml" ContentType="application/vnd.openxmlformats-officedocument.presentationml.presProps+xml"/>
  <Override PartName="/ppt/tags/tag130.xml" ContentType="application/vnd.openxmlformats-officedocument.presentationml.tags+xml"/>
  <Override PartName="/ppt/tags/tag414.xml" ContentType="application/vnd.openxmlformats-officedocument.presentationml.tags+xml"/>
  <Override PartName="/ppt/tags/tag461.xml" ContentType="application/vnd.openxmlformats-officedocument.presentationml.tags+xml"/>
  <Override PartName="/ppt/tags/tag559.xml" ContentType="application/vnd.openxmlformats-officedocument.presentationml.tags+xml"/>
  <Override PartName="/ppt/tags/tag600.xml" ContentType="application/vnd.openxmlformats-officedocument.presentationml.tags+xml"/>
  <Override PartName="/ppt/slides/slide15.xml" ContentType="application/vnd.openxmlformats-officedocument.presentationml.slide+xml"/>
  <Override PartName="/ppt/tags/tag97.xml" ContentType="application/vnd.openxmlformats-officedocument.presentationml.tags+xml"/>
  <Override PartName="/ppt/tags/tag206.xml" ContentType="application/vnd.openxmlformats-officedocument.presentationml.tags+xml"/>
  <Override PartName="/ppt/tags/tag253.xml" ContentType="application/vnd.openxmlformats-officedocument.presentationml.tags+xml"/>
  <Override PartName="/ppt/tags/tag398.xml" ContentType="application/vnd.openxmlformats-officedocument.presentationml.tags+xml"/>
  <Override PartName="/ppt/notesSlides/notesSlide28.xml" ContentType="application/vnd.openxmlformats-officedocument.presentationml.notesSlide+xml"/>
  <Override PartName="/ppt/tags/tag537.xml" ContentType="application/vnd.openxmlformats-officedocument.presentationml.tags+xml"/>
  <Override PartName="/ppt/tags/tag584.xml" ContentType="application/vnd.openxmlformats-officedocument.presentationml.tags+xml"/>
  <Override PartName="/ppt/tags/tag1.xml" ContentType="application/vnd.openxmlformats-officedocument.presentationml.tags+xml"/>
  <Override PartName="/ppt/slideLayouts/slideLayout14.xml" ContentType="application/vnd.openxmlformats-officedocument.presentationml.slideLayout+xml"/>
  <Override PartName="/ppt/tags/tag28.xml" ContentType="application/vnd.openxmlformats-officedocument.presentationml.tags+xml"/>
  <Override PartName="/ppt/tags/tag75.xml" ContentType="application/vnd.openxmlformats-officedocument.presentationml.tags+xml"/>
  <Override PartName="/ppt/tags/tag231.xml" ContentType="application/vnd.openxmlformats-officedocument.presentationml.tags+xml"/>
  <Override PartName="/ppt/tags/tag329.xml" ContentType="application/vnd.openxmlformats-officedocument.presentationml.tags+xml"/>
  <Override PartName="/ppt/tags/tag376.xml" ContentType="application/vnd.openxmlformats-officedocument.presentationml.tags+xml"/>
  <Override PartName="/ppt/tags/tag723.xml" ContentType="application/vnd.openxmlformats-officedocument.presentationml.tags+xml"/>
  <Override PartName="/ppt/slides/slide40.xml" ContentType="application/vnd.openxmlformats-officedocument.presentationml.slide+xml"/>
  <Override PartName="/ppt/tags/tag168.xml" ContentType="application/vnd.openxmlformats-officedocument.presentationml.tags+xml"/>
  <Override PartName="/ppt/tags/tag499.xml" ContentType="application/vnd.openxmlformats-officedocument.presentationml.tags+xml"/>
  <Override PartName="/ppt/tags/tag515.xml" ContentType="application/vnd.openxmlformats-officedocument.presentationml.tags+xml"/>
  <Override PartName="/ppt/tags/tag562.xml" ContentType="application/vnd.openxmlformats-officedocument.presentationml.tags+xml"/>
  <Override PartName="/ppt/tags/tag701.xml" ContentType="application/vnd.openxmlformats-officedocument.presentationml.tags+xml"/>
  <Override PartName="/ppt/tags/tag53.xml" ContentType="application/vnd.openxmlformats-officedocument.presentationml.tags+xml"/>
  <Override PartName="/ppt/tags/tag307.xml" ContentType="application/vnd.openxmlformats-officedocument.presentationml.tags+xml"/>
  <Override PartName="/ppt/tags/tag354.xml" ContentType="application/vnd.openxmlformats-officedocument.presentationml.tags+xml"/>
  <Override PartName="/ppt/notesSlides/notesSlide31.xml" ContentType="application/vnd.openxmlformats-officedocument.presentationml.notesSlide+xml"/>
  <Override PartName="/ppt/tags/tag540.xml" ContentType="application/vnd.openxmlformats-officedocument.presentationml.tags+xml"/>
  <Override PartName="/ppt/tags/tag638.xml" ContentType="application/vnd.openxmlformats-officedocument.presentationml.tags+xml"/>
  <Override PartName="/ppt/tags/tag685.xml" ContentType="application/vnd.openxmlformats-officedocument.presentationml.tags+xml"/>
  <Override PartName="/ppt/tags/tag31.xml" ContentType="application/vnd.openxmlformats-officedocument.presentationml.tags+xml"/>
  <Override PartName="/ppt/tags/tag146.xml" ContentType="application/vnd.openxmlformats-officedocument.presentationml.tags+xml"/>
  <Override PartName="/ppt/tags/tag193.xml" ContentType="application/vnd.openxmlformats-officedocument.presentationml.tags+xml"/>
  <Override PartName="/ppt/tags/tag332.xml" ContentType="application/vnd.openxmlformats-officedocument.presentationml.tags+xml"/>
  <Override PartName="/ppt/tags/tag477.xml" ContentType="application/vnd.openxmlformats-officedocument.presentationml.tags+xml"/>
  <Override PartName="/ppt/tags/tag616.xml" ContentType="application/vnd.openxmlformats-officedocument.presentationml.tags+xml"/>
  <Override PartName="/ppt/tags/tag663.xml" ContentType="application/vnd.openxmlformats-officedocument.presentationml.tags+xml"/>
  <Override PartName="/ppt/tags/tag124.xml" ContentType="application/vnd.openxmlformats-officedocument.presentationml.tags+xml"/>
  <Override PartName="/ppt/tags/tag171.xml" ContentType="application/vnd.openxmlformats-officedocument.presentationml.tags+xml"/>
  <Override PartName="/ppt/tags/tag269.xml" ContentType="application/vnd.openxmlformats-officedocument.presentationml.tags+xml"/>
  <Override PartName="/ppt/tags/tag408.xml" ContentType="application/vnd.openxmlformats-officedocument.presentationml.tags+xml"/>
  <Override PartName="/ppt/tags/tag455.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247.xml" ContentType="application/vnd.openxmlformats-officedocument.presentationml.tags+xml"/>
  <Override PartName="/ppt/tags/tag294.xml" ContentType="application/vnd.openxmlformats-officedocument.presentationml.tags+xml"/>
  <Override PartName="/ppt/tags/tag310.xml" ContentType="application/vnd.openxmlformats-officedocument.presentationml.tags+xml"/>
  <Override PartName="/ppt/tags/tag578.xml" ContentType="application/vnd.openxmlformats-officedocument.presentationml.tags+xml"/>
  <Override PartName="/ppt/tags/tag641.xml" ContentType="application/vnd.openxmlformats-officedocument.presentationml.tags+xml"/>
  <Override PartName="/ppt/slideMasters/slideMaster1.xml" ContentType="application/vnd.openxmlformats-officedocument.presentationml.slideMaster+xml"/>
  <Override PartName="/ppt/tags/tag102.xml" ContentType="application/vnd.openxmlformats-officedocument.presentationml.tags+xml"/>
  <Override PartName="/ppt/tags/tag433.xml" ContentType="application/vnd.openxmlformats-officedocument.presentationml.tags+xml"/>
  <Override PartName="/ppt/tags/tag480.xml" ContentType="application/vnd.openxmlformats-officedocument.presentationml.tags+xml"/>
  <Override PartName="/ppt/notesSlides/notesSlide47.xml" ContentType="application/vnd.openxmlformats-officedocument.presentationml.notesSlide+xml"/>
  <Override PartName="/ppt/tags/tag717.xml" ContentType="application/vnd.openxmlformats-officedocument.presentationml.tags+xml"/>
  <Override PartName="/ppt/slides/slide34.xml" ContentType="application/vnd.openxmlformats-officedocument.presentationml.slide+xml"/>
  <Override PartName="/ppt/tags/tag69.xml" ContentType="application/vnd.openxmlformats-officedocument.presentationml.tags+xml"/>
  <Override PartName="/ppt/tags/tag225.xml" ContentType="application/vnd.openxmlformats-officedocument.presentationml.tags+xml"/>
  <Override PartName="/ppt/tags/tag272.xml" ContentType="application/vnd.openxmlformats-officedocument.presentationml.tags+xml"/>
  <Override PartName="/ppt/tags/tag411.xml" ContentType="application/vnd.openxmlformats-officedocument.presentationml.tags+xml"/>
  <Override PartName="/ppt/tags/tag509.xml" ContentType="application/vnd.openxmlformats-officedocument.presentationml.tags+xml"/>
  <Override PartName="/ppt/tags/tag556.xml" ContentType="application/vnd.openxmlformats-officedocument.presentationml.tags+xml"/>
  <Default Extension="rels" ContentType="application/vnd.openxmlformats-package.relationships+xml"/>
  <Override PartName="/ppt/tags/tag47.xml" ContentType="application/vnd.openxmlformats-officedocument.presentationml.tags+xml"/>
  <Override PartName="/ppt/tags/tag94.xml" ContentType="application/vnd.openxmlformats-officedocument.presentationml.tags+xml"/>
  <Override PartName="/ppt/tags/tag203.xml" ContentType="application/vnd.openxmlformats-officedocument.presentationml.tags+xml"/>
  <Override PartName="/ppt/tags/tag250.xml" ContentType="application/vnd.openxmlformats-officedocument.presentationml.tags+xml"/>
  <Override PartName="/ppt/tags/tag348.xml" ContentType="application/vnd.openxmlformats-officedocument.presentationml.tags+xml"/>
  <Override PartName="/ppt/tags/tag395.xml" ContentType="application/vnd.openxmlformats-officedocument.presentationml.tags+xml"/>
  <Override PartName="/ppt/notesSlides/notesSlide25.xml" ContentType="application/vnd.openxmlformats-officedocument.presentationml.notesSlide+xml"/>
  <Override PartName="/ppt/tags/tag679.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187.xml" ContentType="application/vnd.openxmlformats-officedocument.presentationml.tags+xml"/>
  <Override PartName="/ppt/tags/tag534.xml" ContentType="application/vnd.openxmlformats-officedocument.presentationml.tags+xml"/>
  <Override PartName="/ppt/tags/tag581.xml" ContentType="application/vnd.openxmlformats-officedocument.presentationml.tags+xml"/>
  <Override PartName="/ppt/tags/tag720.xml" ContentType="application/vnd.openxmlformats-officedocument.presentationml.tags+xml"/>
  <Override PartName="/ppt/tags/tag25.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65.xml" ContentType="application/vnd.openxmlformats-officedocument.presentationml.tags+xml"/>
  <Override PartName="/ppt/tags/tag326.xml" ContentType="application/vnd.openxmlformats-officedocument.presentationml.tags+xml"/>
  <Override PartName="/ppt/tags/tag373.xml" ContentType="application/vnd.openxmlformats-officedocument.presentationml.tags+xml"/>
  <Override PartName="/ppt/tags/tag512.xml" ContentType="application/vnd.openxmlformats-officedocument.presentationml.tags+xml"/>
  <Override PartName="/ppt/tags/tag657.xml" ContentType="application/vnd.openxmlformats-officedocument.presentationml.tags+xml"/>
  <Override PartName="/ppt/notesSlides/notesSlide50.xml" ContentType="application/vnd.openxmlformats-officedocument.presentationml.notesSlide+xml"/>
  <Override PartName="/ppt/tags/tag50.xml" ContentType="application/vnd.openxmlformats-officedocument.presentationml.tags+xml"/>
  <Override PartName="/ppt/tags/tag304.xml" ContentType="application/vnd.openxmlformats-officedocument.presentationml.tags+xml"/>
  <Override PartName="/ppt/tags/tag351.xml" ContentType="application/vnd.openxmlformats-officedocument.presentationml.tags+xml"/>
  <Override PartName="/ppt/tags/tag449.xml" ContentType="application/vnd.openxmlformats-officedocument.presentationml.tags+xml"/>
  <Override PartName="/ppt/tags/tag496.xml" ContentType="application/vnd.openxmlformats-officedocument.presentationml.tags+xml"/>
  <Override PartName="/ppt/tags/tag635.xml" ContentType="application/vnd.openxmlformats-officedocument.presentationml.tags+xml"/>
  <Override PartName="/ppt/tags/tag682.xml" ContentType="application/vnd.openxmlformats-officedocument.presentationml.tags+xml"/>
  <Override PartName="/ppt/tags/tag143.xml" ContentType="application/vnd.openxmlformats-officedocument.presentationml.tags+xml"/>
  <Override PartName="/ppt/tags/tag190.xml" ContentType="application/vnd.openxmlformats-officedocument.presentationml.tags+xml"/>
  <Override PartName="/ppt/tags/tag288.xml" ContentType="application/vnd.openxmlformats-officedocument.presentationml.tags+xml"/>
  <Override PartName="/ppt/tags/tag427.xml" ContentType="application/vnd.openxmlformats-officedocument.presentationml.tags+xml"/>
  <Override PartName="/ppt/tags/tag474.xml" ContentType="application/vnd.openxmlformats-officedocument.presentationml.tags+xml"/>
  <Override PartName="/ppt/slides/slide28.xml" ContentType="application/vnd.openxmlformats-officedocument.presentationml.slide+xml"/>
  <Override PartName="/ppt/tags/tag219.xml" ContentType="application/vnd.openxmlformats-officedocument.presentationml.tags+xml"/>
  <Override PartName="/ppt/tags/tag266.xml" ContentType="application/vnd.openxmlformats-officedocument.presentationml.tags+xml"/>
  <Override PartName="/ppt/tags/tag597.xml" ContentType="application/vnd.openxmlformats-officedocument.presentationml.tags+xml"/>
  <Override PartName="/ppt/tags/tag613.xml" ContentType="application/vnd.openxmlformats-officedocument.presentationml.tags+xml"/>
  <Override PartName="/ppt/tags/tag660.xml" ContentType="application/vnd.openxmlformats-officedocument.presentationml.tags+xml"/>
  <Override PartName="/ppt/slides/slide3.xml" ContentType="application/vnd.openxmlformats-officedocument.presentationml.slide+xml"/>
  <Override PartName="/ppt/slideLayouts/slideLayout5.xml" ContentType="application/vnd.openxmlformats-officedocument.presentationml.slideLayout+xml"/>
  <Override PartName="/ppt/tags/tag121.xml" ContentType="application/vnd.openxmlformats-officedocument.presentationml.tags+xml"/>
  <Override PartName="/ppt/notesSlides/notesSlide19.xml" ContentType="application/vnd.openxmlformats-officedocument.presentationml.notesSlide+xml"/>
  <Override PartName="/ppt/tags/tag389.xml" ContentType="application/vnd.openxmlformats-officedocument.presentationml.tags+xml"/>
  <Override PartName="/ppt/tags/tag405.xml" ContentType="application/vnd.openxmlformats-officedocument.presentationml.tags+xml"/>
  <Override PartName="/ppt/tags/tag452.xml" ContentType="application/vnd.openxmlformats-officedocument.presentationml.tags+xml"/>
  <Default Extension="jpeg" ContentType="image/jpeg"/>
  <Override PartName="/ppt/tags/tag88.xml" ContentType="application/vnd.openxmlformats-officedocument.presentationml.tags+xml"/>
  <Override PartName="/ppt/tags/tag244.xml" ContentType="application/vnd.openxmlformats-officedocument.presentationml.tags+xml"/>
  <Override PartName="/ppt/tags/tag291.xml" ContentType="application/vnd.openxmlformats-officedocument.presentationml.tags+xml"/>
  <Override PartName="/ppt/tags/tag430.xml" ContentType="application/vnd.openxmlformats-officedocument.presentationml.tags+xml"/>
  <Override PartName="/ppt/tags/tag528.xml" ContentType="application/vnd.openxmlformats-officedocument.presentationml.tags+xml"/>
  <Override PartName="/ppt/tags/tag575.xml" ContentType="application/vnd.openxmlformats-officedocument.presentationml.tags+xml"/>
  <Override PartName="/ppt/tags/tag714.xml" ContentType="application/vnd.openxmlformats-officedocument.presentationml.tags+xml"/>
  <Override PartName="/ppt/slides/slide31.xml" ContentType="application/vnd.openxmlformats-officedocument.presentationml.slide+xml"/>
  <Override PartName="/ppt/tags/tag19.xml" ContentType="application/vnd.openxmlformats-officedocument.presentationml.tags+xml"/>
  <Override PartName="/ppt/tags/tag66.xml" ContentType="application/vnd.openxmlformats-officedocument.presentationml.tags+xml"/>
  <Override PartName="/ppt/tags/tag222.xml" ContentType="application/vnd.openxmlformats-officedocument.presentationml.tags+xml"/>
  <Override PartName="/ppt/tags/tag367.xml" ContentType="application/vnd.openxmlformats-officedocument.presentationml.tags+xml"/>
  <Override PartName="/ppt/tags/tag506.xml" ContentType="application/vnd.openxmlformats-officedocument.presentationml.tags+xml"/>
  <Override PartName="/ppt/tags/tag553.xml" ContentType="application/vnd.openxmlformats-officedocument.presentationml.tags+xml"/>
  <Override PartName="/ppt/notesSlides/notesSlide44.xml" ContentType="application/vnd.openxmlformats-officedocument.presentationml.notesSlide+xml"/>
  <Override PartName="/ppt/tags/tag698.xml" ContentType="application/vnd.openxmlformats-officedocument.presentationml.tags+xml"/>
  <Override PartName="/ppt/tags/tag159.xml" ContentType="application/vnd.openxmlformats-officedocument.presentationml.tags+xml"/>
  <Override PartName="/ppt/tags/tag345.xml" ContentType="application/vnd.openxmlformats-officedocument.presentationml.tags+xml"/>
  <Override PartName="/ppt/notesSlides/notesSlide22.xml" ContentType="application/vnd.openxmlformats-officedocument.presentationml.notesSlide+xml"/>
  <Override PartName="/ppt/tags/tag392.xml" ContentType="application/vnd.openxmlformats-officedocument.presentationml.tags+xml"/>
  <Override PartName="/ppt/tags/tag44.xml" ContentType="application/vnd.openxmlformats-officedocument.presentationml.tags+xml"/>
  <Override PartName="/ppt/tags/tag91.xml" ContentType="application/vnd.openxmlformats-officedocument.presentationml.tags+xml"/>
  <Override PartName="/ppt/tags/tag137.xml" ContentType="application/vnd.openxmlformats-officedocument.presentationml.tags+xml"/>
  <Override PartName="/ppt/tags/tag184.xml" ContentType="application/vnd.openxmlformats-officedocument.presentationml.tags+xml"/>
  <Override PartName="/ppt/tags/tag200.xml" ContentType="application/vnd.openxmlformats-officedocument.presentationml.tags+xml"/>
  <Override PartName="/ppt/tags/tag531.xml" ContentType="application/vnd.openxmlformats-officedocument.presentationml.tags+xml"/>
  <Override PartName="/ppt/tags/tag629.xml" ContentType="application/vnd.openxmlformats-officedocument.presentationml.tags+xml"/>
  <Override PartName="/ppt/tags/tag676.xml" ContentType="application/vnd.openxmlformats-officedocument.presentationml.tags+xml"/>
  <Override PartName="/ppt/tags/tag22.xml" ContentType="application/vnd.openxmlformats-officedocument.presentationml.tags+xml"/>
  <Override PartName="/ppt/tags/tag323.xml" ContentType="application/vnd.openxmlformats-officedocument.presentationml.tags+xml"/>
  <Override PartName="/ppt/tags/tag370.xml" ContentType="application/vnd.openxmlformats-officedocument.presentationml.tags+xml"/>
  <Override PartName="/ppt/tags/tag468.xml" ContentType="application/vnd.openxmlformats-officedocument.presentationml.tags+xml"/>
  <Override PartName="/ppt/tags/tag607.xml" ContentType="application/vnd.openxmlformats-officedocument.presentationml.tags+xml"/>
  <Override PartName="/ppt/tags/tag654.xml" ContentType="application/vnd.openxmlformats-officedocument.presentationml.tags+xml"/>
  <Override PartName="/ppt/tags/tag115.xml" ContentType="application/vnd.openxmlformats-officedocument.presentationml.tags+xml"/>
  <Override PartName="/ppt/tags/tag162.xml" ContentType="application/vnd.openxmlformats-officedocument.presentationml.tags+xml"/>
  <Override PartName="/ppt/tags/tag301.xml" ContentType="application/vnd.openxmlformats-officedocument.presentationml.tags+xml"/>
  <Override PartName="/ppt/tags/tag446.xml" ContentType="application/vnd.openxmlformats-officedocument.presentationml.tags+xml"/>
  <Override PartName="/ppt/tags/tag493.xml" ContentType="application/vnd.openxmlformats-officedocument.presentationml.tags+xml"/>
  <Override PartName="/ppt/slides/slide47.xml" ContentType="application/vnd.openxmlformats-officedocument.presentationml.slide+xml"/>
  <Override PartName="/ppt/tags/tag140.xml" ContentType="application/vnd.openxmlformats-officedocument.presentationml.tags+xml"/>
  <Override PartName="/ppt/tags/tag285.xml" ContentType="application/vnd.openxmlformats-officedocument.presentationml.tags+xml"/>
  <Override PartName="/ppt/tags/tag632.xml" ContentType="application/vnd.openxmlformats-officedocument.presentationml.tags+xml"/>
  <Override PartName="/ppt/tags/tag471.xml" ContentType="application/vnd.openxmlformats-officedocument.presentationml.tags+xml"/>
  <Override PartName="/ppt/notesSlides/notesSlide38.xml" ContentType="application/vnd.openxmlformats-officedocument.presentationml.notesSlide+xml"/>
  <Override PartName="/ppt/tags/tag708.xml" ContentType="application/vnd.openxmlformats-officedocument.presentationml.tags+xml"/>
  <Override PartName="/ppt/tags/tag216.xml" ContentType="application/vnd.openxmlformats-officedocument.presentationml.tags+xml"/>
  <Override PartName="/ppt/tags/tag402.xml" ContentType="application/vnd.openxmlformats-officedocument.presentationml.tags+xml"/>
  <Override PartName="/ppt/tags/tag547.xml" ContentType="application/vnd.openxmlformats-officedocument.presentationml.tags+xml"/>
  <Override PartName="/ppt/tags/tag85.xml" ContentType="application/vnd.openxmlformats-officedocument.presentationml.tags+xml"/>
  <Override PartName="/ppt/tags/tag241.xml" ContentType="application/vnd.openxmlformats-officedocument.presentationml.tags+xml"/>
  <Override PartName="/ppt/tags/tag386.xml" ContentType="application/vnd.openxmlformats-officedocument.presentationml.tags+xml"/>
  <Override PartName="/ppt/tags/tag572.xml" ContentType="application/vnd.openxmlformats-officedocument.presentationml.tags+xml"/>
  <Override PartName="/ppt/tags/tag16.xml" ContentType="application/vnd.openxmlformats-officedocument.presentationml.tags+xml"/>
  <Override PartName="/ppt/tags/tag317.xml" ContentType="application/vnd.openxmlformats-officedocument.presentationml.tags+xml"/>
  <Override PartName="/ppt/tags/tag156.xml" ContentType="application/vnd.openxmlformats-officedocument.presentationml.tags+xml"/>
  <Override PartName="/ppt/tags/tag487.xml" ContentType="application/vnd.openxmlformats-officedocument.presentationml.tags+xml"/>
  <Override PartName="/ppt/tags/tag503.xml" ContentType="application/vnd.openxmlformats-officedocument.presentationml.tags+xml"/>
  <Override PartName="/ppt/tags/tag648.xml" ContentType="application/vnd.openxmlformats-officedocument.presentationml.tags+xml"/>
  <Override PartName="/ppt/tags/tag41.xml" ContentType="application/vnd.openxmlformats-officedocument.presentationml.tags+xml"/>
  <Override PartName="/ppt/tags/tag342.xml" ContentType="application/vnd.openxmlformats-officedocument.presentationml.tags+xml"/>
  <Override PartName="/ppt/tags/tag673.xml" ContentType="application/vnd.openxmlformats-officedocument.presentationml.tags+xml"/>
  <Override PartName="/ppt/tags/tag181.xml" ContentType="application/vnd.openxmlformats-officedocument.presentationml.tags+xml"/>
  <Override PartName="/ppt/tags/tag418.xml" ContentType="application/vnd.openxmlformats-officedocument.presentationml.tags+xml"/>
  <Override PartName="/ppt/slides/slide19.xml" ContentType="application/vnd.openxmlformats-officedocument.presentationml.slide+xml"/>
  <Override PartName="/ppt/tags/tag112.xml" ContentType="application/vnd.openxmlformats-officedocument.presentationml.tags+xml"/>
  <Override PartName="/ppt/tags/tag257.xml" ContentType="application/vnd.openxmlformats-officedocument.presentationml.tags+xml"/>
  <Override PartName="/ppt/tags/tag588.xml" ContentType="application/vnd.openxmlformats-officedocument.presentationml.tags+xml"/>
  <Override PartName="/ppt/tags/tag604.xml" ContentType="application/vnd.openxmlformats-officedocument.presentationml.tags+xml"/>
  <Override PartName="/ppt/theme/theme2.xml" ContentType="application/vnd.openxmlformats-officedocument.theme+xml"/>
  <Override PartName="/ppt/tags/tag443.xml" ContentType="application/vnd.openxmlformats-officedocument.presentationml.tags+xml"/>
  <Override PartName="/ppt/slides/slide44.xml" ContentType="application/vnd.openxmlformats-officedocument.presentationml.slide+xml"/>
  <Override PartName="/ppt/tags/tag282.xml" ContentType="application/vnd.openxmlformats-officedocument.presentationml.tags+xml"/>
  <Override PartName="/ppt/tags/tag519.xml" ContentType="application/vnd.openxmlformats-officedocument.presentationml.tags+xml"/>
  <Override PartName="/ppt/tags/tag705.xml" ContentType="application/vnd.openxmlformats-officedocument.presentationml.tags+xml"/>
  <Override PartName="/ppt/tags/tag57.xml" ContentType="application/vnd.openxmlformats-officedocument.presentationml.tags+xml"/>
  <Override PartName="/ppt/tags/tag213.xml" ContentType="application/vnd.openxmlformats-officedocument.presentationml.tags+xml"/>
  <Override PartName="/ppt/tags/tag358.xml" ContentType="application/vnd.openxmlformats-officedocument.presentationml.tags+xml"/>
  <Override PartName="/ppt/tags/tag544.xml" ContentType="application/vnd.openxmlformats-officedocument.presentationml.tags+xml"/>
  <Override PartName="/ppt/notesSlides/notesSlide35.xml" ContentType="application/vnd.openxmlformats-officedocument.presentationml.notesSlide+xml"/>
  <Override PartName="/ppt/tags/tag689.xml" ContentType="application/vnd.openxmlformats-officedocument.presentationml.tags+xml"/>
  <Override PartName="/ppt/tags/tag82.xml" ContentType="application/vnd.openxmlformats-officedocument.presentationml.tags+xml"/>
  <Override PartName="/ppt/tags/tag197.xml" ContentType="application/vnd.openxmlformats-officedocument.presentationml.tags+xml"/>
  <Override PartName="/ppt/tags/tag383.xml" ContentType="application/vnd.openxmlformats-officedocument.presentationml.tags+xml"/>
  <Override PartName="/ppt/tags/tag128.xml" ContentType="application/vnd.openxmlformats-officedocument.presentationml.tags+xml"/>
  <Override PartName="/ppt/tags/tag459.xml" ContentType="application/vnd.openxmlformats-officedocument.presentationml.tags+xml"/>
  <Override PartName="/ppt/tags/tag13.xml" ContentType="application/vnd.openxmlformats-officedocument.presentationml.tags+xml"/>
  <Override PartName="/ppt/tags/tag298.xml" ContentType="application/vnd.openxmlformats-officedocument.presentationml.tags+xml"/>
  <Override PartName="/ppt/tags/tag314.xml" ContentType="application/vnd.openxmlformats-officedocument.presentationml.tags+xml"/>
  <Override PartName="/ppt/tags/tag500.xml" ContentType="application/vnd.openxmlformats-officedocument.presentationml.tags+xml"/>
  <Override PartName="/ppt/tags/tag645.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1" r:id="rId1"/>
  </p:sldMasterIdLst>
  <p:notesMasterIdLst>
    <p:notesMasterId r:id="rId52"/>
  </p:notesMasterIdLst>
  <p:handoutMasterIdLst>
    <p:handoutMasterId r:id="rId53"/>
  </p:handoutMasterIdLst>
  <p:sldIdLst>
    <p:sldId id="503" r:id="rId2"/>
    <p:sldId id="386" r:id="rId3"/>
    <p:sldId id="400" r:id="rId4"/>
    <p:sldId id="504" r:id="rId5"/>
    <p:sldId id="548" r:id="rId6"/>
    <p:sldId id="551" r:id="rId7"/>
    <p:sldId id="505" r:id="rId8"/>
    <p:sldId id="550" r:id="rId9"/>
    <p:sldId id="552" r:id="rId10"/>
    <p:sldId id="553" r:id="rId11"/>
    <p:sldId id="554" r:id="rId12"/>
    <p:sldId id="513" r:id="rId13"/>
    <p:sldId id="556" r:id="rId14"/>
    <p:sldId id="566" r:id="rId15"/>
    <p:sldId id="567" r:id="rId16"/>
    <p:sldId id="557" r:id="rId17"/>
    <p:sldId id="558" r:id="rId18"/>
    <p:sldId id="568" r:id="rId19"/>
    <p:sldId id="520" r:id="rId20"/>
    <p:sldId id="521" r:id="rId21"/>
    <p:sldId id="564" r:id="rId22"/>
    <p:sldId id="560" r:id="rId23"/>
    <p:sldId id="561" r:id="rId24"/>
    <p:sldId id="562" r:id="rId25"/>
    <p:sldId id="563" r:id="rId26"/>
    <p:sldId id="523" r:id="rId27"/>
    <p:sldId id="581" r:id="rId28"/>
    <p:sldId id="582" r:id="rId29"/>
    <p:sldId id="570" r:id="rId30"/>
    <p:sldId id="524" r:id="rId31"/>
    <p:sldId id="559" r:id="rId32"/>
    <p:sldId id="569" r:id="rId33"/>
    <p:sldId id="565" r:id="rId34"/>
    <p:sldId id="571" r:id="rId35"/>
    <p:sldId id="572" r:id="rId36"/>
    <p:sldId id="574" r:id="rId37"/>
    <p:sldId id="575" r:id="rId38"/>
    <p:sldId id="573" r:id="rId39"/>
    <p:sldId id="576" r:id="rId40"/>
    <p:sldId id="579" r:id="rId41"/>
    <p:sldId id="577" r:id="rId42"/>
    <p:sldId id="578" r:id="rId43"/>
    <p:sldId id="525" r:id="rId44"/>
    <p:sldId id="526" r:id="rId45"/>
    <p:sldId id="527" r:id="rId46"/>
    <p:sldId id="528" r:id="rId47"/>
    <p:sldId id="529" r:id="rId48"/>
    <p:sldId id="580" r:id="rId49"/>
    <p:sldId id="585" r:id="rId50"/>
    <p:sldId id="586" r:id="rId51"/>
  </p:sldIdLst>
  <p:sldSz cx="8534400" cy="6172200"/>
  <p:notesSz cx="6797675" cy="9926638"/>
  <p:custDataLst>
    <p:tags r:id="rId54"/>
  </p:custDataLst>
  <p:defaultTextStyle>
    <a:defPPr>
      <a:defRPr lang="de-DE"/>
    </a:defPPr>
    <a:lvl1pPr algn="l" rtl="0" fontAlgn="base">
      <a:spcBef>
        <a:spcPct val="0"/>
      </a:spcBef>
      <a:spcAft>
        <a:spcPct val="0"/>
      </a:spcAft>
      <a:defRPr kern="1200">
        <a:solidFill>
          <a:schemeClr val="tx1"/>
        </a:solidFill>
        <a:latin typeface="Bosch Office Sans" pitchFamily="34" charset="0"/>
        <a:ea typeface="+mn-ea"/>
        <a:cs typeface="+mn-cs"/>
      </a:defRPr>
    </a:lvl1pPr>
    <a:lvl2pPr marL="457200" algn="l" rtl="0" fontAlgn="base">
      <a:spcBef>
        <a:spcPct val="0"/>
      </a:spcBef>
      <a:spcAft>
        <a:spcPct val="0"/>
      </a:spcAft>
      <a:defRPr kern="1200">
        <a:solidFill>
          <a:schemeClr val="tx1"/>
        </a:solidFill>
        <a:latin typeface="Bosch Office Sans" pitchFamily="34" charset="0"/>
        <a:ea typeface="+mn-ea"/>
        <a:cs typeface="+mn-cs"/>
      </a:defRPr>
    </a:lvl2pPr>
    <a:lvl3pPr marL="914400" algn="l" rtl="0" fontAlgn="base">
      <a:spcBef>
        <a:spcPct val="0"/>
      </a:spcBef>
      <a:spcAft>
        <a:spcPct val="0"/>
      </a:spcAft>
      <a:defRPr kern="1200">
        <a:solidFill>
          <a:schemeClr val="tx1"/>
        </a:solidFill>
        <a:latin typeface="Bosch Office Sans" pitchFamily="34" charset="0"/>
        <a:ea typeface="+mn-ea"/>
        <a:cs typeface="+mn-cs"/>
      </a:defRPr>
    </a:lvl3pPr>
    <a:lvl4pPr marL="1371600" algn="l" rtl="0" fontAlgn="base">
      <a:spcBef>
        <a:spcPct val="0"/>
      </a:spcBef>
      <a:spcAft>
        <a:spcPct val="0"/>
      </a:spcAft>
      <a:defRPr kern="1200">
        <a:solidFill>
          <a:schemeClr val="tx1"/>
        </a:solidFill>
        <a:latin typeface="Bosch Office Sans" pitchFamily="34" charset="0"/>
        <a:ea typeface="+mn-ea"/>
        <a:cs typeface="+mn-cs"/>
      </a:defRPr>
    </a:lvl4pPr>
    <a:lvl5pPr marL="1828800" algn="l" rtl="0" fontAlgn="base">
      <a:spcBef>
        <a:spcPct val="0"/>
      </a:spcBef>
      <a:spcAft>
        <a:spcPct val="0"/>
      </a:spcAft>
      <a:defRPr kern="1200">
        <a:solidFill>
          <a:schemeClr val="tx1"/>
        </a:solidFill>
        <a:latin typeface="Bosch Office Sans" pitchFamily="34" charset="0"/>
        <a:ea typeface="+mn-ea"/>
        <a:cs typeface="+mn-cs"/>
      </a:defRPr>
    </a:lvl5pPr>
    <a:lvl6pPr marL="2286000" algn="l" defTabSz="914400" rtl="0" eaLnBrk="1" latinLnBrk="0" hangingPunct="1">
      <a:defRPr kern="1200">
        <a:solidFill>
          <a:schemeClr val="tx1"/>
        </a:solidFill>
        <a:latin typeface="Bosch Office Sans" pitchFamily="34" charset="0"/>
        <a:ea typeface="+mn-ea"/>
        <a:cs typeface="+mn-cs"/>
      </a:defRPr>
    </a:lvl6pPr>
    <a:lvl7pPr marL="2743200" algn="l" defTabSz="914400" rtl="0" eaLnBrk="1" latinLnBrk="0" hangingPunct="1">
      <a:defRPr kern="1200">
        <a:solidFill>
          <a:schemeClr val="tx1"/>
        </a:solidFill>
        <a:latin typeface="Bosch Office Sans" pitchFamily="34" charset="0"/>
        <a:ea typeface="+mn-ea"/>
        <a:cs typeface="+mn-cs"/>
      </a:defRPr>
    </a:lvl7pPr>
    <a:lvl8pPr marL="3200400" algn="l" defTabSz="914400" rtl="0" eaLnBrk="1" latinLnBrk="0" hangingPunct="1">
      <a:defRPr kern="1200">
        <a:solidFill>
          <a:schemeClr val="tx1"/>
        </a:solidFill>
        <a:latin typeface="Bosch Office Sans" pitchFamily="34" charset="0"/>
        <a:ea typeface="+mn-ea"/>
        <a:cs typeface="+mn-cs"/>
      </a:defRPr>
    </a:lvl8pPr>
    <a:lvl9pPr marL="3657600" algn="l" defTabSz="914400" rtl="0" eaLnBrk="1" latinLnBrk="0" hangingPunct="1">
      <a:defRPr kern="1200">
        <a:solidFill>
          <a:schemeClr val="tx1"/>
        </a:solidFill>
        <a:latin typeface="Bosch Office Sans"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3B63"/>
    <a:srgbClr val="425C8F"/>
    <a:srgbClr val="738CB4"/>
    <a:srgbClr val="B0BBD0"/>
    <a:srgbClr val="DF0024"/>
    <a:srgbClr val="707070"/>
    <a:srgbClr val="A7A7A7"/>
    <a:srgbClr val="DDDDDD"/>
    <a:srgbClr val="090000"/>
    <a:srgbClr val="08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950" autoAdjust="0"/>
    <p:restoredTop sz="93051" autoAdjust="0"/>
  </p:normalViewPr>
  <p:slideViewPr>
    <p:cSldViewPr>
      <p:cViewPr>
        <p:scale>
          <a:sx n="110" d="100"/>
          <a:sy n="110" d="100"/>
        </p:scale>
        <p:origin x="-1188" y="-198"/>
      </p:cViewPr>
      <p:guideLst>
        <p:guide orient="horz" pos="1944"/>
        <p:guide pos="2688"/>
      </p:guideLst>
    </p:cSldViewPr>
  </p:slideViewPr>
  <p:outlineViewPr>
    <p:cViewPr>
      <p:scale>
        <a:sx n="33" d="100"/>
        <a:sy n="33" d="100"/>
      </p:scale>
      <p:origin x="0" y="352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1890" y="-96"/>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7970"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467971" name="Rectangle 3"/>
          <p:cNvSpPr>
            <a:spLocks noGrp="1" noChangeArrowheads="1"/>
          </p:cNvSpPr>
          <p:nvPr>
            <p:ph type="dt" sz="quarter" idx="1"/>
          </p:nvPr>
        </p:nvSpPr>
        <p:spPr bwMode="auto">
          <a:xfrm>
            <a:off x="3849688" y="0"/>
            <a:ext cx="29464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467972" name="Rectangle 4"/>
          <p:cNvSpPr>
            <a:spLocks noGrp="1" noChangeArrowheads="1"/>
          </p:cNvSpPr>
          <p:nvPr>
            <p:ph type="ftr" sz="quarter" idx="2"/>
          </p:nvPr>
        </p:nvSpPr>
        <p:spPr bwMode="auto">
          <a:xfrm>
            <a:off x="0" y="9429750"/>
            <a:ext cx="29464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467973" name="Rectangle 5"/>
          <p:cNvSpPr>
            <a:spLocks noGrp="1" noChangeArrowheads="1"/>
          </p:cNvSpPr>
          <p:nvPr>
            <p:ph type="sldNum" sz="quarter" idx="3"/>
          </p:nvPr>
        </p:nvSpPr>
        <p:spPr bwMode="auto">
          <a:xfrm>
            <a:off x="3849688" y="9429750"/>
            <a:ext cx="29464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558EF143-5D13-4FF4-B591-44B9C21496FA}" type="slidenum">
              <a:rPr lang="en-US"/>
              <a:pPr/>
              <a:t>‹N›</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de-DE"/>
          </a:p>
        </p:txBody>
      </p:sp>
      <p:sp>
        <p:nvSpPr>
          <p:cNvPr id="23555" name="Rectangle 3"/>
          <p:cNvSpPr>
            <a:spLocks noGrp="1" noChangeArrowheads="1"/>
          </p:cNvSpPr>
          <p:nvPr>
            <p:ph type="dt" idx="1"/>
          </p:nvPr>
        </p:nvSpPr>
        <p:spPr bwMode="auto">
          <a:xfrm>
            <a:off x="3849688" y="0"/>
            <a:ext cx="2946400" cy="49530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de-DE"/>
          </a:p>
        </p:txBody>
      </p:sp>
      <p:sp>
        <p:nvSpPr>
          <p:cNvPr id="23556" name="Rectangle 4"/>
          <p:cNvSpPr>
            <a:spLocks noGrp="1" noRot="1" noChangeAspect="1" noChangeArrowheads="1" noTextEdit="1"/>
          </p:cNvSpPr>
          <p:nvPr>
            <p:ph type="sldImg" idx="2"/>
          </p:nvPr>
        </p:nvSpPr>
        <p:spPr bwMode="auto">
          <a:xfrm>
            <a:off x="825500" y="744538"/>
            <a:ext cx="5146675" cy="3722687"/>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23558" name="Rectangle 6"/>
          <p:cNvSpPr>
            <a:spLocks noGrp="1" noChangeArrowheads="1"/>
          </p:cNvSpPr>
          <p:nvPr>
            <p:ph type="ftr" sz="quarter" idx="4"/>
          </p:nvPr>
        </p:nvSpPr>
        <p:spPr bwMode="auto">
          <a:xfrm>
            <a:off x="0" y="9429750"/>
            <a:ext cx="2946400" cy="49530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de-DE"/>
          </a:p>
        </p:txBody>
      </p:sp>
      <p:sp>
        <p:nvSpPr>
          <p:cNvPr id="23559" name="Rectangle 7"/>
          <p:cNvSpPr>
            <a:spLocks noGrp="1" noChangeArrowheads="1"/>
          </p:cNvSpPr>
          <p:nvPr>
            <p:ph type="sldNum" sz="quarter" idx="5"/>
          </p:nvPr>
        </p:nvSpPr>
        <p:spPr bwMode="auto">
          <a:xfrm>
            <a:off x="3849688" y="9429750"/>
            <a:ext cx="2946400" cy="49530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134902A-CB02-446C-A0E4-C4996D95639B}" type="slidenum">
              <a:rPr lang="de-DE"/>
              <a:pPr/>
              <a:t>‹N›</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10</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11</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12</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13</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14</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15</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16</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17</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18</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19</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20</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21</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22</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23</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24</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25</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26</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27</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28</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29</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30</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31</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32</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33</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34</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35</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36</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37</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38</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39</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40</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41</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42</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43</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44</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45</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46</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47</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48</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49</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5</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50</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6</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7</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8</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F44AB-5FF6-4DEB-B2D3-DF0A81C33CC2}" type="slidenum">
              <a:rPr lang="de-DE"/>
              <a:pPr/>
              <a:t>9</a:t>
            </a:fld>
            <a:endParaRPr lang="de-DE"/>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7.xml"/><Relationship Id="rId3" Type="http://schemas.openxmlformats.org/officeDocument/2006/relationships/tags" Target="../tags/tag12.xml"/><Relationship Id="rId7" Type="http://schemas.openxmlformats.org/officeDocument/2006/relationships/tags" Target="../tags/tag16.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image" Target="../media/image2.png"/><Relationship Id="rId5" Type="http://schemas.openxmlformats.org/officeDocument/2006/relationships/tags" Target="../tags/tag14.xml"/><Relationship Id="rId10" Type="http://schemas.openxmlformats.org/officeDocument/2006/relationships/image" Target="../media/image1.png"/><Relationship Id="rId4" Type="http://schemas.openxmlformats.org/officeDocument/2006/relationships/tags" Target="../tags/tag13.xml"/><Relationship Id="rId9"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533513" name="Picture 9" descr="PPTFOOTCOL"/>
          <p:cNvPicPr>
            <a:picLocks noChangeArrowheads="1"/>
          </p:cNvPicPr>
          <p:nvPr userDrawn="1">
            <p:custDataLst>
              <p:tags r:id="rId1"/>
            </p:custDataLst>
          </p:nvPr>
        </p:nvPicPr>
        <p:blipFill>
          <a:blip r:embed="rId10"/>
          <a:srcRect/>
          <a:stretch>
            <a:fillRect/>
          </a:stretch>
        </p:blipFill>
        <p:spPr bwMode="auto">
          <a:xfrm>
            <a:off x="0" y="5562600"/>
            <a:ext cx="8534400" cy="609600"/>
          </a:xfrm>
          <a:prstGeom prst="rect">
            <a:avLst/>
          </a:prstGeom>
          <a:noFill/>
          <a:ln w="0" algn="ctr">
            <a:noFill/>
            <a:miter lim="800000"/>
            <a:headEnd/>
            <a:tailEnd/>
          </a:ln>
          <a:effectLst/>
        </p:spPr>
      </p:pic>
      <p:pic>
        <p:nvPicPr>
          <p:cNvPr id="533514" name="Picture 10" descr="BOCOL"/>
          <p:cNvPicPr>
            <a:picLocks noChangeArrowheads="1"/>
          </p:cNvPicPr>
          <p:nvPr userDrawn="1">
            <p:custDataLst>
              <p:tags r:id="rId2"/>
            </p:custDataLst>
          </p:nvPr>
        </p:nvPicPr>
        <p:blipFill>
          <a:blip r:embed="rId11" cstate="print"/>
          <a:srcRect/>
          <a:stretch>
            <a:fillRect/>
          </a:stretch>
        </p:blipFill>
        <p:spPr bwMode="auto">
          <a:xfrm>
            <a:off x="6477000" y="5651500"/>
            <a:ext cx="1828800" cy="406400"/>
          </a:xfrm>
          <a:prstGeom prst="rect">
            <a:avLst/>
          </a:prstGeom>
          <a:noFill/>
          <a:ln w="0" algn="ctr">
            <a:noFill/>
            <a:miter lim="800000"/>
            <a:headEnd/>
            <a:tailEnd/>
          </a:ln>
          <a:effectLst/>
        </p:spPr>
      </p:pic>
      <p:sp>
        <p:nvSpPr>
          <p:cNvPr id="533512" name="Rectangle 8"/>
          <p:cNvSpPr>
            <a:spLocks noGrp="1" noChangeArrowheads="1"/>
          </p:cNvSpPr>
          <p:nvPr>
            <p:ph type="sldNum" sz="quarter" idx="4"/>
            <p:custDataLst>
              <p:tags r:id="rId3"/>
            </p:custDataLst>
          </p:nvPr>
        </p:nvSpPr>
        <p:spPr/>
        <p:txBody>
          <a:bodyPr lIns="0" tIns="0" rIns="0" bIns="0" anchor="t"/>
          <a:lstStyle>
            <a:lvl1pPr>
              <a:defRPr/>
            </a:lvl1pPr>
          </a:lstStyle>
          <a:p>
            <a:fld id="{1D36A168-4CBB-4A9F-8F26-D5F1A40A075A}" type="slidenum">
              <a:rPr lang="it-IT"/>
              <a:pPr/>
              <a:t>‹N›</a:t>
            </a:fld>
            <a:endParaRPr lang="it-IT"/>
          </a:p>
        </p:txBody>
      </p:sp>
      <p:sp>
        <p:nvSpPr>
          <p:cNvPr id="533510" name="Rectangle 6"/>
          <p:cNvSpPr>
            <a:spLocks noGrp="1" noChangeArrowheads="1"/>
          </p:cNvSpPr>
          <p:nvPr>
            <p:ph type="ctrTitle"/>
            <p:custDataLst>
              <p:tags r:id="rId4"/>
            </p:custDataLst>
          </p:nvPr>
        </p:nvSpPr>
        <p:spPr>
          <a:xfrm>
            <a:off x="533400" y="533400"/>
            <a:ext cx="7772400" cy="533400"/>
          </a:xfrm>
        </p:spPr>
        <p:txBody>
          <a:bodyPr/>
          <a:lstStyle>
            <a:lvl1pPr>
              <a:defRPr/>
            </a:lvl1pPr>
          </a:lstStyle>
          <a:p>
            <a:r>
              <a:rPr lang="de-DE"/>
              <a:t>Titelmasterformat durch Klicken bearbeiten</a:t>
            </a:r>
          </a:p>
        </p:txBody>
      </p:sp>
      <p:sp>
        <p:nvSpPr>
          <p:cNvPr id="533511" name="Rectangle 7" hidden="1"/>
          <p:cNvSpPr>
            <a:spLocks noGrp="1" noChangeArrowheads="1"/>
          </p:cNvSpPr>
          <p:nvPr>
            <p:ph type="subTitle" idx="1"/>
            <p:custDataLst>
              <p:tags r:id="rId5"/>
            </p:custDataLst>
          </p:nvPr>
        </p:nvSpPr>
        <p:spPr>
          <a:xfrm>
            <a:off x="533400" y="3200400"/>
            <a:ext cx="7772400" cy="1676400"/>
          </a:xfrm>
        </p:spPr>
        <p:txBody>
          <a:bodyPr/>
          <a:lstStyle>
            <a:lvl1pPr marL="0" indent="0">
              <a:defRPr/>
            </a:lvl1pPr>
          </a:lstStyle>
          <a:p>
            <a:r>
              <a:rPr lang="de-DE"/>
              <a:t>Formatvorlage des Untertitelmasters durch Klicken bearbeiten</a:t>
            </a:r>
          </a:p>
        </p:txBody>
      </p:sp>
      <p:sp>
        <p:nvSpPr>
          <p:cNvPr id="533515" name="Rectangle 11"/>
          <p:cNvSpPr>
            <a:spLocks noChangeArrowheads="1"/>
          </p:cNvSpPr>
          <p:nvPr userDrawn="1">
            <p:custDataLst>
              <p:tags r:id="rId6"/>
            </p:custDataLst>
          </p:nvPr>
        </p:nvSpPr>
        <p:spPr bwMode="auto">
          <a:xfrm>
            <a:off x="0" y="0"/>
            <a:ext cx="8534400" cy="533400"/>
          </a:xfrm>
          <a:prstGeom prst="rect">
            <a:avLst/>
          </a:prstGeom>
          <a:solidFill>
            <a:srgbClr val="153B63"/>
          </a:solidFill>
          <a:ln w="0" algn="ctr">
            <a:noFill/>
            <a:miter lim="800000"/>
            <a:headEnd/>
            <a:tailEnd/>
          </a:ln>
          <a:effectLst/>
        </p:spPr>
        <p:txBody>
          <a:bodyPr wrap="none" lIns="0" tIns="0" rIns="0" bIns="0" anchor="ctr"/>
          <a:lstStyle/>
          <a:p>
            <a:pPr marL="331788" indent="-331788" algn="ctr" eaLnBrk="0" hangingPunct="0">
              <a:lnSpc>
                <a:spcPct val="111000"/>
              </a:lnSpc>
              <a:buClr>
                <a:srgbClr val="5D7298"/>
              </a:buClr>
              <a:buSzPct val="65000"/>
              <a:buFont typeface="Wingdings" pitchFamily="2" charset="2"/>
              <a:buNone/>
            </a:pPr>
            <a:endParaRPr lang="it-IT">
              <a:solidFill>
                <a:srgbClr val="153B63"/>
              </a:solidFill>
            </a:endParaRPr>
          </a:p>
        </p:txBody>
      </p:sp>
      <p:sp>
        <p:nvSpPr>
          <p:cNvPr id="533516" name="Line 12"/>
          <p:cNvSpPr>
            <a:spLocks noChangeShapeType="1"/>
          </p:cNvSpPr>
          <p:nvPr userDrawn="1">
            <p:custDataLst>
              <p:tags r:id="rId7"/>
            </p:custDataLst>
          </p:nvPr>
        </p:nvSpPr>
        <p:spPr bwMode="auto">
          <a:xfrm>
            <a:off x="0" y="533400"/>
            <a:ext cx="8534400" cy="0"/>
          </a:xfrm>
          <a:prstGeom prst="line">
            <a:avLst/>
          </a:prstGeom>
          <a:noFill/>
          <a:ln w="9017">
            <a:solidFill>
              <a:srgbClr val="153B63"/>
            </a:solidFill>
            <a:round/>
            <a:headEnd/>
            <a:tailEnd/>
          </a:ln>
          <a:effectLst/>
        </p:spPr>
        <p:txBody>
          <a:bodyPr wrap="none" lIns="0" tIns="69088" rIns="0" bIns="0" anchor="ctr"/>
          <a:lstStyle/>
          <a:p>
            <a:endParaRPr lang="en-GB"/>
          </a:p>
        </p:txBody>
      </p:sp>
      <p:sp>
        <p:nvSpPr>
          <p:cNvPr id="533517" name="Line 13"/>
          <p:cNvSpPr>
            <a:spLocks noChangeShapeType="1"/>
          </p:cNvSpPr>
          <p:nvPr userDrawn="1">
            <p:custDataLst>
              <p:tags r:id="rId8"/>
            </p:custDataLst>
          </p:nvPr>
        </p:nvSpPr>
        <p:spPr bwMode="auto">
          <a:xfrm>
            <a:off x="0" y="5562600"/>
            <a:ext cx="8534400" cy="0"/>
          </a:xfrm>
          <a:prstGeom prst="line">
            <a:avLst/>
          </a:prstGeom>
          <a:noFill/>
          <a:ln w="9017">
            <a:solidFill>
              <a:srgbClr val="DDDDE7"/>
            </a:solidFill>
            <a:round/>
            <a:headEnd/>
            <a:tailEnd/>
          </a:ln>
          <a:effectLst/>
        </p:spPr>
        <p:txBody>
          <a:bodyPr wrap="none" lIns="0" tIns="69088" rIns="0" bIns="0" anchor="ct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numero diapositiva 3"/>
          <p:cNvSpPr>
            <a:spLocks noGrp="1"/>
          </p:cNvSpPr>
          <p:nvPr>
            <p:ph type="sldNum" sz="quarter" idx="10"/>
          </p:nvPr>
        </p:nvSpPr>
        <p:spPr/>
        <p:txBody>
          <a:bodyPr/>
          <a:lstStyle>
            <a:lvl1pPr>
              <a:defRPr/>
            </a:lvl1pPr>
          </a:lstStyle>
          <a:p>
            <a:fld id="{4F7FA282-769D-42FB-94F1-4D17AF379F9C}" type="slidenum">
              <a:rPr lang="it-IT"/>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019800" y="533400"/>
            <a:ext cx="1828800" cy="4343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533400" y="533400"/>
            <a:ext cx="5334000" cy="4343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numero diapositiva 3"/>
          <p:cNvSpPr>
            <a:spLocks noGrp="1"/>
          </p:cNvSpPr>
          <p:nvPr>
            <p:ph type="sldNum" sz="quarter" idx="10"/>
          </p:nvPr>
        </p:nvSpPr>
        <p:spPr/>
        <p:txBody>
          <a:bodyPr/>
          <a:lstStyle>
            <a:lvl1pPr>
              <a:defRPr/>
            </a:lvl1pPr>
          </a:lstStyle>
          <a:p>
            <a:fld id="{867A9C07-EA53-4F15-B650-B92E631755D5}" type="slidenum">
              <a:rPr lang="it-IT"/>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533400" y="533400"/>
            <a:ext cx="7315200" cy="533400"/>
          </a:xfrm>
        </p:spPr>
        <p:txBody>
          <a:bodyPr/>
          <a:lstStyle/>
          <a:p>
            <a:r>
              <a:rPr lang="it-IT" smtClean="0"/>
              <a:t>Fare clic per modificare lo stile del titolo</a:t>
            </a:r>
            <a:endParaRPr lang="en-GB"/>
          </a:p>
        </p:txBody>
      </p:sp>
      <p:sp>
        <p:nvSpPr>
          <p:cNvPr id="3" name="Segnaposto testo 2"/>
          <p:cNvSpPr>
            <a:spLocks noGrp="1"/>
          </p:cNvSpPr>
          <p:nvPr>
            <p:ph type="body" sz="half" idx="1"/>
          </p:nvPr>
        </p:nvSpPr>
        <p:spPr>
          <a:xfrm>
            <a:off x="533400" y="1066800"/>
            <a:ext cx="3581400" cy="3810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lipArt 3"/>
          <p:cNvSpPr>
            <a:spLocks noGrp="1"/>
          </p:cNvSpPr>
          <p:nvPr>
            <p:ph type="clipArt" sz="half" idx="2"/>
          </p:nvPr>
        </p:nvSpPr>
        <p:spPr>
          <a:xfrm>
            <a:off x="4267200" y="1066800"/>
            <a:ext cx="3581400" cy="3810000"/>
          </a:xfrm>
        </p:spPr>
        <p:txBody>
          <a:bodyPr/>
          <a:lstStyle/>
          <a:p>
            <a:endParaRPr lang="en-GB"/>
          </a:p>
        </p:txBody>
      </p:sp>
      <p:sp>
        <p:nvSpPr>
          <p:cNvPr id="5" name="Segnaposto numero diapositiva 4"/>
          <p:cNvSpPr>
            <a:spLocks noGrp="1"/>
          </p:cNvSpPr>
          <p:nvPr>
            <p:ph type="sldNum" sz="quarter" idx="10"/>
          </p:nvPr>
        </p:nvSpPr>
        <p:spPr>
          <a:xfrm>
            <a:off x="76200" y="5851525"/>
            <a:ext cx="381000" cy="190500"/>
          </a:xfrm>
        </p:spPr>
        <p:txBody>
          <a:bodyPr/>
          <a:lstStyle>
            <a:lvl1pPr>
              <a:defRPr/>
            </a:lvl1pPr>
          </a:lstStyle>
          <a:p>
            <a:fld id="{70DDAA50-C090-4F0C-B0C4-8C13F6F25EEF}" type="slidenum">
              <a:rPr lang="it-IT"/>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p:cNvSpPr>
            <a:spLocks noGrp="1"/>
          </p:cNvSpPr>
          <p:nvPr>
            <p:ph type="title"/>
          </p:nvPr>
        </p:nvSpPr>
        <p:spPr>
          <a:xfrm>
            <a:off x="533400" y="533400"/>
            <a:ext cx="7315200" cy="533400"/>
          </a:xfrm>
        </p:spPr>
        <p:txBody>
          <a:bodyPr/>
          <a:lstStyle/>
          <a:p>
            <a:r>
              <a:rPr lang="it-IT" smtClean="0"/>
              <a:t>Fare clic per modificare lo stile del titolo</a:t>
            </a:r>
            <a:endParaRPr lang="en-GB"/>
          </a:p>
        </p:txBody>
      </p:sp>
      <p:sp>
        <p:nvSpPr>
          <p:cNvPr id="3" name="Segnaposto testo 2"/>
          <p:cNvSpPr>
            <a:spLocks noGrp="1"/>
          </p:cNvSpPr>
          <p:nvPr>
            <p:ph type="body" sz="half" idx="1"/>
          </p:nvPr>
        </p:nvSpPr>
        <p:spPr>
          <a:xfrm>
            <a:off x="533400" y="1066800"/>
            <a:ext cx="3581400" cy="3810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risorsa multimediale 3"/>
          <p:cNvSpPr>
            <a:spLocks noGrp="1"/>
          </p:cNvSpPr>
          <p:nvPr>
            <p:ph type="media" sz="half" idx="2"/>
          </p:nvPr>
        </p:nvSpPr>
        <p:spPr>
          <a:xfrm>
            <a:off x="4267200" y="1066800"/>
            <a:ext cx="3581400" cy="3810000"/>
          </a:xfrm>
        </p:spPr>
        <p:txBody>
          <a:bodyPr/>
          <a:lstStyle/>
          <a:p>
            <a:endParaRPr lang="en-GB"/>
          </a:p>
        </p:txBody>
      </p:sp>
      <p:sp>
        <p:nvSpPr>
          <p:cNvPr id="5" name="Segnaposto numero diapositiva 4"/>
          <p:cNvSpPr>
            <a:spLocks noGrp="1"/>
          </p:cNvSpPr>
          <p:nvPr>
            <p:ph type="sldNum" sz="quarter" idx="10"/>
          </p:nvPr>
        </p:nvSpPr>
        <p:spPr>
          <a:xfrm>
            <a:off x="76200" y="5851525"/>
            <a:ext cx="381000" cy="190500"/>
          </a:xfrm>
        </p:spPr>
        <p:txBody>
          <a:bodyPr/>
          <a:lstStyle>
            <a:lvl1pPr>
              <a:defRPr/>
            </a:lvl1pPr>
          </a:lstStyle>
          <a:p>
            <a:fld id="{338D9784-F2D6-4F0D-AE2A-F16AD97AA856}" type="slidenum">
              <a:rPr lang="it-IT"/>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33400" y="533400"/>
            <a:ext cx="7315200" cy="533400"/>
          </a:xfrm>
        </p:spPr>
        <p:txBody>
          <a:bodyPr/>
          <a:lstStyle/>
          <a:p>
            <a:r>
              <a:rPr lang="it-IT" smtClean="0"/>
              <a:t>Fare clic per modificare lo stile del titolo</a:t>
            </a:r>
            <a:endParaRPr lang="en-GB"/>
          </a:p>
        </p:txBody>
      </p:sp>
      <p:sp>
        <p:nvSpPr>
          <p:cNvPr id="3" name="Segnaposto testo 2"/>
          <p:cNvSpPr>
            <a:spLocks noGrp="1"/>
          </p:cNvSpPr>
          <p:nvPr>
            <p:ph type="body" sz="half" idx="1"/>
          </p:nvPr>
        </p:nvSpPr>
        <p:spPr>
          <a:xfrm>
            <a:off x="533400" y="1066800"/>
            <a:ext cx="3581400" cy="3810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267200" y="1066800"/>
            <a:ext cx="3581400" cy="3810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numero diapositiva 4"/>
          <p:cNvSpPr>
            <a:spLocks noGrp="1"/>
          </p:cNvSpPr>
          <p:nvPr>
            <p:ph type="sldNum" sz="quarter" idx="10"/>
          </p:nvPr>
        </p:nvSpPr>
        <p:spPr>
          <a:xfrm>
            <a:off x="76200" y="5851525"/>
            <a:ext cx="381000" cy="190500"/>
          </a:xfrm>
        </p:spPr>
        <p:txBody>
          <a:bodyPr/>
          <a:lstStyle>
            <a:lvl1pPr>
              <a:defRPr/>
            </a:lvl1pPr>
          </a:lstStyle>
          <a:p>
            <a:fld id="{FF30A783-13C9-49E4-B2EE-84DD3AE9276D}"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numero diapositiva 3"/>
          <p:cNvSpPr>
            <a:spLocks noGrp="1"/>
          </p:cNvSpPr>
          <p:nvPr>
            <p:ph type="sldNum" sz="quarter" idx="10"/>
          </p:nvPr>
        </p:nvSpPr>
        <p:spPr/>
        <p:txBody>
          <a:bodyPr/>
          <a:lstStyle>
            <a:lvl1pPr>
              <a:defRPr/>
            </a:lvl1pPr>
          </a:lstStyle>
          <a:p>
            <a:fld id="{D7C3F0AE-C3A5-4F23-B629-A17D7DB1DB0C}" type="slidenum">
              <a:rPr lang="it-IT"/>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74688" y="3965575"/>
            <a:ext cx="7253287" cy="1227138"/>
          </a:xfrm>
        </p:spPr>
        <p:txBody>
          <a:bodyPr/>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674688" y="2616200"/>
            <a:ext cx="7253287" cy="13493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numero diapositiva 3"/>
          <p:cNvSpPr>
            <a:spLocks noGrp="1"/>
          </p:cNvSpPr>
          <p:nvPr>
            <p:ph type="sldNum" sz="quarter" idx="10"/>
          </p:nvPr>
        </p:nvSpPr>
        <p:spPr/>
        <p:txBody>
          <a:bodyPr/>
          <a:lstStyle>
            <a:lvl1pPr>
              <a:defRPr/>
            </a:lvl1pPr>
          </a:lstStyle>
          <a:p>
            <a:fld id="{50721E2A-8A16-4F15-9BCE-8F1F2B6212F0}"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533400" y="1066800"/>
            <a:ext cx="35814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267200" y="1066800"/>
            <a:ext cx="35814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numero diapositiva 4"/>
          <p:cNvSpPr>
            <a:spLocks noGrp="1"/>
          </p:cNvSpPr>
          <p:nvPr>
            <p:ph type="sldNum" sz="quarter" idx="10"/>
          </p:nvPr>
        </p:nvSpPr>
        <p:spPr/>
        <p:txBody>
          <a:bodyPr/>
          <a:lstStyle>
            <a:lvl1pPr>
              <a:defRPr/>
            </a:lvl1pPr>
          </a:lstStyle>
          <a:p>
            <a:fld id="{B46FB58F-CEEF-4BB1-9ED0-C9A76FD6E40C}"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27038" y="247650"/>
            <a:ext cx="7680325" cy="1028700"/>
          </a:xfrm>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427038" y="1381125"/>
            <a:ext cx="3770312" cy="5762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27038" y="1957388"/>
            <a:ext cx="3770312" cy="3556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335463" y="1381125"/>
            <a:ext cx="3771900" cy="5762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335463" y="1957388"/>
            <a:ext cx="3771900" cy="3556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Segnaposto numero diapositiva 6"/>
          <p:cNvSpPr>
            <a:spLocks noGrp="1"/>
          </p:cNvSpPr>
          <p:nvPr>
            <p:ph type="sldNum" sz="quarter" idx="10"/>
          </p:nvPr>
        </p:nvSpPr>
        <p:spPr/>
        <p:txBody>
          <a:bodyPr/>
          <a:lstStyle>
            <a:lvl1pPr>
              <a:defRPr/>
            </a:lvl1pPr>
          </a:lstStyle>
          <a:p>
            <a:fld id="{92760B60-0FB1-40F9-8637-C9185ECF9FF6}" type="slidenum">
              <a:rPr lang="it-IT"/>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numero diapositiva 2"/>
          <p:cNvSpPr>
            <a:spLocks noGrp="1"/>
          </p:cNvSpPr>
          <p:nvPr>
            <p:ph type="sldNum" sz="quarter" idx="10"/>
          </p:nvPr>
        </p:nvSpPr>
        <p:spPr/>
        <p:txBody>
          <a:bodyPr/>
          <a:lstStyle>
            <a:lvl1pPr>
              <a:defRPr/>
            </a:lvl1pPr>
          </a:lstStyle>
          <a:p>
            <a:fld id="{20017D08-510E-4489-B063-343C7311F263}" type="slidenum">
              <a:rPr lang="it-IT"/>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sz="quarter" idx="10"/>
          </p:nvPr>
        </p:nvSpPr>
        <p:spPr/>
        <p:txBody>
          <a:bodyPr/>
          <a:lstStyle>
            <a:lvl1pPr>
              <a:defRPr/>
            </a:lvl1pPr>
          </a:lstStyle>
          <a:p>
            <a:fld id="{6C4639DA-7A5A-48F8-9A28-65D82252B902}" type="slidenum">
              <a:rPr lang="it-IT"/>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27038" y="246063"/>
            <a:ext cx="2806700" cy="1046162"/>
          </a:xfrm>
        </p:spPr>
        <p:txBody>
          <a:bodyPr anchor="b"/>
          <a:lstStyle>
            <a:lvl1pPr algn="l">
              <a:defRPr sz="2000" b="1"/>
            </a:lvl1pPr>
          </a:lstStyle>
          <a:p>
            <a:r>
              <a:rPr lang="it-IT" smtClean="0"/>
              <a:t>Fare clic per modificare lo stile del titolo</a:t>
            </a:r>
            <a:endParaRPr lang="en-GB"/>
          </a:p>
        </p:txBody>
      </p:sp>
      <p:sp>
        <p:nvSpPr>
          <p:cNvPr id="3" name="Segnaposto contenuto 2"/>
          <p:cNvSpPr>
            <a:spLocks noGrp="1"/>
          </p:cNvSpPr>
          <p:nvPr>
            <p:ph idx="1"/>
          </p:nvPr>
        </p:nvSpPr>
        <p:spPr>
          <a:xfrm>
            <a:off x="3336925" y="246063"/>
            <a:ext cx="4770438" cy="52673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27038" y="1292225"/>
            <a:ext cx="2806700" cy="4221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sz="quarter" idx="10"/>
          </p:nvPr>
        </p:nvSpPr>
        <p:spPr/>
        <p:txBody>
          <a:bodyPr/>
          <a:lstStyle>
            <a:lvl1pPr>
              <a:defRPr/>
            </a:lvl1pPr>
          </a:lstStyle>
          <a:p>
            <a:fld id="{358531AF-8B6B-41F8-BBE2-6B203D138AE7}" type="slidenum">
              <a:rPr lang="it-IT"/>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673225" y="4321175"/>
            <a:ext cx="5119688" cy="509588"/>
          </a:xfr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1673225" y="550863"/>
            <a:ext cx="5119688" cy="37036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p:cNvSpPr>
            <a:spLocks noGrp="1"/>
          </p:cNvSpPr>
          <p:nvPr>
            <p:ph type="body" sz="half" idx="2"/>
          </p:nvPr>
        </p:nvSpPr>
        <p:spPr>
          <a:xfrm>
            <a:off x="1673225" y="4830763"/>
            <a:ext cx="5119688" cy="723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sz="quarter" idx="10"/>
          </p:nvPr>
        </p:nvSpPr>
        <p:spPr/>
        <p:txBody>
          <a:bodyPr/>
          <a:lstStyle>
            <a:lvl1pPr>
              <a:defRPr/>
            </a:lvl1pPr>
          </a:lstStyle>
          <a:p>
            <a:fld id="{5A112F8B-F58B-4FAB-8C12-6745768EDC59}"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4.xml"/><Relationship Id="rId3" Type="http://schemas.openxmlformats.org/officeDocument/2006/relationships/slideLayout" Target="../slideLayouts/slideLayout3.xml"/><Relationship Id="rId21" Type="http://schemas.openxmlformats.org/officeDocument/2006/relationships/tags" Target="../tags/tag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tags" Target="../tags/tag9.xml"/><Relationship Id="rId10" Type="http://schemas.openxmlformats.org/officeDocument/2006/relationships/slideLayout" Target="../slideLayouts/slideLayout10.xml"/><Relationship Id="rId19" Type="http://schemas.openxmlformats.org/officeDocument/2006/relationships/tags" Target="../tags/tag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32489" name="Picture 9" descr="PPTFOOTCOL"/>
          <p:cNvPicPr>
            <a:picLocks noChangeArrowheads="1"/>
          </p:cNvPicPr>
          <p:nvPr userDrawn="1">
            <p:custDataLst>
              <p:tags r:id="rId16"/>
            </p:custDataLst>
          </p:nvPr>
        </p:nvPicPr>
        <p:blipFill>
          <a:blip r:embed="rId24"/>
          <a:srcRect/>
          <a:stretch>
            <a:fillRect/>
          </a:stretch>
        </p:blipFill>
        <p:spPr bwMode="auto">
          <a:xfrm>
            <a:off x="0" y="5562600"/>
            <a:ext cx="8534400" cy="609600"/>
          </a:xfrm>
          <a:prstGeom prst="rect">
            <a:avLst/>
          </a:prstGeom>
          <a:noFill/>
          <a:ln w="0" algn="ctr">
            <a:noFill/>
            <a:miter lim="800000"/>
            <a:headEnd/>
            <a:tailEnd/>
          </a:ln>
          <a:effectLst/>
        </p:spPr>
      </p:pic>
      <p:pic>
        <p:nvPicPr>
          <p:cNvPr id="532490" name="Picture 10" descr="BOCOL"/>
          <p:cNvPicPr>
            <a:picLocks noChangeArrowheads="1"/>
          </p:cNvPicPr>
          <p:nvPr userDrawn="1">
            <p:custDataLst>
              <p:tags r:id="rId17"/>
            </p:custDataLst>
          </p:nvPr>
        </p:nvPicPr>
        <p:blipFill>
          <a:blip r:embed="rId25" cstate="print"/>
          <a:srcRect/>
          <a:stretch>
            <a:fillRect/>
          </a:stretch>
        </p:blipFill>
        <p:spPr bwMode="auto">
          <a:xfrm>
            <a:off x="6477000" y="5651500"/>
            <a:ext cx="1828800" cy="406400"/>
          </a:xfrm>
          <a:prstGeom prst="rect">
            <a:avLst/>
          </a:prstGeom>
          <a:noFill/>
          <a:ln w="0" algn="ctr">
            <a:noFill/>
            <a:miter lim="800000"/>
            <a:headEnd/>
            <a:tailEnd/>
          </a:ln>
          <a:effectLst/>
        </p:spPr>
      </p:pic>
      <p:sp>
        <p:nvSpPr>
          <p:cNvPr id="532488" name="Rectangle 8"/>
          <p:cNvSpPr>
            <a:spLocks noGrp="1" noChangeArrowheads="1"/>
          </p:cNvSpPr>
          <p:nvPr>
            <p:ph type="sldNum" sz="quarter" idx="4"/>
            <p:custDataLst>
              <p:tags r:id="rId18"/>
            </p:custDataLst>
          </p:nvPr>
        </p:nvSpPr>
        <p:spPr bwMode="auto">
          <a:xfrm>
            <a:off x="76200" y="5851525"/>
            <a:ext cx="381000" cy="190500"/>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lnSpc>
                <a:spcPct val="111000"/>
              </a:lnSpc>
              <a:defRPr sz="1500">
                <a:solidFill>
                  <a:srgbClr val="707070"/>
                </a:solidFill>
              </a:defRPr>
            </a:lvl1pPr>
          </a:lstStyle>
          <a:p>
            <a:fld id="{CE9F003A-E9C7-4EDC-80A7-F1E9F611069E}" type="slidenum">
              <a:rPr lang="it-IT"/>
              <a:pPr/>
              <a:t>‹N›</a:t>
            </a:fld>
            <a:endParaRPr lang="it-IT"/>
          </a:p>
        </p:txBody>
      </p:sp>
      <p:sp>
        <p:nvSpPr>
          <p:cNvPr id="532491" name="Rectangle 11"/>
          <p:cNvSpPr>
            <a:spLocks noChangeArrowheads="1"/>
          </p:cNvSpPr>
          <p:nvPr userDrawn="1">
            <p:custDataLst>
              <p:tags r:id="rId19"/>
            </p:custDataLst>
          </p:nvPr>
        </p:nvSpPr>
        <p:spPr bwMode="auto">
          <a:xfrm>
            <a:off x="0" y="0"/>
            <a:ext cx="8534400" cy="533400"/>
          </a:xfrm>
          <a:prstGeom prst="rect">
            <a:avLst/>
          </a:prstGeom>
          <a:solidFill>
            <a:srgbClr val="153B63"/>
          </a:solidFill>
          <a:ln w="0" algn="ctr">
            <a:noFill/>
            <a:miter lim="800000"/>
            <a:headEnd/>
            <a:tailEnd/>
          </a:ln>
          <a:effectLst/>
        </p:spPr>
        <p:txBody>
          <a:bodyPr wrap="none" lIns="0" tIns="0" rIns="0" bIns="0" anchor="ctr"/>
          <a:lstStyle/>
          <a:p>
            <a:pPr marL="331788" indent="-331788" algn="ctr" eaLnBrk="0" hangingPunct="0">
              <a:lnSpc>
                <a:spcPct val="111000"/>
              </a:lnSpc>
              <a:buClr>
                <a:srgbClr val="5D7298"/>
              </a:buClr>
              <a:buSzPct val="65000"/>
              <a:buFont typeface="Wingdings" pitchFamily="2" charset="2"/>
              <a:buNone/>
            </a:pPr>
            <a:endParaRPr lang="it-IT">
              <a:solidFill>
                <a:srgbClr val="153B63"/>
              </a:solidFill>
            </a:endParaRPr>
          </a:p>
        </p:txBody>
      </p:sp>
      <p:sp>
        <p:nvSpPr>
          <p:cNvPr id="532492" name="Line 12"/>
          <p:cNvSpPr>
            <a:spLocks noChangeShapeType="1"/>
          </p:cNvSpPr>
          <p:nvPr userDrawn="1">
            <p:custDataLst>
              <p:tags r:id="rId20"/>
            </p:custDataLst>
          </p:nvPr>
        </p:nvSpPr>
        <p:spPr bwMode="auto">
          <a:xfrm>
            <a:off x="0" y="533400"/>
            <a:ext cx="8534400" cy="0"/>
          </a:xfrm>
          <a:prstGeom prst="line">
            <a:avLst/>
          </a:prstGeom>
          <a:noFill/>
          <a:ln w="9017">
            <a:solidFill>
              <a:srgbClr val="153B63"/>
            </a:solidFill>
            <a:round/>
            <a:headEnd/>
            <a:tailEnd/>
          </a:ln>
          <a:effectLst/>
        </p:spPr>
        <p:txBody>
          <a:bodyPr wrap="none" lIns="0" tIns="69088" rIns="0" bIns="0" anchor="ctr"/>
          <a:lstStyle/>
          <a:p>
            <a:endParaRPr lang="en-GB"/>
          </a:p>
        </p:txBody>
      </p:sp>
      <p:sp>
        <p:nvSpPr>
          <p:cNvPr id="532487" name="Rectangle 7"/>
          <p:cNvSpPr>
            <a:spLocks noGrp="1" noChangeArrowheads="1"/>
          </p:cNvSpPr>
          <p:nvPr>
            <p:ph type="body" idx="1"/>
            <p:custDataLst>
              <p:tags r:id="rId21"/>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32493" name="Line 13"/>
          <p:cNvSpPr>
            <a:spLocks noChangeShapeType="1"/>
          </p:cNvSpPr>
          <p:nvPr userDrawn="1">
            <p:custDataLst>
              <p:tags r:id="rId22"/>
            </p:custDataLst>
          </p:nvPr>
        </p:nvSpPr>
        <p:spPr bwMode="auto">
          <a:xfrm>
            <a:off x="0" y="5562600"/>
            <a:ext cx="8534400" cy="0"/>
          </a:xfrm>
          <a:prstGeom prst="line">
            <a:avLst/>
          </a:prstGeom>
          <a:noFill/>
          <a:ln w="9017">
            <a:solidFill>
              <a:srgbClr val="DDDDE7"/>
            </a:solidFill>
            <a:round/>
            <a:headEnd/>
            <a:tailEnd/>
          </a:ln>
          <a:effectLst/>
        </p:spPr>
        <p:txBody>
          <a:bodyPr wrap="none" lIns="0" tIns="69088" rIns="0" bIns="0" anchor="ctr"/>
          <a:lstStyle/>
          <a:p>
            <a:endParaRPr lang="en-GB"/>
          </a:p>
        </p:txBody>
      </p:sp>
      <p:sp>
        <p:nvSpPr>
          <p:cNvPr id="532486" name="Rectangle 6"/>
          <p:cNvSpPr>
            <a:spLocks noGrp="1" noChangeArrowheads="1"/>
          </p:cNvSpPr>
          <p:nvPr>
            <p:ph type="title"/>
            <p:custDataLst>
              <p:tags r:id="rId23"/>
            </p:custDataLst>
          </p:nvPr>
        </p:nvSpPr>
        <p:spPr bwMode="auto">
          <a:xfrm>
            <a:off x="533400" y="533400"/>
            <a:ext cx="7315200" cy="533400"/>
          </a:xfrm>
          <a:prstGeom prst="rect">
            <a:avLst/>
          </a:prstGeom>
          <a:noFill/>
          <a:ln w="0">
            <a:noFill/>
            <a:miter lim="800000"/>
            <a:headEnd/>
            <a:tailEnd/>
          </a:ln>
          <a:effectLst/>
        </p:spPr>
        <p:txBody>
          <a:bodyPr vert="horz" wrap="square" lIns="0" tIns="12700" rIns="0" bIns="0" numCol="1" anchor="t" anchorCtr="0" compatLnSpc="1">
            <a:prstTxWarp prst="textNoShape">
              <a:avLst/>
            </a:prstTxWarp>
          </a:bodyPr>
          <a:lstStyle/>
          <a:p>
            <a:pPr lvl="0"/>
            <a:r>
              <a:rPr lang="de-DE" smtClean="0"/>
              <a:t>Titelmasterformat durch Klicken bearbeiten</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Lst>
  <p:txStyles>
    <p:titleStyle>
      <a:lvl1pPr algn="l" rtl="0" fontAlgn="base">
        <a:lnSpc>
          <a:spcPct val="111000"/>
        </a:lnSpc>
        <a:spcBef>
          <a:spcPct val="0"/>
        </a:spcBef>
        <a:spcAft>
          <a:spcPct val="0"/>
        </a:spcAft>
        <a:defRPr sz="2700">
          <a:solidFill>
            <a:srgbClr val="000000"/>
          </a:solidFill>
          <a:latin typeface="+mj-lt"/>
          <a:ea typeface="+mj-ea"/>
          <a:cs typeface="+mj-cs"/>
        </a:defRPr>
      </a:lvl1pPr>
      <a:lvl2pPr algn="l" rtl="0" fontAlgn="base">
        <a:lnSpc>
          <a:spcPct val="111000"/>
        </a:lnSpc>
        <a:spcBef>
          <a:spcPct val="0"/>
        </a:spcBef>
        <a:spcAft>
          <a:spcPct val="0"/>
        </a:spcAft>
        <a:defRPr sz="2700">
          <a:solidFill>
            <a:srgbClr val="000000"/>
          </a:solidFill>
          <a:latin typeface="Bosch Office Sans" pitchFamily="34" charset="0"/>
        </a:defRPr>
      </a:lvl2pPr>
      <a:lvl3pPr algn="l" rtl="0" fontAlgn="base">
        <a:lnSpc>
          <a:spcPct val="111000"/>
        </a:lnSpc>
        <a:spcBef>
          <a:spcPct val="0"/>
        </a:spcBef>
        <a:spcAft>
          <a:spcPct val="0"/>
        </a:spcAft>
        <a:defRPr sz="2700">
          <a:solidFill>
            <a:srgbClr val="000000"/>
          </a:solidFill>
          <a:latin typeface="Bosch Office Sans" pitchFamily="34" charset="0"/>
        </a:defRPr>
      </a:lvl3pPr>
      <a:lvl4pPr algn="l" rtl="0" fontAlgn="base">
        <a:lnSpc>
          <a:spcPct val="111000"/>
        </a:lnSpc>
        <a:spcBef>
          <a:spcPct val="0"/>
        </a:spcBef>
        <a:spcAft>
          <a:spcPct val="0"/>
        </a:spcAft>
        <a:defRPr sz="2700">
          <a:solidFill>
            <a:srgbClr val="000000"/>
          </a:solidFill>
          <a:latin typeface="Bosch Office Sans" pitchFamily="34" charset="0"/>
        </a:defRPr>
      </a:lvl4pPr>
      <a:lvl5pPr algn="l" rtl="0" fontAlgn="base">
        <a:lnSpc>
          <a:spcPct val="111000"/>
        </a:lnSpc>
        <a:spcBef>
          <a:spcPct val="0"/>
        </a:spcBef>
        <a:spcAft>
          <a:spcPct val="0"/>
        </a:spcAft>
        <a:defRPr sz="2700">
          <a:solidFill>
            <a:srgbClr val="000000"/>
          </a:solidFill>
          <a:latin typeface="Bosch Office Sans" pitchFamily="34" charset="0"/>
        </a:defRPr>
      </a:lvl5pPr>
      <a:lvl6pPr marL="457200" algn="l" rtl="0" fontAlgn="base">
        <a:lnSpc>
          <a:spcPct val="111000"/>
        </a:lnSpc>
        <a:spcBef>
          <a:spcPct val="0"/>
        </a:spcBef>
        <a:spcAft>
          <a:spcPct val="0"/>
        </a:spcAft>
        <a:defRPr sz="2700">
          <a:solidFill>
            <a:srgbClr val="000000"/>
          </a:solidFill>
          <a:latin typeface="Bosch Office Sans" pitchFamily="34" charset="0"/>
        </a:defRPr>
      </a:lvl6pPr>
      <a:lvl7pPr marL="914400" algn="l" rtl="0" fontAlgn="base">
        <a:lnSpc>
          <a:spcPct val="111000"/>
        </a:lnSpc>
        <a:spcBef>
          <a:spcPct val="0"/>
        </a:spcBef>
        <a:spcAft>
          <a:spcPct val="0"/>
        </a:spcAft>
        <a:defRPr sz="2700">
          <a:solidFill>
            <a:srgbClr val="000000"/>
          </a:solidFill>
          <a:latin typeface="Bosch Office Sans" pitchFamily="34" charset="0"/>
        </a:defRPr>
      </a:lvl7pPr>
      <a:lvl8pPr marL="1371600" algn="l" rtl="0" fontAlgn="base">
        <a:lnSpc>
          <a:spcPct val="111000"/>
        </a:lnSpc>
        <a:spcBef>
          <a:spcPct val="0"/>
        </a:spcBef>
        <a:spcAft>
          <a:spcPct val="0"/>
        </a:spcAft>
        <a:defRPr sz="2700">
          <a:solidFill>
            <a:srgbClr val="000000"/>
          </a:solidFill>
          <a:latin typeface="Bosch Office Sans" pitchFamily="34" charset="0"/>
        </a:defRPr>
      </a:lvl8pPr>
      <a:lvl9pPr marL="1828800" algn="l" rtl="0" fontAlgn="base">
        <a:lnSpc>
          <a:spcPct val="111000"/>
        </a:lnSpc>
        <a:spcBef>
          <a:spcPct val="0"/>
        </a:spcBef>
        <a:spcAft>
          <a:spcPct val="0"/>
        </a:spcAft>
        <a:defRPr sz="2700">
          <a:solidFill>
            <a:srgbClr val="000000"/>
          </a:solidFill>
          <a:latin typeface="Bosch Office Sans" pitchFamily="34" charset="0"/>
        </a:defRPr>
      </a:lvl9pPr>
    </p:titleStyle>
    <p:bodyStyle>
      <a:lvl1pPr marL="304800" indent="-304800" algn="l" rtl="0" fontAlgn="base">
        <a:lnSpc>
          <a:spcPct val="111000"/>
        </a:lnSpc>
        <a:spcBef>
          <a:spcPct val="0"/>
        </a:spcBef>
        <a:spcAft>
          <a:spcPct val="0"/>
        </a:spcAft>
        <a:buClr>
          <a:srgbClr val="425C8F"/>
        </a:buClr>
        <a:buSzPct val="65000"/>
        <a:buFont typeface="Wingdings" pitchFamily="2" charset="2"/>
        <a:buChar char="è"/>
        <a:defRPr>
          <a:solidFill>
            <a:schemeClr val="tx1"/>
          </a:solidFill>
          <a:latin typeface="+mn-lt"/>
          <a:ea typeface="+mn-ea"/>
          <a:cs typeface="+mn-cs"/>
        </a:defRPr>
      </a:lvl1pPr>
      <a:lvl2pPr marL="609600" indent="-190500"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2pPr>
      <a:lvl3pPr marL="914400" indent="-190500"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3pPr>
      <a:lvl4pPr marL="1219200" indent="-190500"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4pPr>
      <a:lvl5pPr marL="1524000" indent="-190500"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5pPr>
      <a:lvl6pPr marL="1981200" indent="-190500"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6pPr>
      <a:lvl7pPr marL="2438400" indent="-190500"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7pPr>
      <a:lvl8pPr marL="2895600" indent="-190500"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8pPr>
      <a:lvl9pPr marL="3352800" indent="-190500" algn="l" rtl="0" fontAlgn="base">
        <a:lnSpc>
          <a:spcPct val="111000"/>
        </a:lnSpc>
        <a:spcBef>
          <a:spcPct val="0"/>
        </a:spcBef>
        <a:spcAft>
          <a:spcPct val="0"/>
        </a:spcAft>
        <a:buClr>
          <a:srgbClr val="425C8F"/>
        </a:buClr>
        <a:buSzPct val="50000"/>
        <a:buFont typeface="Wingdings" pitchFamily="2" charset="2"/>
        <a:buChar char=""/>
        <a:defRPr>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notesSlide" Target="../notesSlides/notesSlide1.xml"/><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tags" Target="../tags/tag28.xml"/><Relationship Id="rId5" Type="http://schemas.openxmlformats.org/officeDocument/2006/relationships/tags" Target="../tags/tag22.xml"/><Relationship Id="rId10" Type="http://schemas.openxmlformats.org/officeDocument/2006/relationships/tags" Target="../tags/tag27.xml"/><Relationship Id="rId4" Type="http://schemas.openxmlformats.org/officeDocument/2006/relationships/tags" Target="../tags/tag21.xml"/><Relationship Id="rId9" Type="http://schemas.openxmlformats.org/officeDocument/2006/relationships/tags" Target="../tags/tag26.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tags" Target="../tags/tag135.xml"/><Relationship Id="rId13" Type="http://schemas.openxmlformats.org/officeDocument/2006/relationships/tags" Target="../tags/tag140.xml"/><Relationship Id="rId18" Type="http://schemas.openxmlformats.org/officeDocument/2006/relationships/tags" Target="../tags/tag145.xml"/><Relationship Id="rId26" Type="http://schemas.openxmlformats.org/officeDocument/2006/relationships/tags" Target="../tags/tag153.xml"/><Relationship Id="rId3" Type="http://schemas.openxmlformats.org/officeDocument/2006/relationships/tags" Target="../tags/tag130.xml"/><Relationship Id="rId21" Type="http://schemas.openxmlformats.org/officeDocument/2006/relationships/tags" Target="../tags/tag148.xml"/><Relationship Id="rId7" Type="http://schemas.openxmlformats.org/officeDocument/2006/relationships/tags" Target="../tags/tag134.xml"/><Relationship Id="rId12" Type="http://schemas.openxmlformats.org/officeDocument/2006/relationships/tags" Target="../tags/tag139.xml"/><Relationship Id="rId17" Type="http://schemas.openxmlformats.org/officeDocument/2006/relationships/tags" Target="../tags/tag144.xml"/><Relationship Id="rId25" Type="http://schemas.openxmlformats.org/officeDocument/2006/relationships/tags" Target="../tags/tag152.xml"/><Relationship Id="rId2" Type="http://schemas.openxmlformats.org/officeDocument/2006/relationships/tags" Target="../tags/tag129.xml"/><Relationship Id="rId16" Type="http://schemas.openxmlformats.org/officeDocument/2006/relationships/tags" Target="../tags/tag143.xml"/><Relationship Id="rId20" Type="http://schemas.openxmlformats.org/officeDocument/2006/relationships/tags" Target="../tags/tag147.xml"/><Relationship Id="rId29" Type="http://schemas.openxmlformats.org/officeDocument/2006/relationships/slideLayout" Target="../slideLayouts/slideLayout2.xml"/><Relationship Id="rId1" Type="http://schemas.openxmlformats.org/officeDocument/2006/relationships/tags" Target="../tags/tag128.xml"/><Relationship Id="rId6" Type="http://schemas.openxmlformats.org/officeDocument/2006/relationships/tags" Target="../tags/tag133.xml"/><Relationship Id="rId11" Type="http://schemas.openxmlformats.org/officeDocument/2006/relationships/tags" Target="../tags/tag138.xml"/><Relationship Id="rId24" Type="http://schemas.openxmlformats.org/officeDocument/2006/relationships/tags" Target="../tags/tag151.xml"/><Relationship Id="rId5" Type="http://schemas.openxmlformats.org/officeDocument/2006/relationships/tags" Target="../tags/tag132.xml"/><Relationship Id="rId15" Type="http://schemas.openxmlformats.org/officeDocument/2006/relationships/tags" Target="../tags/tag142.xml"/><Relationship Id="rId23" Type="http://schemas.openxmlformats.org/officeDocument/2006/relationships/tags" Target="../tags/tag150.xml"/><Relationship Id="rId28" Type="http://schemas.openxmlformats.org/officeDocument/2006/relationships/tags" Target="../tags/tag155.xml"/><Relationship Id="rId10" Type="http://schemas.openxmlformats.org/officeDocument/2006/relationships/tags" Target="../tags/tag137.xml"/><Relationship Id="rId19" Type="http://schemas.openxmlformats.org/officeDocument/2006/relationships/tags" Target="../tags/tag146.xml"/><Relationship Id="rId31" Type="http://schemas.openxmlformats.org/officeDocument/2006/relationships/image" Target="../media/image9.png"/><Relationship Id="rId4" Type="http://schemas.openxmlformats.org/officeDocument/2006/relationships/tags" Target="../tags/tag131.xml"/><Relationship Id="rId9" Type="http://schemas.openxmlformats.org/officeDocument/2006/relationships/tags" Target="../tags/tag136.xml"/><Relationship Id="rId14" Type="http://schemas.openxmlformats.org/officeDocument/2006/relationships/tags" Target="../tags/tag141.xml"/><Relationship Id="rId22" Type="http://schemas.openxmlformats.org/officeDocument/2006/relationships/tags" Target="../tags/tag149.xml"/><Relationship Id="rId27" Type="http://schemas.openxmlformats.org/officeDocument/2006/relationships/tags" Target="../tags/tag154.xml"/><Relationship Id="rId3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3" Type="http://schemas.openxmlformats.org/officeDocument/2006/relationships/tags" Target="../tags/tag168.xml"/><Relationship Id="rId18" Type="http://schemas.openxmlformats.org/officeDocument/2006/relationships/tags" Target="../tags/tag173.xml"/><Relationship Id="rId26" Type="http://schemas.openxmlformats.org/officeDocument/2006/relationships/tags" Target="../tags/tag181.xml"/><Relationship Id="rId39" Type="http://schemas.openxmlformats.org/officeDocument/2006/relationships/tags" Target="../tags/tag194.xml"/><Relationship Id="rId21" Type="http://schemas.openxmlformats.org/officeDocument/2006/relationships/tags" Target="../tags/tag176.xml"/><Relationship Id="rId34" Type="http://schemas.openxmlformats.org/officeDocument/2006/relationships/tags" Target="../tags/tag189.xml"/><Relationship Id="rId42" Type="http://schemas.openxmlformats.org/officeDocument/2006/relationships/tags" Target="../tags/tag197.xml"/><Relationship Id="rId47" Type="http://schemas.openxmlformats.org/officeDocument/2006/relationships/tags" Target="../tags/tag202.xml"/><Relationship Id="rId50" Type="http://schemas.openxmlformats.org/officeDocument/2006/relationships/tags" Target="../tags/tag205.xml"/><Relationship Id="rId55" Type="http://schemas.openxmlformats.org/officeDocument/2006/relationships/tags" Target="../tags/tag210.xml"/><Relationship Id="rId63" Type="http://schemas.openxmlformats.org/officeDocument/2006/relationships/tags" Target="../tags/tag218.xml"/><Relationship Id="rId68" Type="http://schemas.openxmlformats.org/officeDocument/2006/relationships/tags" Target="../tags/tag223.xml"/><Relationship Id="rId7" Type="http://schemas.openxmlformats.org/officeDocument/2006/relationships/tags" Target="../tags/tag162.xml"/><Relationship Id="rId71" Type="http://schemas.openxmlformats.org/officeDocument/2006/relationships/slideLayout" Target="../slideLayouts/slideLayout2.xml"/><Relationship Id="rId2" Type="http://schemas.openxmlformats.org/officeDocument/2006/relationships/tags" Target="../tags/tag157.xml"/><Relationship Id="rId16" Type="http://schemas.openxmlformats.org/officeDocument/2006/relationships/tags" Target="../tags/tag171.xml"/><Relationship Id="rId29" Type="http://schemas.openxmlformats.org/officeDocument/2006/relationships/tags" Target="../tags/tag184.xml"/><Relationship Id="rId11" Type="http://schemas.openxmlformats.org/officeDocument/2006/relationships/tags" Target="../tags/tag166.xml"/><Relationship Id="rId24" Type="http://schemas.openxmlformats.org/officeDocument/2006/relationships/tags" Target="../tags/tag179.xml"/><Relationship Id="rId32" Type="http://schemas.openxmlformats.org/officeDocument/2006/relationships/tags" Target="../tags/tag187.xml"/><Relationship Id="rId37" Type="http://schemas.openxmlformats.org/officeDocument/2006/relationships/tags" Target="../tags/tag192.xml"/><Relationship Id="rId40" Type="http://schemas.openxmlformats.org/officeDocument/2006/relationships/tags" Target="../tags/tag195.xml"/><Relationship Id="rId45" Type="http://schemas.openxmlformats.org/officeDocument/2006/relationships/tags" Target="../tags/tag200.xml"/><Relationship Id="rId53" Type="http://schemas.openxmlformats.org/officeDocument/2006/relationships/tags" Target="../tags/tag208.xml"/><Relationship Id="rId58" Type="http://schemas.openxmlformats.org/officeDocument/2006/relationships/tags" Target="../tags/tag213.xml"/><Relationship Id="rId66" Type="http://schemas.openxmlformats.org/officeDocument/2006/relationships/tags" Target="../tags/tag221.xml"/><Relationship Id="rId5" Type="http://schemas.openxmlformats.org/officeDocument/2006/relationships/tags" Target="../tags/tag160.xml"/><Relationship Id="rId15" Type="http://schemas.openxmlformats.org/officeDocument/2006/relationships/tags" Target="../tags/tag170.xml"/><Relationship Id="rId23" Type="http://schemas.openxmlformats.org/officeDocument/2006/relationships/tags" Target="../tags/tag178.xml"/><Relationship Id="rId28" Type="http://schemas.openxmlformats.org/officeDocument/2006/relationships/tags" Target="../tags/tag183.xml"/><Relationship Id="rId36" Type="http://schemas.openxmlformats.org/officeDocument/2006/relationships/tags" Target="../tags/tag191.xml"/><Relationship Id="rId49" Type="http://schemas.openxmlformats.org/officeDocument/2006/relationships/tags" Target="../tags/tag204.xml"/><Relationship Id="rId57" Type="http://schemas.openxmlformats.org/officeDocument/2006/relationships/tags" Target="../tags/tag212.xml"/><Relationship Id="rId61" Type="http://schemas.openxmlformats.org/officeDocument/2006/relationships/tags" Target="../tags/tag216.xml"/><Relationship Id="rId10" Type="http://schemas.openxmlformats.org/officeDocument/2006/relationships/tags" Target="../tags/tag165.xml"/><Relationship Id="rId19" Type="http://schemas.openxmlformats.org/officeDocument/2006/relationships/tags" Target="../tags/tag174.xml"/><Relationship Id="rId31" Type="http://schemas.openxmlformats.org/officeDocument/2006/relationships/tags" Target="../tags/tag186.xml"/><Relationship Id="rId44" Type="http://schemas.openxmlformats.org/officeDocument/2006/relationships/tags" Target="../tags/tag199.xml"/><Relationship Id="rId52" Type="http://schemas.openxmlformats.org/officeDocument/2006/relationships/tags" Target="../tags/tag207.xml"/><Relationship Id="rId60" Type="http://schemas.openxmlformats.org/officeDocument/2006/relationships/tags" Target="../tags/tag215.xml"/><Relationship Id="rId65" Type="http://schemas.openxmlformats.org/officeDocument/2006/relationships/tags" Target="../tags/tag220.xml"/><Relationship Id="rId73" Type="http://schemas.openxmlformats.org/officeDocument/2006/relationships/image" Target="../media/image9.png"/><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tags" Target="../tags/tag169.xml"/><Relationship Id="rId22" Type="http://schemas.openxmlformats.org/officeDocument/2006/relationships/tags" Target="../tags/tag177.xml"/><Relationship Id="rId27" Type="http://schemas.openxmlformats.org/officeDocument/2006/relationships/tags" Target="../tags/tag182.xml"/><Relationship Id="rId30" Type="http://schemas.openxmlformats.org/officeDocument/2006/relationships/tags" Target="../tags/tag185.xml"/><Relationship Id="rId35" Type="http://schemas.openxmlformats.org/officeDocument/2006/relationships/tags" Target="../tags/tag190.xml"/><Relationship Id="rId43" Type="http://schemas.openxmlformats.org/officeDocument/2006/relationships/tags" Target="../tags/tag198.xml"/><Relationship Id="rId48" Type="http://schemas.openxmlformats.org/officeDocument/2006/relationships/tags" Target="../tags/tag203.xml"/><Relationship Id="rId56" Type="http://schemas.openxmlformats.org/officeDocument/2006/relationships/tags" Target="../tags/tag211.xml"/><Relationship Id="rId64" Type="http://schemas.openxmlformats.org/officeDocument/2006/relationships/tags" Target="../tags/tag219.xml"/><Relationship Id="rId69" Type="http://schemas.openxmlformats.org/officeDocument/2006/relationships/tags" Target="../tags/tag224.xml"/><Relationship Id="rId8" Type="http://schemas.openxmlformats.org/officeDocument/2006/relationships/tags" Target="../tags/tag163.xml"/><Relationship Id="rId51" Type="http://schemas.openxmlformats.org/officeDocument/2006/relationships/tags" Target="../tags/tag206.xml"/><Relationship Id="rId72" Type="http://schemas.openxmlformats.org/officeDocument/2006/relationships/notesSlide" Target="../notesSlides/notesSlide11.xml"/><Relationship Id="rId3" Type="http://schemas.openxmlformats.org/officeDocument/2006/relationships/tags" Target="../tags/tag158.xml"/><Relationship Id="rId12" Type="http://schemas.openxmlformats.org/officeDocument/2006/relationships/tags" Target="../tags/tag167.xml"/><Relationship Id="rId17" Type="http://schemas.openxmlformats.org/officeDocument/2006/relationships/tags" Target="../tags/tag172.xml"/><Relationship Id="rId25" Type="http://schemas.openxmlformats.org/officeDocument/2006/relationships/tags" Target="../tags/tag180.xml"/><Relationship Id="rId33" Type="http://schemas.openxmlformats.org/officeDocument/2006/relationships/tags" Target="../tags/tag188.xml"/><Relationship Id="rId38" Type="http://schemas.openxmlformats.org/officeDocument/2006/relationships/tags" Target="../tags/tag193.xml"/><Relationship Id="rId46" Type="http://schemas.openxmlformats.org/officeDocument/2006/relationships/tags" Target="../tags/tag201.xml"/><Relationship Id="rId59" Type="http://schemas.openxmlformats.org/officeDocument/2006/relationships/tags" Target="../tags/tag214.xml"/><Relationship Id="rId67" Type="http://schemas.openxmlformats.org/officeDocument/2006/relationships/tags" Target="../tags/tag222.xml"/><Relationship Id="rId20" Type="http://schemas.openxmlformats.org/officeDocument/2006/relationships/tags" Target="../tags/tag175.xml"/><Relationship Id="rId41" Type="http://schemas.openxmlformats.org/officeDocument/2006/relationships/tags" Target="../tags/tag196.xml"/><Relationship Id="rId54" Type="http://schemas.openxmlformats.org/officeDocument/2006/relationships/tags" Target="../tags/tag209.xml"/><Relationship Id="rId62" Type="http://schemas.openxmlformats.org/officeDocument/2006/relationships/tags" Target="../tags/tag217.xml"/><Relationship Id="rId70" Type="http://schemas.openxmlformats.org/officeDocument/2006/relationships/tags" Target="../tags/tag225.xml"/><Relationship Id="rId1" Type="http://schemas.openxmlformats.org/officeDocument/2006/relationships/tags" Target="../tags/tag156.xml"/><Relationship Id="rId6" Type="http://schemas.openxmlformats.org/officeDocument/2006/relationships/tags" Target="../tags/tag161.xml"/></Relationships>
</file>

<file path=ppt/slides/_rels/slide12.xml.rels><?xml version="1.0" encoding="UTF-8" standalone="yes"?>
<Relationships xmlns="http://schemas.openxmlformats.org/package/2006/relationships"><Relationship Id="rId8" Type="http://schemas.openxmlformats.org/officeDocument/2006/relationships/tags" Target="../tags/tag233.xml"/><Relationship Id="rId13" Type="http://schemas.openxmlformats.org/officeDocument/2006/relationships/tags" Target="../tags/tag238.xml"/><Relationship Id="rId18" Type="http://schemas.openxmlformats.org/officeDocument/2006/relationships/tags" Target="../tags/tag243.xml"/><Relationship Id="rId26" Type="http://schemas.openxmlformats.org/officeDocument/2006/relationships/tags" Target="../tags/tag251.xml"/><Relationship Id="rId3" Type="http://schemas.openxmlformats.org/officeDocument/2006/relationships/tags" Target="../tags/tag228.xml"/><Relationship Id="rId21" Type="http://schemas.openxmlformats.org/officeDocument/2006/relationships/tags" Target="../tags/tag246.xml"/><Relationship Id="rId7" Type="http://schemas.openxmlformats.org/officeDocument/2006/relationships/tags" Target="../tags/tag232.xml"/><Relationship Id="rId12" Type="http://schemas.openxmlformats.org/officeDocument/2006/relationships/tags" Target="../tags/tag237.xml"/><Relationship Id="rId17" Type="http://schemas.openxmlformats.org/officeDocument/2006/relationships/tags" Target="../tags/tag242.xml"/><Relationship Id="rId25" Type="http://schemas.openxmlformats.org/officeDocument/2006/relationships/tags" Target="../tags/tag250.xml"/><Relationship Id="rId2" Type="http://schemas.openxmlformats.org/officeDocument/2006/relationships/tags" Target="../tags/tag227.xml"/><Relationship Id="rId16" Type="http://schemas.openxmlformats.org/officeDocument/2006/relationships/tags" Target="../tags/tag241.xml"/><Relationship Id="rId20" Type="http://schemas.openxmlformats.org/officeDocument/2006/relationships/tags" Target="../tags/tag245.xml"/><Relationship Id="rId29" Type="http://schemas.openxmlformats.org/officeDocument/2006/relationships/image" Target="../media/image9.png"/><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tags" Target="../tags/tag236.xml"/><Relationship Id="rId24" Type="http://schemas.openxmlformats.org/officeDocument/2006/relationships/tags" Target="../tags/tag249.xml"/><Relationship Id="rId5" Type="http://schemas.openxmlformats.org/officeDocument/2006/relationships/tags" Target="../tags/tag230.xml"/><Relationship Id="rId15" Type="http://schemas.openxmlformats.org/officeDocument/2006/relationships/tags" Target="../tags/tag240.xml"/><Relationship Id="rId23" Type="http://schemas.openxmlformats.org/officeDocument/2006/relationships/tags" Target="../tags/tag248.xml"/><Relationship Id="rId28" Type="http://schemas.openxmlformats.org/officeDocument/2006/relationships/notesSlide" Target="../notesSlides/notesSlide12.xml"/><Relationship Id="rId10" Type="http://schemas.openxmlformats.org/officeDocument/2006/relationships/tags" Target="../tags/tag235.xml"/><Relationship Id="rId19" Type="http://schemas.openxmlformats.org/officeDocument/2006/relationships/tags" Target="../tags/tag244.xml"/><Relationship Id="rId4" Type="http://schemas.openxmlformats.org/officeDocument/2006/relationships/tags" Target="../tags/tag229.xml"/><Relationship Id="rId9" Type="http://schemas.openxmlformats.org/officeDocument/2006/relationships/tags" Target="../tags/tag234.xml"/><Relationship Id="rId14" Type="http://schemas.openxmlformats.org/officeDocument/2006/relationships/tags" Target="../tags/tag239.xml"/><Relationship Id="rId22" Type="http://schemas.openxmlformats.org/officeDocument/2006/relationships/tags" Target="../tags/tag247.xml"/><Relationship Id="rId27" Type="http://schemas.openxmlformats.org/officeDocument/2006/relationships/slideLayout" Target="../slideLayouts/slideLayout2.xml"/><Relationship Id="rId30"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openxmlformats.org/officeDocument/2006/relationships/tags" Target="../tags/tag259.xml"/><Relationship Id="rId13" Type="http://schemas.openxmlformats.org/officeDocument/2006/relationships/image" Target="../media/image9.png"/><Relationship Id="rId3" Type="http://schemas.openxmlformats.org/officeDocument/2006/relationships/tags" Target="../tags/tag254.xml"/><Relationship Id="rId7" Type="http://schemas.openxmlformats.org/officeDocument/2006/relationships/tags" Target="../tags/tag258.xml"/><Relationship Id="rId12" Type="http://schemas.openxmlformats.org/officeDocument/2006/relationships/notesSlide" Target="../notesSlides/notesSlide13.xm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tags" Target="../tags/tag257.xml"/><Relationship Id="rId11" Type="http://schemas.openxmlformats.org/officeDocument/2006/relationships/slideLayout" Target="../slideLayouts/slideLayout2.xml"/><Relationship Id="rId5" Type="http://schemas.openxmlformats.org/officeDocument/2006/relationships/tags" Target="../tags/tag256.xml"/><Relationship Id="rId10" Type="http://schemas.openxmlformats.org/officeDocument/2006/relationships/tags" Target="../tags/tag261.xml"/><Relationship Id="rId4" Type="http://schemas.openxmlformats.org/officeDocument/2006/relationships/tags" Target="../tags/tag255.xml"/><Relationship Id="rId9" Type="http://schemas.openxmlformats.org/officeDocument/2006/relationships/tags" Target="../tags/tag260.xml"/></Relationships>
</file>

<file path=ppt/slides/_rels/slide14.xml.rels><?xml version="1.0" encoding="UTF-8" standalone="yes"?>
<Relationships xmlns="http://schemas.openxmlformats.org/package/2006/relationships"><Relationship Id="rId8" Type="http://schemas.openxmlformats.org/officeDocument/2006/relationships/tags" Target="../tags/tag269.xml"/><Relationship Id="rId13" Type="http://schemas.openxmlformats.org/officeDocument/2006/relationships/tags" Target="../tags/tag274.xml"/><Relationship Id="rId18" Type="http://schemas.openxmlformats.org/officeDocument/2006/relationships/image" Target="../media/image21.png"/><Relationship Id="rId3" Type="http://schemas.openxmlformats.org/officeDocument/2006/relationships/tags" Target="../tags/tag264.xml"/><Relationship Id="rId7" Type="http://schemas.openxmlformats.org/officeDocument/2006/relationships/tags" Target="../tags/tag268.xml"/><Relationship Id="rId12" Type="http://schemas.openxmlformats.org/officeDocument/2006/relationships/tags" Target="../tags/tag273.xml"/><Relationship Id="rId17" Type="http://schemas.openxmlformats.org/officeDocument/2006/relationships/image" Target="../media/image20.png"/><Relationship Id="rId2" Type="http://schemas.openxmlformats.org/officeDocument/2006/relationships/tags" Target="../tags/tag263.xml"/><Relationship Id="rId16" Type="http://schemas.openxmlformats.org/officeDocument/2006/relationships/image" Target="../media/image9.png"/><Relationship Id="rId1" Type="http://schemas.openxmlformats.org/officeDocument/2006/relationships/tags" Target="../tags/tag262.xml"/><Relationship Id="rId6" Type="http://schemas.openxmlformats.org/officeDocument/2006/relationships/tags" Target="../tags/tag267.xml"/><Relationship Id="rId11" Type="http://schemas.openxmlformats.org/officeDocument/2006/relationships/tags" Target="../tags/tag272.xml"/><Relationship Id="rId5" Type="http://schemas.openxmlformats.org/officeDocument/2006/relationships/tags" Target="../tags/tag266.xml"/><Relationship Id="rId15" Type="http://schemas.openxmlformats.org/officeDocument/2006/relationships/notesSlide" Target="../notesSlides/notesSlide14.xml"/><Relationship Id="rId10" Type="http://schemas.openxmlformats.org/officeDocument/2006/relationships/tags" Target="../tags/tag271.xml"/><Relationship Id="rId4" Type="http://schemas.openxmlformats.org/officeDocument/2006/relationships/tags" Target="../tags/tag265.xml"/><Relationship Id="rId9" Type="http://schemas.openxmlformats.org/officeDocument/2006/relationships/tags" Target="../tags/tag270.xml"/><Relationship Id="rId1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282.xml"/><Relationship Id="rId13" Type="http://schemas.openxmlformats.org/officeDocument/2006/relationships/tags" Target="../tags/tag287.xml"/><Relationship Id="rId18" Type="http://schemas.openxmlformats.org/officeDocument/2006/relationships/image" Target="../media/image23.gif"/><Relationship Id="rId3" Type="http://schemas.openxmlformats.org/officeDocument/2006/relationships/tags" Target="../tags/tag277.xml"/><Relationship Id="rId7" Type="http://schemas.openxmlformats.org/officeDocument/2006/relationships/tags" Target="../tags/tag281.xml"/><Relationship Id="rId12" Type="http://schemas.openxmlformats.org/officeDocument/2006/relationships/tags" Target="../tags/tag286.xml"/><Relationship Id="rId17" Type="http://schemas.openxmlformats.org/officeDocument/2006/relationships/image" Target="../media/image22.png"/><Relationship Id="rId2" Type="http://schemas.openxmlformats.org/officeDocument/2006/relationships/tags" Target="../tags/tag276.xml"/><Relationship Id="rId16" Type="http://schemas.openxmlformats.org/officeDocument/2006/relationships/image" Target="../media/image9.png"/><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tags" Target="../tags/tag285.xml"/><Relationship Id="rId5" Type="http://schemas.openxmlformats.org/officeDocument/2006/relationships/tags" Target="../tags/tag279.xml"/><Relationship Id="rId15" Type="http://schemas.openxmlformats.org/officeDocument/2006/relationships/notesSlide" Target="../notesSlides/notesSlide15.xml"/><Relationship Id="rId10" Type="http://schemas.openxmlformats.org/officeDocument/2006/relationships/tags" Target="../tags/tag284.xml"/><Relationship Id="rId4" Type="http://schemas.openxmlformats.org/officeDocument/2006/relationships/tags" Target="../tags/tag278.xml"/><Relationship Id="rId9" Type="http://schemas.openxmlformats.org/officeDocument/2006/relationships/tags" Target="../tags/tag283.xml"/><Relationship Id="rId1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tags" Target="../tags/tag295.xml"/><Relationship Id="rId13" Type="http://schemas.openxmlformats.org/officeDocument/2006/relationships/tags" Target="../tags/tag300.xml"/><Relationship Id="rId18" Type="http://schemas.openxmlformats.org/officeDocument/2006/relationships/image" Target="../media/image24.jpeg"/><Relationship Id="rId3" Type="http://schemas.openxmlformats.org/officeDocument/2006/relationships/tags" Target="../tags/tag290.xml"/><Relationship Id="rId7" Type="http://schemas.openxmlformats.org/officeDocument/2006/relationships/tags" Target="../tags/tag294.xml"/><Relationship Id="rId12" Type="http://schemas.openxmlformats.org/officeDocument/2006/relationships/tags" Target="../tags/tag299.xml"/><Relationship Id="rId17" Type="http://schemas.openxmlformats.org/officeDocument/2006/relationships/image" Target="../media/image9.png"/><Relationship Id="rId2" Type="http://schemas.openxmlformats.org/officeDocument/2006/relationships/tags" Target="../tags/tag289.xml"/><Relationship Id="rId16" Type="http://schemas.openxmlformats.org/officeDocument/2006/relationships/notesSlide" Target="../notesSlides/notesSlide16.xml"/><Relationship Id="rId20" Type="http://schemas.openxmlformats.org/officeDocument/2006/relationships/image" Target="../media/image26.jpeg"/><Relationship Id="rId1" Type="http://schemas.openxmlformats.org/officeDocument/2006/relationships/tags" Target="../tags/tag288.xml"/><Relationship Id="rId6" Type="http://schemas.openxmlformats.org/officeDocument/2006/relationships/tags" Target="../tags/tag293.xml"/><Relationship Id="rId11" Type="http://schemas.openxmlformats.org/officeDocument/2006/relationships/tags" Target="../tags/tag298.xml"/><Relationship Id="rId5" Type="http://schemas.openxmlformats.org/officeDocument/2006/relationships/tags" Target="../tags/tag292.xml"/><Relationship Id="rId15" Type="http://schemas.openxmlformats.org/officeDocument/2006/relationships/slideLayout" Target="../slideLayouts/slideLayout2.xml"/><Relationship Id="rId10" Type="http://schemas.openxmlformats.org/officeDocument/2006/relationships/tags" Target="../tags/tag297.xml"/><Relationship Id="rId19" Type="http://schemas.openxmlformats.org/officeDocument/2006/relationships/image" Target="../media/image25.jpeg"/><Relationship Id="rId4" Type="http://schemas.openxmlformats.org/officeDocument/2006/relationships/tags" Target="../tags/tag291.xml"/><Relationship Id="rId9" Type="http://schemas.openxmlformats.org/officeDocument/2006/relationships/tags" Target="../tags/tag296.xml"/><Relationship Id="rId14" Type="http://schemas.openxmlformats.org/officeDocument/2006/relationships/tags" Target="../tags/tag301.xml"/></Relationships>
</file>

<file path=ppt/slides/_rels/slide17.xml.rels><?xml version="1.0" encoding="UTF-8" standalone="yes"?>
<Relationships xmlns="http://schemas.openxmlformats.org/package/2006/relationships"><Relationship Id="rId8" Type="http://schemas.openxmlformats.org/officeDocument/2006/relationships/tags" Target="../tags/tag309.xml"/><Relationship Id="rId13" Type="http://schemas.openxmlformats.org/officeDocument/2006/relationships/tags" Target="../tags/tag314.xml"/><Relationship Id="rId18" Type="http://schemas.openxmlformats.org/officeDocument/2006/relationships/hyperlink" Target="file:///\\MI02FS03\S_Stit$\MARKETING\VIDEO%20SYSTEMS\Corsi\Corsi%202014\VS4%20IVA%20(Intelligent%20Video%20Analisys)\Video\TEST%20BEV%2001.wmv" TargetMode="External"/><Relationship Id="rId3" Type="http://schemas.openxmlformats.org/officeDocument/2006/relationships/tags" Target="../tags/tag304.xml"/><Relationship Id="rId7" Type="http://schemas.openxmlformats.org/officeDocument/2006/relationships/tags" Target="../tags/tag308.xml"/><Relationship Id="rId12" Type="http://schemas.openxmlformats.org/officeDocument/2006/relationships/tags" Target="../tags/tag313.xml"/><Relationship Id="rId17" Type="http://schemas.openxmlformats.org/officeDocument/2006/relationships/image" Target="../media/image27.jpeg"/><Relationship Id="rId2" Type="http://schemas.openxmlformats.org/officeDocument/2006/relationships/tags" Target="../tags/tag303.xml"/><Relationship Id="rId16" Type="http://schemas.openxmlformats.org/officeDocument/2006/relationships/image" Target="../media/image9.png"/><Relationship Id="rId1" Type="http://schemas.openxmlformats.org/officeDocument/2006/relationships/tags" Target="../tags/tag302.xml"/><Relationship Id="rId6" Type="http://schemas.openxmlformats.org/officeDocument/2006/relationships/tags" Target="../tags/tag307.xml"/><Relationship Id="rId11" Type="http://schemas.openxmlformats.org/officeDocument/2006/relationships/tags" Target="../tags/tag312.xml"/><Relationship Id="rId5" Type="http://schemas.openxmlformats.org/officeDocument/2006/relationships/tags" Target="../tags/tag306.xml"/><Relationship Id="rId15" Type="http://schemas.openxmlformats.org/officeDocument/2006/relationships/notesSlide" Target="../notesSlides/notesSlide17.xml"/><Relationship Id="rId10" Type="http://schemas.openxmlformats.org/officeDocument/2006/relationships/tags" Target="../tags/tag311.xml"/><Relationship Id="rId4" Type="http://schemas.openxmlformats.org/officeDocument/2006/relationships/tags" Target="../tags/tag305.xml"/><Relationship Id="rId9" Type="http://schemas.openxmlformats.org/officeDocument/2006/relationships/tags" Target="../tags/tag310.xml"/><Relationship Id="rId1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tags" Target="../tags/tag327.xml"/><Relationship Id="rId18" Type="http://schemas.openxmlformats.org/officeDocument/2006/relationships/image" Target="../media/image28.png"/><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tags" Target="../tags/tag326.xml"/><Relationship Id="rId17" Type="http://schemas.openxmlformats.org/officeDocument/2006/relationships/hyperlink" Target="file:///\\MI02FS03\S_Stit$\MARKETING\VIDEO%20SYSTEMS\Corsi\Corsi%202014\VS4%20IVA%20(Intelligent%20Video%20Analisys)\Video\FLOW%204.0%20-%20supermarket%20with%20electric%20gates.wmv" TargetMode="External"/><Relationship Id="rId2" Type="http://schemas.openxmlformats.org/officeDocument/2006/relationships/tags" Target="../tags/tag316.xml"/><Relationship Id="rId16" Type="http://schemas.openxmlformats.org/officeDocument/2006/relationships/image" Target="../media/image9.png"/><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tags" Target="../tags/tag325.xml"/><Relationship Id="rId5" Type="http://schemas.openxmlformats.org/officeDocument/2006/relationships/tags" Target="../tags/tag319.xml"/><Relationship Id="rId15" Type="http://schemas.openxmlformats.org/officeDocument/2006/relationships/notesSlide" Target="../notesSlides/notesSlide18.xml"/><Relationship Id="rId10" Type="http://schemas.openxmlformats.org/officeDocument/2006/relationships/tags" Target="../tags/tag324.xml"/><Relationship Id="rId19" Type="http://schemas.openxmlformats.org/officeDocument/2006/relationships/image" Target="../media/image29.png"/><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tags" Target="../tags/tag335.xml"/><Relationship Id="rId13" Type="http://schemas.openxmlformats.org/officeDocument/2006/relationships/image" Target="../media/image9.png"/><Relationship Id="rId3" Type="http://schemas.openxmlformats.org/officeDocument/2006/relationships/tags" Target="../tags/tag330.xml"/><Relationship Id="rId7" Type="http://schemas.openxmlformats.org/officeDocument/2006/relationships/tags" Target="../tags/tag334.xml"/><Relationship Id="rId12" Type="http://schemas.openxmlformats.org/officeDocument/2006/relationships/notesSlide" Target="../notesSlides/notesSlide19.xml"/><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11" Type="http://schemas.openxmlformats.org/officeDocument/2006/relationships/slideLayout" Target="../slideLayouts/slideLayout2.xml"/><Relationship Id="rId5" Type="http://schemas.openxmlformats.org/officeDocument/2006/relationships/tags" Target="../tags/tag332.xml"/><Relationship Id="rId10" Type="http://schemas.openxmlformats.org/officeDocument/2006/relationships/tags" Target="../tags/tag337.xml"/><Relationship Id="rId4" Type="http://schemas.openxmlformats.org/officeDocument/2006/relationships/tags" Target="../tags/tag331.xml"/><Relationship Id="rId9" Type="http://schemas.openxmlformats.org/officeDocument/2006/relationships/tags" Target="../tags/tag336.xml"/></Relationships>
</file>

<file path=ppt/slides/_rels/slide2.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notesSlide" Target="../notesSlides/notesSlide2.xml"/><Relationship Id="rId5" Type="http://schemas.openxmlformats.org/officeDocument/2006/relationships/tags" Target="../tags/tag33.xml"/><Relationship Id="rId10" Type="http://schemas.openxmlformats.org/officeDocument/2006/relationships/slideLayout" Target="../slideLayouts/slideLayout2.xml"/><Relationship Id="rId4" Type="http://schemas.openxmlformats.org/officeDocument/2006/relationships/tags" Target="../tags/tag32.xml"/><Relationship Id="rId9" Type="http://schemas.openxmlformats.org/officeDocument/2006/relationships/tags" Target="../tags/tag37.xml"/></Relationships>
</file>

<file path=ppt/slides/_rels/slide20.xml.rels><?xml version="1.0" encoding="UTF-8" standalone="yes"?>
<Relationships xmlns="http://schemas.openxmlformats.org/package/2006/relationships"><Relationship Id="rId8" Type="http://schemas.openxmlformats.org/officeDocument/2006/relationships/tags" Target="../tags/tag345.xml"/><Relationship Id="rId13" Type="http://schemas.openxmlformats.org/officeDocument/2006/relationships/slideLayout" Target="../slideLayouts/slideLayout2.xml"/><Relationship Id="rId3" Type="http://schemas.openxmlformats.org/officeDocument/2006/relationships/tags" Target="../tags/tag340.xml"/><Relationship Id="rId7" Type="http://schemas.openxmlformats.org/officeDocument/2006/relationships/tags" Target="../tags/tag344.xml"/><Relationship Id="rId12" Type="http://schemas.openxmlformats.org/officeDocument/2006/relationships/tags" Target="../tags/tag349.xml"/><Relationship Id="rId17" Type="http://schemas.openxmlformats.org/officeDocument/2006/relationships/image" Target="../media/image31.png"/><Relationship Id="rId2" Type="http://schemas.openxmlformats.org/officeDocument/2006/relationships/tags" Target="../tags/tag339.xml"/><Relationship Id="rId16" Type="http://schemas.openxmlformats.org/officeDocument/2006/relationships/image" Target="../media/image30.png"/><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tags" Target="../tags/tag348.xml"/><Relationship Id="rId5" Type="http://schemas.openxmlformats.org/officeDocument/2006/relationships/tags" Target="../tags/tag342.xml"/><Relationship Id="rId15" Type="http://schemas.openxmlformats.org/officeDocument/2006/relationships/image" Target="../media/image9.png"/><Relationship Id="rId10" Type="http://schemas.openxmlformats.org/officeDocument/2006/relationships/tags" Target="../tags/tag347.xml"/><Relationship Id="rId4" Type="http://schemas.openxmlformats.org/officeDocument/2006/relationships/tags" Target="../tags/tag341.xml"/><Relationship Id="rId9" Type="http://schemas.openxmlformats.org/officeDocument/2006/relationships/tags" Target="../tags/tag346.xml"/><Relationship Id="rId1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tags" Target="../tags/tag357.xml"/><Relationship Id="rId13" Type="http://schemas.openxmlformats.org/officeDocument/2006/relationships/tags" Target="../tags/tag362.xml"/><Relationship Id="rId18" Type="http://schemas.openxmlformats.org/officeDocument/2006/relationships/image" Target="../media/image32.png"/><Relationship Id="rId3" Type="http://schemas.openxmlformats.org/officeDocument/2006/relationships/tags" Target="../tags/tag352.xml"/><Relationship Id="rId7" Type="http://schemas.openxmlformats.org/officeDocument/2006/relationships/tags" Target="../tags/tag356.xml"/><Relationship Id="rId12" Type="http://schemas.openxmlformats.org/officeDocument/2006/relationships/tags" Target="../tags/tag361.xml"/><Relationship Id="rId17" Type="http://schemas.openxmlformats.org/officeDocument/2006/relationships/image" Target="../media/image9.png"/><Relationship Id="rId2" Type="http://schemas.openxmlformats.org/officeDocument/2006/relationships/tags" Target="../tags/tag351.xml"/><Relationship Id="rId16" Type="http://schemas.openxmlformats.org/officeDocument/2006/relationships/notesSlide" Target="../notesSlides/notesSlide21.xml"/><Relationship Id="rId1" Type="http://schemas.openxmlformats.org/officeDocument/2006/relationships/tags" Target="../tags/tag350.xml"/><Relationship Id="rId6" Type="http://schemas.openxmlformats.org/officeDocument/2006/relationships/tags" Target="../tags/tag355.xml"/><Relationship Id="rId11" Type="http://schemas.openxmlformats.org/officeDocument/2006/relationships/tags" Target="../tags/tag360.xml"/><Relationship Id="rId5" Type="http://schemas.openxmlformats.org/officeDocument/2006/relationships/tags" Target="../tags/tag354.xml"/><Relationship Id="rId15" Type="http://schemas.openxmlformats.org/officeDocument/2006/relationships/slideLayout" Target="../slideLayouts/slideLayout2.xml"/><Relationship Id="rId10" Type="http://schemas.openxmlformats.org/officeDocument/2006/relationships/tags" Target="../tags/tag359.xml"/><Relationship Id="rId4" Type="http://schemas.openxmlformats.org/officeDocument/2006/relationships/tags" Target="../tags/tag353.xml"/><Relationship Id="rId9" Type="http://schemas.openxmlformats.org/officeDocument/2006/relationships/tags" Target="../tags/tag358.xml"/><Relationship Id="rId14" Type="http://schemas.openxmlformats.org/officeDocument/2006/relationships/tags" Target="../tags/tag363.xml"/></Relationships>
</file>

<file path=ppt/slides/_rels/slide22.xml.rels><?xml version="1.0" encoding="UTF-8" standalone="yes"?>
<Relationships xmlns="http://schemas.openxmlformats.org/package/2006/relationships"><Relationship Id="rId8" Type="http://schemas.openxmlformats.org/officeDocument/2006/relationships/tags" Target="../tags/tag371.xml"/><Relationship Id="rId13" Type="http://schemas.openxmlformats.org/officeDocument/2006/relationships/tags" Target="../tags/tag376.xml"/><Relationship Id="rId18" Type="http://schemas.openxmlformats.org/officeDocument/2006/relationships/image" Target="../media/image33.png"/><Relationship Id="rId3" Type="http://schemas.openxmlformats.org/officeDocument/2006/relationships/tags" Target="../tags/tag366.xml"/><Relationship Id="rId21" Type="http://schemas.openxmlformats.org/officeDocument/2006/relationships/image" Target="../media/image36.png"/><Relationship Id="rId7" Type="http://schemas.openxmlformats.org/officeDocument/2006/relationships/tags" Target="../tags/tag370.xml"/><Relationship Id="rId12" Type="http://schemas.openxmlformats.org/officeDocument/2006/relationships/tags" Target="../tags/tag375.xml"/><Relationship Id="rId17" Type="http://schemas.openxmlformats.org/officeDocument/2006/relationships/image" Target="../media/image9.png"/><Relationship Id="rId2" Type="http://schemas.openxmlformats.org/officeDocument/2006/relationships/tags" Target="../tags/tag365.xml"/><Relationship Id="rId16" Type="http://schemas.openxmlformats.org/officeDocument/2006/relationships/notesSlide" Target="../notesSlides/notesSlide22.xml"/><Relationship Id="rId20" Type="http://schemas.openxmlformats.org/officeDocument/2006/relationships/image" Target="../media/image35.png"/><Relationship Id="rId1" Type="http://schemas.openxmlformats.org/officeDocument/2006/relationships/tags" Target="../tags/tag364.xml"/><Relationship Id="rId6" Type="http://schemas.openxmlformats.org/officeDocument/2006/relationships/tags" Target="../tags/tag369.xml"/><Relationship Id="rId11" Type="http://schemas.openxmlformats.org/officeDocument/2006/relationships/tags" Target="../tags/tag374.xml"/><Relationship Id="rId5" Type="http://schemas.openxmlformats.org/officeDocument/2006/relationships/tags" Target="../tags/tag368.xml"/><Relationship Id="rId15" Type="http://schemas.openxmlformats.org/officeDocument/2006/relationships/slideLayout" Target="../slideLayouts/slideLayout2.xml"/><Relationship Id="rId10" Type="http://schemas.openxmlformats.org/officeDocument/2006/relationships/tags" Target="../tags/tag373.xml"/><Relationship Id="rId19" Type="http://schemas.openxmlformats.org/officeDocument/2006/relationships/image" Target="../media/image34.png"/><Relationship Id="rId4" Type="http://schemas.openxmlformats.org/officeDocument/2006/relationships/tags" Target="../tags/tag367.xml"/><Relationship Id="rId9" Type="http://schemas.openxmlformats.org/officeDocument/2006/relationships/tags" Target="../tags/tag372.xml"/><Relationship Id="rId14" Type="http://schemas.openxmlformats.org/officeDocument/2006/relationships/tags" Target="../tags/tag377.xml"/></Relationships>
</file>

<file path=ppt/slides/_rels/slide23.xml.rels><?xml version="1.0" encoding="UTF-8" standalone="yes"?>
<Relationships xmlns="http://schemas.openxmlformats.org/package/2006/relationships"><Relationship Id="rId8" Type="http://schemas.openxmlformats.org/officeDocument/2006/relationships/tags" Target="../tags/tag385.xml"/><Relationship Id="rId13" Type="http://schemas.openxmlformats.org/officeDocument/2006/relationships/tags" Target="../tags/tag390.xml"/><Relationship Id="rId18" Type="http://schemas.openxmlformats.org/officeDocument/2006/relationships/image" Target="../media/image37.png"/><Relationship Id="rId3" Type="http://schemas.openxmlformats.org/officeDocument/2006/relationships/tags" Target="../tags/tag380.xml"/><Relationship Id="rId7" Type="http://schemas.openxmlformats.org/officeDocument/2006/relationships/tags" Target="../tags/tag384.xml"/><Relationship Id="rId12" Type="http://schemas.openxmlformats.org/officeDocument/2006/relationships/tags" Target="../tags/tag389.xml"/><Relationship Id="rId17" Type="http://schemas.openxmlformats.org/officeDocument/2006/relationships/image" Target="../media/image34.png"/><Relationship Id="rId2" Type="http://schemas.openxmlformats.org/officeDocument/2006/relationships/tags" Target="../tags/tag379.xml"/><Relationship Id="rId16" Type="http://schemas.openxmlformats.org/officeDocument/2006/relationships/image" Target="../media/image9.png"/><Relationship Id="rId1" Type="http://schemas.openxmlformats.org/officeDocument/2006/relationships/tags" Target="../tags/tag378.xml"/><Relationship Id="rId6" Type="http://schemas.openxmlformats.org/officeDocument/2006/relationships/tags" Target="../tags/tag383.xml"/><Relationship Id="rId11" Type="http://schemas.openxmlformats.org/officeDocument/2006/relationships/tags" Target="../tags/tag388.xml"/><Relationship Id="rId5" Type="http://schemas.openxmlformats.org/officeDocument/2006/relationships/tags" Target="../tags/tag382.xml"/><Relationship Id="rId15" Type="http://schemas.openxmlformats.org/officeDocument/2006/relationships/notesSlide" Target="../notesSlides/notesSlide23.xml"/><Relationship Id="rId10" Type="http://schemas.openxmlformats.org/officeDocument/2006/relationships/tags" Target="../tags/tag387.xml"/><Relationship Id="rId19" Type="http://schemas.openxmlformats.org/officeDocument/2006/relationships/image" Target="../media/image38.gif"/><Relationship Id="rId4" Type="http://schemas.openxmlformats.org/officeDocument/2006/relationships/tags" Target="../tags/tag381.xml"/><Relationship Id="rId9" Type="http://schemas.openxmlformats.org/officeDocument/2006/relationships/tags" Target="../tags/tag386.xml"/><Relationship Id="rId1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tags" Target="../tags/tag398.xml"/><Relationship Id="rId13" Type="http://schemas.openxmlformats.org/officeDocument/2006/relationships/tags" Target="../tags/tag403.xml"/><Relationship Id="rId18" Type="http://schemas.openxmlformats.org/officeDocument/2006/relationships/image" Target="../media/image39.png"/><Relationship Id="rId3" Type="http://schemas.openxmlformats.org/officeDocument/2006/relationships/tags" Target="../tags/tag393.xml"/><Relationship Id="rId7" Type="http://schemas.openxmlformats.org/officeDocument/2006/relationships/tags" Target="../tags/tag397.xml"/><Relationship Id="rId12" Type="http://schemas.openxmlformats.org/officeDocument/2006/relationships/tags" Target="../tags/tag402.xml"/><Relationship Id="rId17" Type="http://schemas.openxmlformats.org/officeDocument/2006/relationships/image" Target="../media/image9.png"/><Relationship Id="rId2" Type="http://schemas.openxmlformats.org/officeDocument/2006/relationships/tags" Target="../tags/tag392.xml"/><Relationship Id="rId16" Type="http://schemas.openxmlformats.org/officeDocument/2006/relationships/notesSlide" Target="../notesSlides/notesSlide24.xml"/><Relationship Id="rId1" Type="http://schemas.openxmlformats.org/officeDocument/2006/relationships/tags" Target="../tags/tag391.xml"/><Relationship Id="rId6" Type="http://schemas.openxmlformats.org/officeDocument/2006/relationships/tags" Target="../tags/tag396.xml"/><Relationship Id="rId11" Type="http://schemas.openxmlformats.org/officeDocument/2006/relationships/tags" Target="../tags/tag401.xml"/><Relationship Id="rId5" Type="http://schemas.openxmlformats.org/officeDocument/2006/relationships/tags" Target="../tags/tag395.xml"/><Relationship Id="rId15" Type="http://schemas.openxmlformats.org/officeDocument/2006/relationships/slideLayout" Target="../slideLayouts/slideLayout2.xml"/><Relationship Id="rId10" Type="http://schemas.openxmlformats.org/officeDocument/2006/relationships/tags" Target="../tags/tag400.xml"/><Relationship Id="rId19" Type="http://schemas.openxmlformats.org/officeDocument/2006/relationships/image" Target="../media/image40.gif"/><Relationship Id="rId4" Type="http://schemas.openxmlformats.org/officeDocument/2006/relationships/tags" Target="../tags/tag394.xml"/><Relationship Id="rId9" Type="http://schemas.openxmlformats.org/officeDocument/2006/relationships/tags" Target="../tags/tag399.xml"/><Relationship Id="rId14" Type="http://schemas.openxmlformats.org/officeDocument/2006/relationships/tags" Target="../tags/tag404.xml"/></Relationships>
</file>

<file path=ppt/slides/_rels/slide25.xml.rels><?xml version="1.0" encoding="UTF-8" standalone="yes"?>
<Relationships xmlns="http://schemas.openxmlformats.org/package/2006/relationships"><Relationship Id="rId8" Type="http://schemas.openxmlformats.org/officeDocument/2006/relationships/tags" Target="../tags/tag412.xml"/><Relationship Id="rId13" Type="http://schemas.openxmlformats.org/officeDocument/2006/relationships/tags" Target="../tags/tag417.xml"/><Relationship Id="rId18" Type="http://schemas.openxmlformats.org/officeDocument/2006/relationships/image" Target="../media/image42.gif"/><Relationship Id="rId3" Type="http://schemas.openxmlformats.org/officeDocument/2006/relationships/tags" Target="../tags/tag407.xml"/><Relationship Id="rId7" Type="http://schemas.openxmlformats.org/officeDocument/2006/relationships/tags" Target="../tags/tag411.xml"/><Relationship Id="rId12" Type="http://schemas.openxmlformats.org/officeDocument/2006/relationships/tags" Target="../tags/tag416.xml"/><Relationship Id="rId17" Type="http://schemas.openxmlformats.org/officeDocument/2006/relationships/image" Target="../media/image41.png"/><Relationship Id="rId2" Type="http://schemas.openxmlformats.org/officeDocument/2006/relationships/tags" Target="../tags/tag406.xml"/><Relationship Id="rId16" Type="http://schemas.openxmlformats.org/officeDocument/2006/relationships/image" Target="../media/image9.png"/><Relationship Id="rId1" Type="http://schemas.openxmlformats.org/officeDocument/2006/relationships/tags" Target="../tags/tag405.xml"/><Relationship Id="rId6" Type="http://schemas.openxmlformats.org/officeDocument/2006/relationships/tags" Target="../tags/tag410.xml"/><Relationship Id="rId11" Type="http://schemas.openxmlformats.org/officeDocument/2006/relationships/tags" Target="../tags/tag415.xml"/><Relationship Id="rId5" Type="http://schemas.openxmlformats.org/officeDocument/2006/relationships/tags" Target="../tags/tag409.xml"/><Relationship Id="rId15" Type="http://schemas.openxmlformats.org/officeDocument/2006/relationships/notesSlide" Target="../notesSlides/notesSlide25.xml"/><Relationship Id="rId10" Type="http://schemas.openxmlformats.org/officeDocument/2006/relationships/tags" Target="../tags/tag414.xml"/><Relationship Id="rId19" Type="http://schemas.openxmlformats.org/officeDocument/2006/relationships/image" Target="../media/image43.png"/><Relationship Id="rId4" Type="http://schemas.openxmlformats.org/officeDocument/2006/relationships/tags" Target="../tags/tag408.xml"/><Relationship Id="rId9" Type="http://schemas.openxmlformats.org/officeDocument/2006/relationships/tags" Target="../tags/tag413.xml"/><Relationship Id="rId1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tags" Target="../tags/tag425.xml"/><Relationship Id="rId13" Type="http://schemas.openxmlformats.org/officeDocument/2006/relationships/tags" Target="../tags/tag430.xml"/><Relationship Id="rId18" Type="http://schemas.openxmlformats.org/officeDocument/2006/relationships/image" Target="../media/image9.png"/><Relationship Id="rId3" Type="http://schemas.openxmlformats.org/officeDocument/2006/relationships/tags" Target="../tags/tag420.xml"/><Relationship Id="rId21" Type="http://schemas.openxmlformats.org/officeDocument/2006/relationships/image" Target="../media/image45.gif"/><Relationship Id="rId7" Type="http://schemas.openxmlformats.org/officeDocument/2006/relationships/tags" Target="../tags/tag424.xml"/><Relationship Id="rId12" Type="http://schemas.openxmlformats.org/officeDocument/2006/relationships/tags" Target="../tags/tag429.xml"/><Relationship Id="rId17" Type="http://schemas.openxmlformats.org/officeDocument/2006/relationships/notesSlide" Target="../notesSlides/notesSlide26.xml"/><Relationship Id="rId2" Type="http://schemas.openxmlformats.org/officeDocument/2006/relationships/tags" Target="../tags/tag419.xml"/><Relationship Id="rId16" Type="http://schemas.openxmlformats.org/officeDocument/2006/relationships/slideLayout" Target="../slideLayouts/slideLayout2.xml"/><Relationship Id="rId20" Type="http://schemas.openxmlformats.org/officeDocument/2006/relationships/image" Target="../media/image44.jpeg"/><Relationship Id="rId1" Type="http://schemas.openxmlformats.org/officeDocument/2006/relationships/tags" Target="../tags/tag418.xml"/><Relationship Id="rId6" Type="http://schemas.openxmlformats.org/officeDocument/2006/relationships/tags" Target="../tags/tag423.xml"/><Relationship Id="rId11" Type="http://schemas.openxmlformats.org/officeDocument/2006/relationships/tags" Target="../tags/tag428.xml"/><Relationship Id="rId5" Type="http://schemas.openxmlformats.org/officeDocument/2006/relationships/tags" Target="../tags/tag422.xml"/><Relationship Id="rId15" Type="http://schemas.openxmlformats.org/officeDocument/2006/relationships/tags" Target="../tags/tag432.xml"/><Relationship Id="rId10" Type="http://schemas.openxmlformats.org/officeDocument/2006/relationships/tags" Target="../tags/tag427.xml"/><Relationship Id="rId19" Type="http://schemas.openxmlformats.org/officeDocument/2006/relationships/hyperlink" Target="Video/IVA%204.0%20-%202%20minute%20calibration.wmv" TargetMode="External"/><Relationship Id="rId4" Type="http://schemas.openxmlformats.org/officeDocument/2006/relationships/tags" Target="../tags/tag421.xml"/><Relationship Id="rId9" Type="http://schemas.openxmlformats.org/officeDocument/2006/relationships/tags" Target="../tags/tag426.xml"/><Relationship Id="rId14" Type="http://schemas.openxmlformats.org/officeDocument/2006/relationships/tags" Target="../tags/tag431.xml"/><Relationship Id="rId22" Type="http://schemas.openxmlformats.org/officeDocument/2006/relationships/hyperlink" Target="file:///\\MI02FS03\S_Stit$\MARKETING\VIDEO%20SYSTEMS\Corsi\Corsi%202014\VS4%20IVA%20(Intelligent%20Video%20Analisys)\Video\IVA%204.0%20-%202%20minute%20calibration.wmv" TargetMode="External"/></Relationships>
</file>

<file path=ppt/slides/_rels/slide27.xml.rels><?xml version="1.0" encoding="UTF-8" standalone="yes"?>
<Relationships xmlns="http://schemas.openxmlformats.org/package/2006/relationships"><Relationship Id="rId8" Type="http://schemas.openxmlformats.org/officeDocument/2006/relationships/tags" Target="../tags/tag440.xml"/><Relationship Id="rId13" Type="http://schemas.openxmlformats.org/officeDocument/2006/relationships/slideLayout" Target="../slideLayouts/slideLayout2.xml"/><Relationship Id="rId3" Type="http://schemas.openxmlformats.org/officeDocument/2006/relationships/tags" Target="../tags/tag435.xml"/><Relationship Id="rId7" Type="http://schemas.openxmlformats.org/officeDocument/2006/relationships/tags" Target="../tags/tag439.xml"/><Relationship Id="rId12" Type="http://schemas.openxmlformats.org/officeDocument/2006/relationships/tags" Target="../tags/tag444.xml"/><Relationship Id="rId2" Type="http://schemas.openxmlformats.org/officeDocument/2006/relationships/tags" Target="../tags/tag434.xml"/><Relationship Id="rId16" Type="http://schemas.openxmlformats.org/officeDocument/2006/relationships/image" Target="../media/image46.png"/><Relationship Id="rId1" Type="http://schemas.openxmlformats.org/officeDocument/2006/relationships/tags" Target="../tags/tag433.xml"/><Relationship Id="rId6" Type="http://schemas.openxmlformats.org/officeDocument/2006/relationships/tags" Target="../tags/tag438.xml"/><Relationship Id="rId11" Type="http://schemas.openxmlformats.org/officeDocument/2006/relationships/tags" Target="../tags/tag443.xml"/><Relationship Id="rId5" Type="http://schemas.openxmlformats.org/officeDocument/2006/relationships/tags" Target="../tags/tag437.xml"/><Relationship Id="rId15" Type="http://schemas.openxmlformats.org/officeDocument/2006/relationships/image" Target="../media/image9.png"/><Relationship Id="rId10" Type="http://schemas.openxmlformats.org/officeDocument/2006/relationships/tags" Target="../tags/tag442.xml"/><Relationship Id="rId4" Type="http://schemas.openxmlformats.org/officeDocument/2006/relationships/tags" Target="../tags/tag436.xml"/><Relationship Id="rId9" Type="http://schemas.openxmlformats.org/officeDocument/2006/relationships/tags" Target="../tags/tag441.xml"/><Relationship Id="rId1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tags" Target="../tags/tag452.xml"/><Relationship Id="rId13" Type="http://schemas.openxmlformats.org/officeDocument/2006/relationships/tags" Target="../tags/tag457.xml"/><Relationship Id="rId18" Type="http://schemas.openxmlformats.org/officeDocument/2006/relationships/image" Target="../media/image9.png"/><Relationship Id="rId3" Type="http://schemas.openxmlformats.org/officeDocument/2006/relationships/tags" Target="../tags/tag447.xml"/><Relationship Id="rId21" Type="http://schemas.openxmlformats.org/officeDocument/2006/relationships/image" Target="../media/image49.png"/><Relationship Id="rId7" Type="http://schemas.openxmlformats.org/officeDocument/2006/relationships/tags" Target="../tags/tag451.xml"/><Relationship Id="rId12" Type="http://schemas.openxmlformats.org/officeDocument/2006/relationships/tags" Target="../tags/tag456.xml"/><Relationship Id="rId17" Type="http://schemas.openxmlformats.org/officeDocument/2006/relationships/notesSlide" Target="../notesSlides/notesSlide28.xml"/><Relationship Id="rId2" Type="http://schemas.openxmlformats.org/officeDocument/2006/relationships/tags" Target="../tags/tag446.xml"/><Relationship Id="rId16" Type="http://schemas.openxmlformats.org/officeDocument/2006/relationships/slideLayout" Target="../slideLayouts/slideLayout2.xml"/><Relationship Id="rId20" Type="http://schemas.openxmlformats.org/officeDocument/2006/relationships/image" Target="../media/image48.png"/><Relationship Id="rId1" Type="http://schemas.openxmlformats.org/officeDocument/2006/relationships/tags" Target="../tags/tag445.xml"/><Relationship Id="rId6" Type="http://schemas.openxmlformats.org/officeDocument/2006/relationships/tags" Target="../tags/tag450.xml"/><Relationship Id="rId11" Type="http://schemas.openxmlformats.org/officeDocument/2006/relationships/tags" Target="../tags/tag455.xml"/><Relationship Id="rId5" Type="http://schemas.openxmlformats.org/officeDocument/2006/relationships/tags" Target="../tags/tag449.xml"/><Relationship Id="rId15" Type="http://schemas.openxmlformats.org/officeDocument/2006/relationships/tags" Target="../tags/tag459.xml"/><Relationship Id="rId10" Type="http://schemas.openxmlformats.org/officeDocument/2006/relationships/tags" Target="../tags/tag454.xml"/><Relationship Id="rId19" Type="http://schemas.openxmlformats.org/officeDocument/2006/relationships/image" Target="../media/image47.png"/><Relationship Id="rId4" Type="http://schemas.openxmlformats.org/officeDocument/2006/relationships/tags" Target="../tags/tag448.xml"/><Relationship Id="rId9" Type="http://schemas.openxmlformats.org/officeDocument/2006/relationships/tags" Target="../tags/tag453.xml"/><Relationship Id="rId14" Type="http://schemas.openxmlformats.org/officeDocument/2006/relationships/tags" Target="../tags/tag458.xml"/></Relationships>
</file>

<file path=ppt/slides/_rels/slide29.xml.rels><?xml version="1.0" encoding="UTF-8" standalone="yes"?>
<Relationships xmlns="http://schemas.openxmlformats.org/package/2006/relationships"><Relationship Id="rId8" Type="http://schemas.openxmlformats.org/officeDocument/2006/relationships/tags" Target="../tags/tag467.xml"/><Relationship Id="rId13" Type="http://schemas.openxmlformats.org/officeDocument/2006/relationships/tags" Target="../tags/tag472.xml"/><Relationship Id="rId18" Type="http://schemas.openxmlformats.org/officeDocument/2006/relationships/notesSlide" Target="../notesSlides/notesSlide29.xml"/><Relationship Id="rId3" Type="http://schemas.openxmlformats.org/officeDocument/2006/relationships/tags" Target="../tags/tag462.xml"/><Relationship Id="rId21" Type="http://schemas.openxmlformats.org/officeDocument/2006/relationships/image" Target="../media/image51.jpeg"/><Relationship Id="rId7" Type="http://schemas.openxmlformats.org/officeDocument/2006/relationships/tags" Target="../tags/tag466.xml"/><Relationship Id="rId12" Type="http://schemas.openxmlformats.org/officeDocument/2006/relationships/tags" Target="../tags/tag471.xml"/><Relationship Id="rId17" Type="http://schemas.openxmlformats.org/officeDocument/2006/relationships/slideLayout" Target="../slideLayouts/slideLayout2.xml"/><Relationship Id="rId2" Type="http://schemas.openxmlformats.org/officeDocument/2006/relationships/tags" Target="../tags/tag461.xml"/><Relationship Id="rId16" Type="http://schemas.openxmlformats.org/officeDocument/2006/relationships/tags" Target="../tags/tag475.xml"/><Relationship Id="rId20" Type="http://schemas.openxmlformats.org/officeDocument/2006/relationships/image" Target="../media/image50.jpeg"/><Relationship Id="rId1" Type="http://schemas.openxmlformats.org/officeDocument/2006/relationships/tags" Target="../tags/tag460.xml"/><Relationship Id="rId6" Type="http://schemas.openxmlformats.org/officeDocument/2006/relationships/tags" Target="../tags/tag465.xml"/><Relationship Id="rId11" Type="http://schemas.openxmlformats.org/officeDocument/2006/relationships/tags" Target="../tags/tag470.xml"/><Relationship Id="rId5" Type="http://schemas.openxmlformats.org/officeDocument/2006/relationships/tags" Target="../tags/tag464.xml"/><Relationship Id="rId15" Type="http://schemas.openxmlformats.org/officeDocument/2006/relationships/tags" Target="../tags/tag474.xml"/><Relationship Id="rId10" Type="http://schemas.openxmlformats.org/officeDocument/2006/relationships/tags" Target="../tags/tag469.xml"/><Relationship Id="rId19" Type="http://schemas.openxmlformats.org/officeDocument/2006/relationships/image" Target="../media/image9.png"/><Relationship Id="rId4" Type="http://schemas.openxmlformats.org/officeDocument/2006/relationships/tags" Target="../tags/tag463.xml"/><Relationship Id="rId9" Type="http://schemas.openxmlformats.org/officeDocument/2006/relationships/tags" Target="../tags/tag468.xml"/><Relationship Id="rId14" Type="http://schemas.openxmlformats.org/officeDocument/2006/relationships/tags" Target="../tags/tag473.xml"/><Relationship Id="rId22" Type="http://schemas.openxmlformats.org/officeDocument/2006/relationships/image" Target="../media/image52.gif"/></Relationships>
</file>

<file path=ppt/slides/_rels/slide3.xml.rels><?xml version="1.0" encoding="UTF-8" standalone="yes"?>
<Relationships xmlns="http://schemas.openxmlformats.org/package/2006/relationships"><Relationship Id="rId8" Type="http://schemas.openxmlformats.org/officeDocument/2006/relationships/tags" Target="../tags/tag45.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notesSlide" Target="../notesSlides/notesSlide3.xml"/><Relationship Id="rId5" Type="http://schemas.openxmlformats.org/officeDocument/2006/relationships/tags" Target="../tags/tag42.xml"/><Relationship Id="rId10" Type="http://schemas.openxmlformats.org/officeDocument/2006/relationships/slideLayout" Target="../slideLayouts/slideLayout2.xml"/><Relationship Id="rId4" Type="http://schemas.openxmlformats.org/officeDocument/2006/relationships/tags" Target="../tags/tag41.xml"/><Relationship Id="rId9" Type="http://schemas.openxmlformats.org/officeDocument/2006/relationships/tags" Target="../tags/tag46.xml"/></Relationships>
</file>

<file path=ppt/slides/_rels/slide30.xml.rels><?xml version="1.0" encoding="UTF-8" standalone="yes"?>
<Relationships xmlns="http://schemas.openxmlformats.org/package/2006/relationships"><Relationship Id="rId8" Type="http://schemas.openxmlformats.org/officeDocument/2006/relationships/tags" Target="../tags/tag483.xml"/><Relationship Id="rId13" Type="http://schemas.openxmlformats.org/officeDocument/2006/relationships/image" Target="../media/image9.png"/><Relationship Id="rId3" Type="http://schemas.openxmlformats.org/officeDocument/2006/relationships/tags" Target="../tags/tag478.xml"/><Relationship Id="rId7" Type="http://schemas.openxmlformats.org/officeDocument/2006/relationships/tags" Target="../tags/tag482.xml"/><Relationship Id="rId12" Type="http://schemas.openxmlformats.org/officeDocument/2006/relationships/notesSlide" Target="../notesSlides/notesSlide30.xml"/><Relationship Id="rId2" Type="http://schemas.openxmlformats.org/officeDocument/2006/relationships/tags" Target="../tags/tag477.xml"/><Relationship Id="rId1" Type="http://schemas.openxmlformats.org/officeDocument/2006/relationships/tags" Target="../tags/tag476.xml"/><Relationship Id="rId6" Type="http://schemas.openxmlformats.org/officeDocument/2006/relationships/tags" Target="../tags/tag481.xml"/><Relationship Id="rId11" Type="http://schemas.openxmlformats.org/officeDocument/2006/relationships/slideLayout" Target="../slideLayouts/slideLayout2.xml"/><Relationship Id="rId5" Type="http://schemas.openxmlformats.org/officeDocument/2006/relationships/tags" Target="../tags/tag480.xml"/><Relationship Id="rId10" Type="http://schemas.openxmlformats.org/officeDocument/2006/relationships/tags" Target="../tags/tag485.xml"/><Relationship Id="rId4" Type="http://schemas.openxmlformats.org/officeDocument/2006/relationships/tags" Target="../tags/tag479.xml"/><Relationship Id="rId9" Type="http://schemas.openxmlformats.org/officeDocument/2006/relationships/tags" Target="../tags/tag484.xml"/></Relationships>
</file>

<file path=ppt/slides/_rels/slide31.xml.rels><?xml version="1.0" encoding="UTF-8" standalone="yes"?>
<Relationships xmlns="http://schemas.openxmlformats.org/package/2006/relationships"><Relationship Id="rId8" Type="http://schemas.openxmlformats.org/officeDocument/2006/relationships/tags" Target="../tags/tag493.xml"/><Relationship Id="rId13" Type="http://schemas.openxmlformats.org/officeDocument/2006/relationships/tags" Target="../tags/tag498.xml"/><Relationship Id="rId18" Type="http://schemas.openxmlformats.org/officeDocument/2006/relationships/image" Target="../media/image9.png"/><Relationship Id="rId3" Type="http://schemas.openxmlformats.org/officeDocument/2006/relationships/tags" Target="../tags/tag488.xml"/><Relationship Id="rId21" Type="http://schemas.openxmlformats.org/officeDocument/2006/relationships/image" Target="../media/image55.png"/><Relationship Id="rId7" Type="http://schemas.openxmlformats.org/officeDocument/2006/relationships/tags" Target="../tags/tag492.xml"/><Relationship Id="rId12" Type="http://schemas.openxmlformats.org/officeDocument/2006/relationships/tags" Target="../tags/tag497.xml"/><Relationship Id="rId17" Type="http://schemas.openxmlformats.org/officeDocument/2006/relationships/notesSlide" Target="../notesSlides/notesSlide31.xml"/><Relationship Id="rId2" Type="http://schemas.openxmlformats.org/officeDocument/2006/relationships/tags" Target="../tags/tag487.xml"/><Relationship Id="rId16" Type="http://schemas.openxmlformats.org/officeDocument/2006/relationships/slideLayout" Target="../slideLayouts/slideLayout2.xml"/><Relationship Id="rId20" Type="http://schemas.openxmlformats.org/officeDocument/2006/relationships/image" Target="../media/image54.png"/><Relationship Id="rId1" Type="http://schemas.openxmlformats.org/officeDocument/2006/relationships/tags" Target="../tags/tag486.xml"/><Relationship Id="rId6" Type="http://schemas.openxmlformats.org/officeDocument/2006/relationships/tags" Target="../tags/tag491.xml"/><Relationship Id="rId11" Type="http://schemas.openxmlformats.org/officeDocument/2006/relationships/tags" Target="../tags/tag496.xml"/><Relationship Id="rId5" Type="http://schemas.openxmlformats.org/officeDocument/2006/relationships/tags" Target="../tags/tag490.xml"/><Relationship Id="rId15" Type="http://schemas.openxmlformats.org/officeDocument/2006/relationships/tags" Target="../tags/tag500.xml"/><Relationship Id="rId23" Type="http://schemas.openxmlformats.org/officeDocument/2006/relationships/image" Target="../media/image57.png"/><Relationship Id="rId10" Type="http://schemas.openxmlformats.org/officeDocument/2006/relationships/tags" Target="../tags/tag495.xml"/><Relationship Id="rId19" Type="http://schemas.openxmlformats.org/officeDocument/2006/relationships/image" Target="../media/image53.png"/><Relationship Id="rId4" Type="http://schemas.openxmlformats.org/officeDocument/2006/relationships/tags" Target="../tags/tag489.xml"/><Relationship Id="rId9" Type="http://schemas.openxmlformats.org/officeDocument/2006/relationships/tags" Target="../tags/tag494.xml"/><Relationship Id="rId14" Type="http://schemas.openxmlformats.org/officeDocument/2006/relationships/tags" Target="../tags/tag499.xml"/><Relationship Id="rId22" Type="http://schemas.openxmlformats.org/officeDocument/2006/relationships/image" Target="../media/image56.png"/></Relationships>
</file>

<file path=ppt/slides/_rels/slide32.xml.rels><?xml version="1.0" encoding="UTF-8" standalone="yes"?>
<Relationships xmlns="http://schemas.openxmlformats.org/package/2006/relationships"><Relationship Id="rId8" Type="http://schemas.openxmlformats.org/officeDocument/2006/relationships/tags" Target="../tags/tag508.xml"/><Relationship Id="rId13" Type="http://schemas.openxmlformats.org/officeDocument/2006/relationships/slideLayout" Target="../slideLayouts/slideLayout2.xml"/><Relationship Id="rId3" Type="http://schemas.openxmlformats.org/officeDocument/2006/relationships/tags" Target="../tags/tag503.xml"/><Relationship Id="rId7" Type="http://schemas.openxmlformats.org/officeDocument/2006/relationships/tags" Target="../tags/tag507.xml"/><Relationship Id="rId12" Type="http://schemas.openxmlformats.org/officeDocument/2006/relationships/tags" Target="../tags/tag512.xml"/><Relationship Id="rId2" Type="http://schemas.openxmlformats.org/officeDocument/2006/relationships/tags" Target="../tags/tag502.xml"/><Relationship Id="rId16" Type="http://schemas.openxmlformats.org/officeDocument/2006/relationships/image" Target="../media/image58.png"/><Relationship Id="rId1" Type="http://schemas.openxmlformats.org/officeDocument/2006/relationships/tags" Target="../tags/tag501.xml"/><Relationship Id="rId6" Type="http://schemas.openxmlformats.org/officeDocument/2006/relationships/tags" Target="../tags/tag506.xml"/><Relationship Id="rId11" Type="http://schemas.openxmlformats.org/officeDocument/2006/relationships/tags" Target="../tags/tag511.xml"/><Relationship Id="rId5" Type="http://schemas.openxmlformats.org/officeDocument/2006/relationships/tags" Target="../tags/tag505.xml"/><Relationship Id="rId15" Type="http://schemas.openxmlformats.org/officeDocument/2006/relationships/image" Target="../media/image9.png"/><Relationship Id="rId10" Type="http://schemas.openxmlformats.org/officeDocument/2006/relationships/tags" Target="../tags/tag510.xml"/><Relationship Id="rId4" Type="http://schemas.openxmlformats.org/officeDocument/2006/relationships/tags" Target="../tags/tag504.xml"/><Relationship Id="rId9" Type="http://schemas.openxmlformats.org/officeDocument/2006/relationships/tags" Target="../tags/tag509.xml"/><Relationship Id="rId1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8" Type="http://schemas.openxmlformats.org/officeDocument/2006/relationships/tags" Target="../tags/tag520.xml"/><Relationship Id="rId13" Type="http://schemas.openxmlformats.org/officeDocument/2006/relationships/tags" Target="../tags/tag525.xml"/><Relationship Id="rId18" Type="http://schemas.openxmlformats.org/officeDocument/2006/relationships/image" Target="../media/image59.png"/><Relationship Id="rId3" Type="http://schemas.openxmlformats.org/officeDocument/2006/relationships/tags" Target="../tags/tag515.xml"/><Relationship Id="rId7" Type="http://schemas.openxmlformats.org/officeDocument/2006/relationships/tags" Target="../tags/tag519.xml"/><Relationship Id="rId12" Type="http://schemas.openxmlformats.org/officeDocument/2006/relationships/tags" Target="../tags/tag524.xml"/><Relationship Id="rId17" Type="http://schemas.openxmlformats.org/officeDocument/2006/relationships/image" Target="../media/image9.png"/><Relationship Id="rId2" Type="http://schemas.openxmlformats.org/officeDocument/2006/relationships/tags" Target="../tags/tag514.xml"/><Relationship Id="rId16" Type="http://schemas.openxmlformats.org/officeDocument/2006/relationships/notesSlide" Target="../notesSlides/notesSlide33.xml"/><Relationship Id="rId20" Type="http://schemas.openxmlformats.org/officeDocument/2006/relationships/image" Target="../media/image61.png"/><Relationship Id="rId1" Type="http://schemas.openxmlformats.org/officeDocument/2006/relationships/tags" Target="../tags/tag513.xml"/><Relationship Id="rId6" Type="http://schemas.openxmlformats.org/officeDocument/2006/relationships/tags" Target="../tags/tag518.xml"/><Relationship Id="rId11" Type="http://schemas.openxmlformats.org/officeDocument/2006/relationships/tags" Target="../tags/tag523.xml"/><Relationship Id="rId5" Type="http://schemas.openxmlformats.org/officeDocument/2006/relationships/tags" Target="../tags/tag517.xml"/><Relationship Id="rId15" Type="http://schemas.openxmlformats.org/officeDocument/2006/relationships/slideLayout" Target="../slideLayouts/slideLayout2.xml"/><Relationship Id="rId10" Type="http://schemas.openxmlformats.org/officeDocument/2006/relationships/tags" Target="../tags/tag522.xml"/><Relationship Id="rId19" Type="http://schemas.openxmlformats.org/officeDocument/2006/relationships/image" Target="../media/image60.png"/><Relationship Id="rId4" Type="http://schemas.openxmlformats.org/officeDocument/2006/relationships/tags" Target="../tags/tag516.xml"/><Relationship Id="rId9" Type="http://schemas.openxmlformats.org/officeDocument/2006/relationships/tags" Target="../tags/tag521.xml"/><Relationship Id="rId14" Type="http://schemas.openxmlformats.org/officeDocument/2006/relationships/tags" Target="../tags/tag526.xml"/></Relationships>
</file>

<file path=ppt/slides/_rels/slide34.xml.rels><?xml version="1.0" encoding="UTF-8" standalone="yes"?>
<Relationships xmlns="http://schemas.openxmlformats.org/package/2006/relationships"><Relationship Id="rId8" Type="http://schemas.openxmlformats.org/officeDocument/2006/relationships/tags" Target="../tags/tag534.xml"/><Relationship Id="rId13" Type="http://schemas.openxmlformats.org/officeDocument/2006/relationships/image" Target="../media/image9.png"/><Relationship Id="rId3" Type="http://schemas.openxmlformats.org/officeDocument/2006/relationships/tags" Target="../tags/tag529.xml"/><Relationship Id="rId7" Type="http://schemas.openxmlformats.org/officeDocument/2006/relationships/tags" Target="../tags/tag533.xml"/><Relationship Id="rId12" Type="http://schemas.openxmlformats.org/officeDocument/2006/relationships/notesSlide" Target="../notesSlides/notesSlide34.xml"/><Relationship Id="rId2" Type="http://schemas.openxmlformats.org/officeDocument/2006/relationships/tags" Target="../tags/tag528.xml"/><Relationship Id="rId1" Type="http://schemas.openxmlformats.org/officeDocument/2006/relationships/tags" Target="../tags/tag527.xml"/><Relationship Id="rId6" Type="http://schemas.openxmlformats.org/officeDocument/2006/relationships/tags" Target="../tags/tag532.xml"/><Relationship Id="rId11" Type="http://schemas.openxmlformats.org/officeDocument/2006/relationships/slideLayout" Target="../slideLayouts/slideLayout2.xml"/><Relationship Id="rId5" Type="http://schemas.openxmlformats.org/officeDocument/2006/relationships/tags" Target="../tags/tag531.xml"/><Relationship Id="rId10" Type="http://schemas.openxmlformats.org/officeDocument/2006/relationships/tags" Target="../tags/tag536.xml"/><Relationship Id="rId4" Type="http://schemas.openxmlformats.org/officeDocument/2006/relationships/tags" Target="../tags/tag530.xml"/><Relationship Id="rId9" Type="http://schemas.openxmlformats.org/officeDocument/2006/relationships/tags" Target="../tags/tag535.xml"/></Relationships>
</file>

<file path=ppt/slides/_rels/slide35.xml.rels><?xml version="1.0" encoding="UTF-8" standalone="yes"?>
<Relationships xmlns="http://schemas.openxmlformats.org/package/2006/relationships"><Relationship Id="rId8" Type="http://schemas.openxmlformats.org/officeDocument/2006/relationships/tags" Target="../tags/tag544.xml"/><Relationship Id="rId13" Type="http://schemas.openxmlformats.org/officeDocument/2006/relationships/notesSlide" Target="../notesSlides/notesSlide35.xml"/><Relationship Id="rId3" Type="http://schemas.openxmlformats.org/officeDocument/2006/relationships/tags" Target="../tags/tag539.xml"/><Relationship Id="rId7" Type="http://schemas.openxmlformats.org/officeDocument/2006/relationships/tags" Target="../tags/tag543.xml"/><Relationship Id="rId12" Type="http://schemas.openxmlformats.org/officeDocument/2006/relationships/slideLayout" Target="../slideLayouts/slideLayout2.xml"/><Relationship Id="rId2" Type="http://schemas.openxmlformats.org/officeDocument/2006/relationships/tags" Target="../tags/tag538.xml"/><Relationship Id="rId1" Type="http://schemas.openxmlformats.org/officeDocument/2006/relationships/tags" Target="../tags/tag537.xml"/><Relationship Id="rId6" Type="http://schemas.openxmlformats.org/officeDocument/2006/relationships/tags" Target="../tags/tag542.xml"/><Relationship Id="rId11" Type="http://schemas.openxmlformats.org/officeDocument/2006/relationships/tags" Target="../tags/tag547.xml"/><Relationship Id="rId5" Type="http://schemas.openxmlformats.org/officeDocument/2006/relationships/tags" Target="../tags/tag541.xml"/><Relationship Id="rId15" Type="http://schemas.openxmlformats.org/officeDocument/2006/relationships/image" Target="../media/image62.jpeg"/><Relationship Id="rId10" Type="http://schemas.openxmlformats.org/officeDocument/2006/relationships/tags" Target="../tags/tag546.xml"/><Relationship Id="rId4" Type="http://schemas.openxmlformats.org/officeDocument/2006/relationships/tags" Target="../tags/tag540.xml"/><Relationship Id="rId9" Type="http://schemas.openxmlformats.org/officeDocument/2006/relationships/tags" Target="../tags/tag545.xml"/><Relationship Id="rId14" Type="http://schemas.openxmlformats.org/officeDocument/2006/relationships/image" Target="../media/image9.png"/></Relationships>
</file>

<file path=ppt/slides/_rels/slide36.xml.rels><?xml version="1.0" encoding="UTF-8" standalone="yes"?>
<Relationships xmlns="http://schemas.openxmlformats.org/package/2006/relationships"><Relationship Id="rId8" Type="http://schemas.openxmlformats.org/officeDocument/2006/relationships/tags" Target="../tags/tag555.xml"/><Relationship Id="rId13" Type="http://schemas.openxmlformats.org/officeDocument/2006/relationships/notesSlide" Target="../notesSlides/notesSlide36.xml"/><Relationship Id="rId3" Type="http://schemas.openxmlformats.org/officeDocument/2006/relationships/tags" Target="../tags/tag550.xml"/><Relationship Id="rId7" Type="http://schemas.openxmlformats.org/officeDocument/2006/relationships/tags" Target="../tags/tag554.xml"/><Relationship Id="rId12" Type="http://schemas.openxmlformats.org/officeDocument/2006/relationships/slideLayout" Target="../slideLayouts/slideLayout2.xml"/><Relationship Id="rId2" Type="http://schemas.openxmlformats.org/officeDocument/2006/relationships/tags" Target="../tags/tag549.xml"/><Relationship Id="rId1" Type="http://schemas.openxmlformats.org/officeDocument/2006/relationships/tags" Target="../tags/tag548.xml"/><Relationship Id="rId6" Type="http://schemas.openxmlformats.org/officeDocument/2006/relationships/tags" Target="../tags/tag553.xml"/><Relationship Id="rId11" Type="http://schemas.openxmlformats.org/officeDocument/2006/relationships/tags" Target="../tags/tag558.xml"/><Relationship Id="rId5" Type="http://schemas.openxmlformats.org/officeDocument/2006/relationships/tags" Target="../tags/tag552.xml"/><Relationship Id="rId15" Type="http://schemas.openxmlformats.org/officeDocument/2006/relationships/image" Target="../media/image63.jpeg"/><Relationship Id="rId10" Type="http://schemas.openxmlformats.org/officeDocument/2006/relationships/tags" Target="../tags/tag557.xml"/><Relationship Id="rId4" Type="http://schemas.openxmlformats.org/officeDocument/2006/relationships/tags" Target="../tags/tag551.xml"/><Relationship Id="rId9" Type="http://schemas.openxmlformats.org/officeDocument/2006/relationships/tags" Target="../tags/tag556.xml"/><Relationship Id="rId14" Type="http://schemas.openxmlformats.org/officeDocument/2006/relationships/image" Target="../media/image9.png"/></Relationships>
</file>

<file path=ppt/slides/_rels/slide37.xml.rels><?xml version="1.0" encoding="UTF-8" standalone="yes"?>
<Relationships xmlns="http://schemas.openxmlformats.org/package/2006/relationships"><Relationship Id="rId8" Type="http://schemas.openxmlformats.org/officeDocument/2006/relationships/tags" Target="../tags/tag566.xml"/><Relationship Id="rId13" Type="http://schemas.openxmlformats.org/officeDocument/2006/relationships/tags" Target="../tags/tag571.xml"/><Relationship Id="rId18" Type="http://schemas.openxmlformats.org/officeDocument/2006/relationships/image" Target="../media/image65.png"/><Relationship Id="rId3" Type="http://schemas.openxmlformats.org/officeDocument/2006/relationships/tags" Target="../tags/tag561.xml"/><Relationship Id="rId7" Type="http://schemas.openxmlformats.org/officeDocument/2006/relationships/tags" Target="../tags/tag565.xml"/><Relationship Id="rId12" Type="http://schemas.openxmlformats.org/officeDocument/2006/relationships/tags" Target="../tags/tag570.xml"/><Relationship Id="rId17" Type="http://schemas.openxmlformats.org/officeDocument/2006/relationships/image" Target="../media/image64.png"/><Relationship Id="rId2" Type="http://schemas.openxmlformats.org/officeDocument/2006/relationships/tags" Target="../tags/tag560.xml"/><Relationship Id="rId16" Type="http://schemas.openxmlformats.org/officeDocument/2006/relationships/image" Target="../media/image9.png"/><Relationship Id="rId1" Type="http://schemas.openxmlformats.org/officeDocument/2006/relationships/tags" Target="../tags/tag559.xml"/><Relationship Id="rId6" Type="http://schemas.openxmlformats.org/officeDocument/2006/relationships/tags" Target="../tags/tag564.xml"/><Relationship Id="rId11" Type="http://schemas.openxmlformats.org/officeDocument/2006/relationships/tags" Target="../tags/tag569.xml"/><Relationship Id="rId5" Type="http://schemas.openxmlformats.org/officeDocument/2006/relationships/tags" Target="../tags/tag563.xml"/><Relationship Id="rId15" Type="http://schemas.openxmlformats.org/officeDocument/2006/relationships/notesSlide" Target="../notesSlides/notesSlide37.xml"/><Relationship Id="rId10" Type="http://schemas.openxmlformats.org/officeDocument/2006/relationships/tags" Target="../tags/tag568.xml"/><Relationship Id="rId19" Type="http://schemas.openxmlformats.org/officeDocument/2006/relationships/image" Target="../media/image66.png"/><Relationship Id="rId4" Type="http://schemas.openxmlformats.org/officeDocument/2006/relationships/tags" Target="../tags/tag562.xml"/><Relationship Id="rId9" Type="http://schemas.openxmlformats.org/officeDocument/2006/relationships/tags" Target="../tags/tag567.xml"/><Relationship Id="rId1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tags" Target="../tags/tag579.xml"/><Relationship Id="rId13" Type="http://schemas.openxmlformats.org/officeDocument/2006/relationships/notesSlide" Target="../notesSlides/notesSlide38.xml"/><Relationship Id="rId3" Type="http://schemas.openxmlformats.org/officeDocument/2006/relationships/tags" Target="../tags/tag574.xml"/><Relationship Id="rId7" Type="http://schemas.openxmlformats.org/officeDocument/2006/relationships/tags" Target="../tags/tag578.xml"/><Relationship Id="rId12" Type="http://schemas.openxmlformats.org/officeDocument/2006/relationships/slideLayout" Target="../slideLayouts/slideLayout2.xml"/><Relationship Id="rId2" Type="http://schemas.openxmlformats.org/officeDocument/2006/relationships/tags" Target="../tags/tag573.xml"/><Relationship Id="rId1" Type="http://schemas.openxmlformats.org/officeDocument/2006/relationships/tags" Target="../tags/tag572.xml"/><Relationship Id="rId6" Type="http://schemas.openxmlformats.org/officeDocument/2006/relationships/tags" Target="../tags/tag577.xml"/><Relationship Id="rId11" Type="http://schemas.openxmlformats.org/officeDocument/2006/relationships/tags" Target="../tags/tag582.xml"/><Relationship Id="rId5" Type="http://schemas.openxmlformats.org/officeDocument/2006/relationships/tags" Target="../tags/tag576.xml"/><Relationship Id="rId15" Type="http://schemas.openxmlformats.org/officeDocument/2006/relationships/image" Target="../media/image67.jpeg"/><Relationship Id="rId10" Type="http://schemas.openxmlformats.org/officeDocument/2006/relationships/tags" Target="../tags/tag581.xml"/><Relationship Id="rId4" Type="http://schemas.openxmlformats.org/officeDocument/2006/relationships/tags" Target="../tags/tag575.xml"/><Relationship Id="rId9" Type="http://schemas.openxmlformats.org/officeDocument/2006/relationships/tags" Target="../tags/tag580.xml"/><Relationship Id="rId14"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tags" Target="../tags/tag590.xml"/><Relationship Id="rId13" Type="http://schemas.openxmlformats.org/officeDocument/2006/relationships/notesSlide" Target="../notesSlides/notesSlide39.xml"/><Relationship Id="rId3" Type="http://schemas.openxmlformats.org/officeDocument/2006/relationships/tags" Target="../tags/tag585.xml"/><Relationship Id="rId7" Type="http://schemas.openxmlformats.org/officeDocument/2006/relationships/tags" Target="../tags/tag589.xml"/><Relationship Id="rId12" Type="http://schemas.openxmlformats.org/officeDocument/2006/relationships/slideLayout" Target="../slideLayouts/slideLayout2.xml"/><Relationship Id="rId2" Type="http://schemas.openxmlformats.org/officeDocument/2006/relationships/tags" Target="../tags/tag584.xml"/><Relationship Id="rId1" Type="http://schemas.openxmlformats.org/officeDocument/2006/relationships/tags" Target="../tags/tag583.xml"/><Relationship Id="rId6" Type="http://schemas.openxmlformats.org/officeDocument/2006/relationships/tags" Target="../tags/tag588.xml"/><Relationship Id="rId11" Type="http://schemas.openxmlformats.org/officeDocument/2006/relationships/tags" Target="../tags/tag593.xml"/><Relationship Id="rId5" Type="http://schemas.openxmlformats.org/officeDocument/2006/relationships/tags" Target="../tags/tag587.xml"/><Relationship Id="rId15" Type="http://schemas.openxmlformats.org/officeDocument/2006/relationships/image" Target="../media/image68.png"/><Relationship Id="rId10" Type="http://schemas.openxmlformats.org/officeDocument/2006/relationships/tags" Target="../tags/tag592.xml"/><Relationship Id="rId4" Type="http://schemas.openxmlformats.org/officeDocument/2006/relationships/tags" Target="../tags/tag586.xml"/><Relationship Id="rId9" Type="http://schemas.openxmlformats.org/officeDocument/2006/relationships/tags" Target="../tags/tag591.xml"/><Relationship Id="rId1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tags" Target="../tags/tag54.xml"/><Relationship Id="rId13" Type="http://schemas.openxmlformats.org/officeDocument/2006/relationships/tags" Target="../tags/tag59.xml"/><Relationship Id="rId18" Type="http://schemas.openxmlformats.org/officeDocument/2006/relationships/hyperlink" Target="file:///C:\Documents%20and%20Settings\spr5nu3\Desktop\VCA%20General\VCA%20General\VideoClips\Automotive%20Clip\lines_drivingcar_night.avi" TargetMode="External"/><Relationship Id="rId3" Type="http://schemas.openxmlformats.org/officeDocument/2006/relationships/tags" Target="../tags/tag49.xml"/><Relationship Id="rId21" Type="http://schemas.openxmlformats.org/officeDocument/2006/relationships/image" Target="../media/image6.png"/><Relationship Id="rId7" Type="http://schemas.openxmlformats.org/officeDocument/2006/relationships/tags" Target="../tags/tag53.xml"/><Relationship Id="rId12" Type="http://schemas.openxmlformats.org/officeDocument/2006/relationships/tags" Target="../tags/tag58.xml"/><Relationship Id="rId17" Type="http://schemas.openxmlformats.org/officeDocument/2006/relationships/image" Target="../media/image4.jpeg"/><Relationship Id="rId25" Type="http://schemas.openxmlformats.org/officeDocument/2006/relationships/image" Target="../media/image8.jpeg"/><Relationship Id="rId2" Type="http://schemas.openxmlformats.org/officeDocument/2006/relationships/tags" Target="../tags/tag48.xml"/><Relationship Id="rId16" Type="http://schemas.openxmlformats.org/officeDocument/2006/relationships/hyperlink" Target="../signs_drivingcar.wmv" TargetMode="External"/><Relationship Id="rId20" Type="http://schemas.openxmlformats.org/officeDocument/2006/relationships/hyperlink" Target="file:///C:\Documents%20and%20Settings\spr5nu3\Desktop\VCA%20General\VCA%20General\VideoClips\Automotive%20Clip\child_ball_dirvingcar.avi" TargetMode="Externa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tags" Target="../tags/tag57.xml"/><Relationship Id="rId24" Type="http://schemas.openxmlformats.org/officeDocument/2006/relationships/hyperlink" Target="file:///C:\Documents%20and%20Settings\spr5nu3\Desktop\VCA%20General\VCA%20General\VideoClips\Automotive%20Clip\Radar_Video.avi" TargetMode="External"/><Relationship Id="rId5" Type="http://schemas.openxmlformats.org/officeDocument/2006/relationships/tags" Target="../tags/tag51.xml"/><Relationship Id="rId15" Type="http://schemas.openxmlformats.org/officeDocument/2006/relationships/notesSlide" Target="../notesSlides/notesSlide4.xml"/><Relationship Id="rId23" Type="http://schemas.openxmlformats.org/officeDocument/2006/relationships/image" Target="../media/image7.png"/><Relationship Id="rId10" Type="http://schemas.openxmlformats.org/officeDocument/2006/relationships/tags" Target="../tags/tag56.xml"/><Relationship Id="rId19" Type="http://schemas.openxmlformats.org/officeDocument/2006/relationships/image" Target="../media/image5.png"/><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slideLayout" Target="../slideLayouts/slideLayout2.xml"/><Relationship Id="rId22" Type="http://schemas.openxmlformats.org/officeDocument/2006/relationships/hyperlink" Target="file:///C:\Documents%20and%20Settings\spr5nu3\Desktop\VCA%20General\PPTs\IMS%20VCA%20Conference\VideoClips\people_drivingcar_night.avi" TargetMode="External"/></Relationships>
</file>

<file path=ppt/slides/_rels/slide40.xml.rels><?xml version="1.0" encoding="UTF-8" standalone="yes"?>
<Relationships xmlns="http://schemas.openxmlformats.org/package/2006/relationships"><Relationship Id="rId8" Type="http://schemas.openxmlformats.org/officeDocument/2006/relationships/tags" Target="../tags/tag601.xml"/><Relationship Id="rId13" Type="http://schemas.openxmlformats.org/officeDocument/2006/relationships/tags" Target="../tags/tag606.xml"/><Relationship Id="rId18" Type="http://schemas.openxmlformats.org/officeDocument/2006/relationships/slideLayout" Target="../slideLayouts/slideLayout2.xml"/><Relationship Id="rId3" Type="http://schemas.openxmlformats.org/officeDocument/2006/relationships/tags" Target="../tags/tag596.xml"/><Relationship Id="rId21" Type="http://schemas.openxmlformats.org/officeDocument/2006/relationships/hyperlink" Target="Video/Vento%20Cam_9%20Mar.%2014%2012.59.avi" TargetMode="External"/><Relationship Id="rId7" Type="http://schemas.openxmlformats.org/officeDocument/2006/relationships/tags" Target="../tags/tag600.xml"/><Relationship Id="rId12" Type="http://schemas.openxmlformats.org/officeDocument/2006/relationships/tags" Target="../tags/tag605.xml"/><Relationship Id="rId17" Type="http://schemas.openxmlformats.org/officeDocument/2006/relationships/tags" Target="../tags/tag610.xml"/><Relationship Id="rId2" Type="http://schemas.openxmlformats.org/officeDocument/2006/relationships/tags" Target="../tags/tag595.xml"/><Relationship Id="rId16" Type="http://schemas.openxmlformats.org/officeDocument/2006/relationships/tags" Target="../tags/tag609.xml"/><Relationship Id="rId20" Type="http://schemas.openxmlformats.org/officeDocument/2006/relationships/image" Target="../media/image9.png"/><Relationship Id="rId1" Type="http://schemas.openxmlformats.org/officeDocument/2006/relationships/tags" Target="../tags/tag594.xml"/><Relationship Id="rId6" Type="http://schemas.openxmlformats.org/officeDocument/2006/relationships/tags" Target="../tags/tag599.xml"/><Relationship Id="rId11" Type="http://schemas.openxmlformats.org/officeDocument/2006/relationships/tags" Target="../tags/tag604.xml"/><Relationship Id="rId5" Type="http://schemas.openxmlformats.org/officeDocument/2006/relationships/tags" Target="../tags/tag598.xml"/><Relationship Id="rId15" Type="http://schemas.openxmlformats.org/officeDocument/2006/relationships/tags" Target="../tags/tag608.xml"/><Relationship Id="rId10" Type="http://schemas.openxmlformats.org/officeDocument/2006/relationships/tags" Target="../tags/tag603.xml"/><Relationship Id="rId19" Type="http://schemas.openxmlformats.org/officeDocument/2006/relationships/notesSlide" Target="../notesSlides/notesSlide40.xml"/><Relationship Id="rId4" Type="http://schemas.openxmlformats.org/officeDocument/2006/relationships/tags" Target="../tags/tag597.xml"/><Relationship Id="rId9" Type="http://schemas.openxmlformats.org/officeDocument/2006/relationships/tags" Target="../tags/tag602.xml"/><Relationship Id="rId14" Type="http://schemas.openxmlformats.org/officeDocument/2006/relationships/tags" Target="../tags/tag607.xml"/><Relationship Id="rId22" Type="http://schemas.openxmlformats.org/officeDocument/2006/relationships/hyperlink" Target="file:///\\MI02FS03\S_Stit$\MARKETING\VIDEO%20SYSTEMS\Corsi\Corsi%202014\VS4%20IVA%20(Intelligent%20Video%20Analisys)\Video\Vento%20Cam_9%20Mar.%2014%2012.59.avi" TargetMode="External"/></Relationships>
</file>

<file path=ppt/slides/_rels/slide41.xml.rels><?xml version="1.0" encoding="UTF-8" standalone="yes"?>
<Relationships xmlns="http://schemas.openxmlformats.org/package/2006/relationships"><Relationship Id="rId8" Type="http://schemas.openxmlformats.org/officeDocument/2006/relationships/tags" Target="../tags/tag618.xml"/><Relationship Id="rId13" Type="http://schemas.openxmlformats.org/officeDocument/2006/relationships/image" Target="../media/image9.png"/><Relationship Id="rId3" Type="http://schemas.openxmlformats.org/officeDocument/2006/relationships/tags" Target="../tags/tag613.xml"/><Relationship Id="rId7" Type="http://schemas.openxmlformats.org/officeDocument/2006/relationships/tags" Target="../tags/tag617.xml"/><Relationship Id="rId12" Type="http://schemas.openxmlformats.org/officeDocument/2006/relationships/notesSlide" Target="../notesSlides/notesSlide41.xml"/><Relationship Id="rId2" Type="http://schemas.openxmlformats.org/officeDocument/2006/relationships/tags" Target="../tags/tag612.xml"/><Relationship Id="rId1" Type="http://schemas.openxmlformats.org/officeDocument/2006/relationships/tags" Target="../tags/tag611.xml"/><Relationship Id="rId6" Type="http://schemas.openxmlformats.org/officeDocument/2006/relationships/tags" Target="../tags/tag616.xml"/><Relationship Id="rId11" Type="http://schemas.openxmlformats.org/officeDocument/2006/relationships/slideLayout" Target="../slideLayouts/slideLayout2.xml"/><Relationship Id="rId5" Type="http://schemas.openxmlformats.org/officeDocument/2006/relationships/tags" Target="../tags/tag615.xml"/><Relationship Id="rId10" Type="http://schemas.openxmlformats.org/officeDocument/2006/relationships/tags" Target="../tags/tag620.xml"/><Relationship Id="rId4" Type="http://schemas.openxmlformats.org/officeDocument/2006/relationships/tags" Target="../tags/tag614.xml"/><Relationship Id="rId9" Type="http://schemas.openxmlformats.org/officeDocument/2006/relationships/tags" Target="../tags/tag619.xml"/></Relationships>
</file>

<file path=ppt/slides/_rels/slide42.xml.rels><?xml version="1.0" encoding="UTF-8" standalone="yes"?>
<Relationships xmlns="http://schemas.openxmlformats.org/package/2006/relationships"><Relationship Id="rId8" Type="http://schemas.openxmlformats.org/officeDocument/2006/relationships/tags" Target="../tags/tag628.xml"/><Relationship Id="rId13" Type="http://schemas.openxmlformats.org/officeDocument/2006/relationships/notesSlide" Target="../notesSlides/notesSlide42.xml"/><Relationship Id="rId3" Type="http://schemas.openxmlformats.org/officeDocument/2006/relationships/tags" Target="../tags/tag623.xml"/><Relationship Id="rId7" Type="http://schemas.openxmlformats.org/officeDocument/2006/relationships/tags" Target="../tags/tag627.xml"/><Relationship Id="rId12" Type="http://schemas.openxmlformats.org/officeDocument/2006/relationships/slideLayout" Target="../slideLayouts/slideLayout2.xml"/><Relationship Id="rId2" Type="http://schemas.openxmlformats.org/officeDocument/2006/relationships/tags" Target="../tags/tag622.xml"/><Relationship Id="rId16" Type="http://schemas.openxmlformats.org/officeDocument/2006/relationships/image" Target="../media/image69.png"/><Relationship Id="rId1" Type="http://schemas.openxmlformats.org/officeDocument/2006/relationships/tags" Target="../tags/tag621.xml"/><Relationship Id="rId6" Type="http://schemas.openxmlformats.org/officeDocument/2006/relationships/tags" Target="../tags/tag626.xml"/><Relationship Id="rId11" Type="http://schemas.openxmlformats.org/officeDocument/2006/relationships/tags" Target="../tags/tag631.xml"/><Relationship Id="rId5" Type="http://schemas.openxmlformats.org/officeDocument/2006/relationships/tags" Target="../tags/tag625.xml"/><Relationship Id="rId15" Type="http://schemas.openxmlformats.org/officeDocument/2006/relationships/hyperlink" Target="../Forensic%20search%20-%20finding%20objects%20based%20on%20color%20(advanced).wmv" TargetMode="External"/><Relationship Id="rId10" Type="http://schemas.openxmlformats.org/officeDocument/2006/relationships/tags" Target="../tags/tag630.xml"/><Relationship Id="rId4" Type="http://schemas.openxmlformats.org/officeDocument/2006/relationships/tags" Target="../tags/tag624.xml"/><Relationship Id="rId9" Type="http://schemas.openxmlformats.org/officeDocument/2006/relationships/tags" Target="../tags/tag629.xml"/><Relationship Id="rId14" Type="http://schemas.openxmlformats.org/officeDocument/2006/relationships/image" Target="../media/image9.png"/></Relationships>
</file>

<file path=ppt/slides/_rels/slide43.xml.rels><?xml version="1.0" encoding="UTF-8" standalone="yes"?>
<Relationships xmlns="http://schemas.openxmlformats.org/package/2006/relationships"><Relationship Id="rId8" Type="http://schemas.openxmlformats.org/officeDocument/2006/relationships/tags" Target="../tags/tag639.xml"/><Relationship Id="rId13" Type="http://schemas.openxmlformats.org/officeDocument/2006/relationships/tags" Target="../tags/tag644.xml"/><Relationship Id="rId18" Type="http://schemas.openxmlformats.org/officeDocument/2006/relationships/tags" Target="../tags/tag649.xml"/><Relationship Id="rId3" Type="http://schemas.openxmlformats.org/officeDocument/2006/relationships/tags" Target="../tags/tag634.xml"/><Relationship Id="rId21" Type="http://schemas.openxmlformats.org/officeDocument/2006/relationships/slideLayout" Target="../slideLayouts/slideLayout2.xml"/><Relationship Id="rId7" Type="http://schemas.openxmlformats.org/officeDocument/2006/relationships/tags" Target="../tags/tag638.xml"/><Relationship Id="rId12" Type="http://schemas.openxmlformats.org/officeDocument/2006/relationships/tags" Target="../tags/tag643.xml"/><Relationship Id="rId17" Type="http://schemas.openxmlformats.org/officeDocument/2006/relationships/tags" Target="../tags/tag648.xml"/><Relationship Id="rId2" Type="http://schemas.openxmlformats.org/officeDocument/2006/relationships/tags" Target="../tags/tag633.xml"/><Relationship Id="rId16" Type="http://schemas.openxmlformats.org/officeDocument/2006/relationships/tags" Target="../tags/tag647.xml"/><Relationship Id="rId20" Type="http://schemas.openxmlformats.org/officeDocument/2006/relationships/tags" Target="../tags/tag651.xml"/><Relationship Id="rId1" Type="http://schemas.openxmlformats.org/officeDocument/2006/relationships/tags" Target="../tags/tag632.xml"/><Relationship Id="rId6" Type="http://schemas.openxmlformats.org/officeDocument/2006/relationships/tags" Target="../tags/tag637.xml"/><Relationship Id="rId11" Type="http://schemas.openxmlformats.org/officeDocument/2006/relationships/tags" Target="../tags/tag642.xml"/><Relationship Id="rId24" Type="http://schemas.openxmlformats.org/officeDocument/2006/relationships/image" Target="../media/image70.jpeg"/><Relationship Id="rId5" Type="http://schemas.openxmlformats.org/officeDocument/2006/relationships/tags" Target="../tags/tag636.xml"/><Relationship Id="rId15" Type="http://schemas.openxmlformats.org/officeDocument/2006/relationships/tags" Target="../tags/tag646.xml"/><Relationship Id="rId23" Type="http://schemas.openxmlformats.org/officeDocument/2006/relationships/image" Target="../media/image9.png"/><Relationship Id="rId10" Type="http://schemas.openxmlformats.org/officeDocument/2006/relationships/tags" Target="../tags/tag641.xml"/><Relationship Id="rId19" Type="http://schemas.openxmlformats.org/officeDocument/2006/relationships/tags" Target="../tags/tag650.xml"/><Relationship Id="rId4" Type="http://schemas.openxmlformats.org/officeDocument/2006/relationships/tags" Target="../tags/tag635.xml"/><Relationship Id="rId9" Type="http://schemas.openxmlformats.org/officeDocument/2006/relationships/tags" Target="../tags/tag640.xml"/><Relationship Id="rId14" Type="http://schemas.openxmlformats.org/officeDocument/2006/relationships/tags" Target="../tags/tag645.xml"/><Relationship Id="rId2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8" Type="http://schemas.openxmlformats.org/officeDocument/2006/relationships/tags" Target="../tags/tag659.xml"/><Relationship Id="rId13" Type="http://schemas.openxmlformats.org/officeDocument/2006/relationships/slideLayout" Target="../slideLayouts/slideLayout2.xml"/><Relationship Id="rId18" Type="http://schemas.openxmlformats.org/officeDocument/2006/relationships/hyperlink" Target="file:///\\MI02FS03\S_Stit$\MARKETING\VIDEO%20SYSTEMS\Corsi\Corsi%202014\VS4%20IVA%20(Intelligent%20Video%20Analisys)\Video\IVA%204.0%20-%20Head%20detector%20and%20forensic%20search.wmv" TargetMode="External"/><Relationship Id="rId3" Type="http://schemas.openxmlformats.org/officeDocument/2006/relationships/tags" Target="../tags/tag654.xml"/><Relationship Id="rId7" Type="http://schemas.openxmlformats.org/officeDocument/2006/relationships/tags" Target="../tags/tag658.xml"/><Relationship Id="rId12" Type="http://schemas.openxmlformats.org/officeDocument/2006/relationships/tags" Target="../tags/tag663.xml"/><Relationship Id="rId17" Type="http://schemas.openxmlformats.org/officeDocument/2006/relationships/image" Target="../media/image71.jpeg"/><Relationship Id="rId2" Type="http://schemas.openxmlformats.org/officeDocument/2006/relationships/tags" Target="../tags/tag653.xml"/><Relationship Id="rId16" Type="http://schemas.openxmlformats.org/officeDocument/2006/relationships/hyperlink" Target="Video/IVA%204.0%20-%20Head%20detector%20and%20forensic%20search.wmv" TargetMode="External"/><Relationship Id="rId1" Type="http://schemas.openxmlformats.org/officeDocument/2006/relationships/tags" Target="../tags/tag652.xml"/><Relationship Id="rId6" Type="http://schemas.openxmlformats.org/officeDocument/2006/relationships/tags" Target="../tags/tag657.xml"/><Relationship Id="rId11" Type="http://schemas.openxmlformats.org/officeDocument/2006/relationships/tags" Target="../tags/tag662.xml"/><Relationship Id="rId5" Type="http://schemas.openxmlformats.org/officeDocument/2006/relationships/tags" Target="../tags/tag656.xml"/><Relationship Id="rId15" Type="http://schemas.openxmlformats.org/officeDocument/2006/relationships/image" Target="../media/image9.png"/><Relationship Id="rId10" Type="http://schemas.openxmlformats.org/officeDocument/2006/relationships/tags" Target="../tags/tag661.xml"/><Relationship Id="rId4" Type="http://schemas.openxmlformats.org/officeDocument/2006/relationships/tags" Target="../tags/tag655.xml"/><Relationship Id="rId9" Type="http://schemas.openxmlformats.org/officeDocument/2006/relationships/tags" Target="../tags/tag660.xml"/><Relationship Id="rId1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8" Type="http://schemas.openxmlformats.org/officeDocument/2006/relationships/tags" Target="../tags/tag671.xml"/><Relationship Id="rId13" Type="http://schemas.openxmlformats.org/officeDocument/2006/relationships/image" Target="../media/image9.png"/><Relationship Id="rId3" Type="http://schemas.openxmlformats.org/officeDocument/2006/relationships/tags" Target="../tags/tag666.xml"/><Relationship Id="rId7" Type="http://schemas.openxmlformats.org/officeDocument/2006/relationships/tags" Target="../tags/tag670.xml"/><Relationship Id="rId12" Type="http://schemas.openxmlformats.org/officeDocument/2006/relationships/notesSlide" Target="../notesSlides/notesSlide45.xml"/><Relationship Id="rId2" Type="http://schemas.openxmlformats.org/officeDocument/2006/relationships/tags" Target="../tags/tag665.xml"/><Relationship Id="rId1" Type="http://schemas.openxmlformats.org/officeDocument/2006/relationships/tags" Target="../tags/tag664.xml"/><Relationship Id="rId6" Type="http://schemas.openxmlformats.org/officeDocument/2006/relationships/tags" Target="../tags/tag669.xml"/><Relationship Id="rId11" Type="http://schemas.openxmlformats.org/officeDocument/2006/relationships/slideLayout" Target="../slideLayouts/slideLayout2.xml"/><Relationship Id="rId5" Type="http://schemas.openxmlformats.org/officeDocument/2006/relationships/tags" Target="../tags/tag668.xml"/><Relationship Id="rId10" Type="http://schemas.openxmlformats.org/officeDocument/2006/relationships/tags" Target="../tags/tag673.xml"/><Relationship Id="rId4" Type="http://schemas.openxmlformats.org/officeDocument/2006/relationships/tags" Target="../tags/tag667.xml"/><Relationship Id="rId9" Type="http://schemas.openxmlformats.org/officeDocument/2006/relationships/tags" Target="../tags/tag672.xml"/></Relationships>
</file>

<file path=ppt/slides/_rels/slide46.xml.rels><?xml version="1.0" encoding="UTF-8" standalone="yes"?>
<Relationships xmlns="http://schemas.openxmlformats.org/package/2006/relationships"><Relationship Id="rId8" Type="http://schemas.openxmlformats.org/officeDocument/2006/relationships/tags" Target="../tags/tag681.xml"/><Relationship Id="rId13" Type="http://schemas.openxmlformats.org/officeDocument/2006/relationships/notesSlide" Target="../notesSlides/notesSlide46.xml"/><Relationship Id="rId3" Type="http://schemas.openxmlformats.org/officeDocument/2006/relationships/tags" Target="../tags/tag676.xml"/><Relationship Id="rId7" Type="http://schemas.openxmlformats.org/officeDocument/2006/relationships/tags" Target="../tags/tag680.xml"/><Relationship Id="rId12" Type="http://schemas.openxmlformats.org/officeDocument/2006/relationships/slideLayout" Target="../slideLayouts/slideLayout2.xml"/><Relationship Id="rId2" Type="http://schemas.openxmlformats.org/officeDocument/2006/relationships/tags" Target="../tags/tag675.xml"/><Relationship Id="rId1" Type="http://schemas.openxmlformats.org/officeDocument/2006/relationships/tags" Target="../tags/tag674.xml"/><Relationship Id="rId6" Type="http://schemas.openxmlformats.org/officeDocument/2006/relationships/tags" Target="../tags/tag679.xml"/><Relationship Id="rId11" Type="http://schemas.openxmlformats.org/officeDocument/2006/relationships/tags" Target="../tags/tag684.xml"/><Relationship Id="rId5" Type="http://schemas.openxmlformats.org/officeDocument/2006/relationships/tags" Target="../tags/tag678.xml"/><Relationship Id="rId15" Type="http://schemas.openxmlformats.org/officeDocument/2006/relationships/image" Target="../media/image72.png"/><Relationship Id="rId10" Type="http://schemas.openxmlformats.org/officeDocument/2006/relationships/tags" Target="../tags/tag683.xml"/><Relationship Id="rId4" Type="http://schemas.openxmlformats.org/officeDocument/2006/relationships/tags" Target="../tags/tag677.xml"/><Relationship Id="rId9" Type="http://schemas.openxmlformats.org/officeDocument/2006/relationships/tags" Target="../tags/tag682.xml"/><Relationship Id="rId14" Type="http://schemas.openxmlformats.org/officeDocument/2006/relationships/image" Target="../media/image9.png"/></Relationships>
</file>

<file path=ppt/slides/_rels/slide47.xml.rels><?xml version="1.0" encoding="UTF-8" standalone="yes"?>
<Relationships xmlns="http://schemas.openxmlformats.org/package/2006/relationships"><Relationship Id="rId8" Type="http://schemas.openxmlformats.org/officeDocument/2006/relationships/tags" Target="../tags/tag692.xml"/><Relationship Id="rId13" Type="http://schemas.openxmlformats.org/officeDocument/2006/relationships/tags" Target="../tags/tag697.xml"/><Relationship Id="rId18" Type="http://schemas.openxmlformats.org/officeDocument/2006/relationships/image" Target="../media/image74.png"/><Relationship Id="rId3" Type="http://schemas.openxmlformats.org/officeDocument/2006/relationships/tags" Target="../tags/tag687.xml"/><Relationship Id="rId7" Type="http://schemas.openxmlformats.org/officeDocument/2006/relationships/tags" Target="../tags/tag691.xml"/><Relationship Id="rId12" Type="http://schemas.openxmlformats.org/officeDocument/2006/relationships/tags" Target="../tags/tag696.xml"/><Relationship Id="rId17" Type="http://schemas.openxmlformats.org/officeDocument/2006/relationships/image" Target="../media/image73.png"/><Relationship Id="rId2" Type="http://schemas.openxmlformats.org/officeDocument/2006/relationships/tags" Target="../tags/tag686.xml"/><Relationship Id="rId16" Type="http://schemas.openxmlformats.org/officeDocument/2006/relationships/image" Target="../media/image9.png"/><Relationship Id="rId1" Type="http://schemas.openxmlformats.org/officeDocument/2006/relationships/tags" Target="../tags/tag685.xml"/><Relationship Id="rId6" Type="http://schemas.openxmlformats.org/officeDocument/2006/relationships/tags" Target="../tags/tag690.xml"/><Relationship Id="rId11" Type="http://schemas.openxmlformats.org/officeDocument/2006/relationships/tags" Target="../tags/tag695.xml"/><Relationship Id="rId5" Type="http://schemas.openxmlformats.org/officeDocument/2006/relationships/tags" Target="../tags/tag689.xml"/><Relationship Id="rId15" Type="http://schemas.openxmlformats.org/officeDocument/2006/relationships/notesSlide" Target="../notesSlides/notesSlide47.xml"/><Relationship Id="rId10" Type="http://schemas.openxmlformats.org/officeDocument/2006/relationships/tags" Target="../tags/tag694.xml"/><Relationship Id="rId4" Type="http://schemas.openxmlformats.org/officeDocument/2006/relationships/tags" Target="../tags/tag688.xml"/><Relationship Id="rId9" Type="http://schemas.openxmlformats.org/officeDocument/2006/relationships/tags" Target="../tags/tag693.xml"/><Relationship Id="rId1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tags" Target="../tags/tag705.xml"/><Relationship Id="rId13" Type="http://schemas.openxmlformats.org/officeDocument/2006/relationships/image" Target="../media/image9.png"/><Relationship Id="rId3" Type="http://schemas.openxmlformats.org/officeDocument/2006/relationships/tags" Target="../tags/tag700.xml"/><Relationship Id="rId7" Type="http://schemas.openxmlformats.org/officeDocument/2006/relationships/tags" Target="../tags/tag704.xml"/><Relationship Id="rId12" Type="http://schemas.openxmlformats.org/officeDocument/2006/relationships/notesSlide" Target="../notesSlides/notesSlide48.xml"/><Relationship Id="rId2" Type="http://schemas.openxmlformats.org/officeDocument/2006/relationships/tags" Target="../tags/tag699.xml"/><Relationship Id="rId1" Type="http://schemas.openxmlformats.org/officeDocument/2006/relationships/tags" Target="../tags/tag698.xml"/><Relationship Id="rId6" Type="http://schemas.openxmlformats.org/officeDocument/2006/relationships/tags" Target="../tags/tag703.xml"/><Relationship Id="rId11" Type="http://schemas.openxmlformats.org/officeDocument/2006/relationships/slideLayout" Target="../slideLayouts/slideLayout2.xml"/><Relationship Id="rId5" Type="http://schemas.openxmlformats.org/officeDocument/2006/relationships/tags" Target="../tags/tag702.xml"/><Relationship Id="rId10" Type="http://schemas.openxmlformats.org/officeDocument/2006/relationships/tags" Target="../tags/tag707.xml"/><Relationship Id="rId4" Type="http://schemas.openxmlformats.org/officeDocument/2006/relationships/tags" Target="../tags/tag701.xml"/><Relationship Id="rId9" Type="http://schemas.openxmlformats.org/officeDocument/2006/relationships/tags" Target="../tags/tag706.xml"/><Relationship Id="rId14" Type="http://schemas.openxmlformats.org/officeDocument/2006/relationships/image" Target="../media/image75.gif"/></Relationships>
</file>

<file path=ppt/slides/_rels/slide49.xml.rels><?xml version="1.0" encoding="UTF-8" standalone="yes"?>
<Relationships xmlns="http://schemas.openxmlformats.org/package/2006/relationships"><Relationship Id="rId8" Type="http://schemas.openxmlformats.org/officeDocument/2006/relationships/tags" Target="../tags/tag715.xml"/><Relationship Id="rId3" Type="http://schemas.openxmlformats.org/officeDocument/2006/relationships/tags" Target="../tags/tag710.xml"/><Relationship Id="rId7" Type="http://schemas.openxmlformats.org/officeDocument/2006/relationships/tags" Target="../tags/tag714.xml"/><Relationship Id="rId12" Type="http://schemas.openxmlformats.org/officeDocument/2006/relationships/image" Target="../media/image9.png"/><Relationship Id="rId2" Type="http://schemas.openxmlformats.org/officeDocument/2006/relationships/tags" Target="../tags/tag709.xml"/><Relationship Id="rId1" Type="http://schemas.openxmlformats.org/officeDocument/2006/relationships/tags" Target="../tags/tag708.xml"/><Relationship Id="rId6" Type="http://schemas.openxmlformats.org/officeDocument/2006/relationships/tags" Target="../tags/tag713.xml"/><Relationship Id="rId11" Type="http://schemas.openxmlformats.org/officeDocument/2006/relationships/notesSlide" Target="../notesSlides/notesSlide49.xml"/><Relationship Id="rId5" Type="http://schemas.openxmlformats.org/officeDocument/2006/relationships/tags" Target="../tags/tag712.xml"/><Relationship Id="rId10" Type="http://schemas.openxmlformats.org/officeDocument/2006/relationships/slideLayout" Target="../slideLayouts/slideLayout2.xml"/><Relationship Id="rId4" Type="http://schemas.openxmlformats.org/officeDocument/2006/relationships/tags" Target="../tags/tag711.xml"/><Relationship Id="rId9" Type="http://schemas.openxmlformats.org/officeDocument/2006/relationships/tags" Target="../tags/tag716.xml"/></Relationships>
</file>

<file path=ppt/slides/_rels/slide5.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tags" Target="../tags/tag72.xm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tags" Target="../tags/tag71.xml"/><Relationship Id="rId17" Type="http://schemas.openxmlformats.org/officeDocument/2006/relationships/image" Target="../media/image10.jpeg"/><Relationship Id="rId2" Type="http://schemas.openxmlformats.org/officeDocument/2006/relationships/tags" Target="../tags/tag61.xml"/><Relationship Id="rId16" Type="http://schemas.openxmlformats.org/officeDocument/2006/relationships/image" Target="../media/image9.png"/><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tags" Target="../tags/tag70.xml"/><Relationship Id="rId5" Type="http://schemas.openxmlformats.org/officeDocument/2006/relationships/tags" Target="../tags/tag64.xml"/><Relationship Id="rId15" Type="http://schemas.openxmlformats.org/officeDocument/2006/relationships/notesSlide" Target="../notesSlides/notesSlide5.xml"/><Relationship Id="rId10" Type="http://schemas.openxmlformats.org/officeDocument/2006/relationships/tags" Target="../tags/tag69.xml"/><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tags" Target="../tags/tag724.xml"/><Relationship Id="rId13" Type="http://schemas.openxmlformats.org/officeDocument/2006/relationships/image" Target="../media/image9.png"/><Relationship Id="rId3" Type="http://schemas.openxmlformats.org/officeDocument/2006/relationships/tags" Target="../tags/tag719.xml"/><Relationship Id="rId7" Type="http://schemas.openxmlformats.org/officeDocument/2006/relationships/tags" Target="../tags/tag723.xml"/><Relationship Id="rId12" Type="http://schemas.openxmlformats.org/officeDocument/2006/relationships/notesSlide" Target="../notesSlides/notesSlide50.xml"/><Relationship Id="rId2" Type="http://schemas.openxmlformats.org/officeDocument/2006/relationships/tags" Target="../tags/tag718.xml"/><Relationship Id="rId1" Type="http://schemas.openxmlformats.org/officeDocument/2006/relationships/tags" Target="../tags/tag717.xml"/><Relationship Id="rId6" Type="http://schemas.openxmlformats.org/officeDocument/2006/relationships/tags" Target="../tags/tag722.xml"/><Relationship Id="rId11" Type="http://schemas.openxmlformats.org/officeDocument/2006/relationships/slideLayout" Target="../slideLayouts/slideLayout2.xml"/><Relationship Id="rId5" Type="http://schemas.openxmlformats.org/officeDocument/2006/relationships/tags" Target="../tags/tag721.xml"/><Relationship Id="rId10" Type="http://schemas.openxmlformats.org/officeDocument/2006/relationships/tags" Target="../tags/tag726.xml"/><Relationship Id="rId4" Type="http://schemas.openxmlformats.org/officeDocument/2006/relationships/tags" Target="../tags/tag720.xml"/><Relationship Id="rId9" Type="http://schemas.openxmlformats.org/officeDocument/2006/relationships/tags" Target="../tags/tag725.xml"/><Relationship Id="rId14" Type="http://schemas.openxmlformats.org/officeDocument/2006/relationships/image" Target="../media/image76.jpeg"/></Relationships>
</file>

<file path=ppt/slides/_rels/slide6.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notesSlide" Target="../notesSlides/notesSlide6.xml"/><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tags" Target="../tags/tag83.xml"/><Relationship Id="rId5" Type="http://schemas.openxmlformats.org/officeDocument/2006/relationships/tags" Target="../tags/tag77.xml"/><Relationship Id="rId15" Type="http://schemas.openxmlformats.org/officeDocument/2006/relationships/image" Target="../media/image11.jpeg"/><Relationship Id="rId10" Type="http://schemas.openxmlformats.org/officeDocument/2006/relationships/tags" Target="../tags/tag82.xml"/><Relationship Id="rId4" Type="http://schemas.openxmlformats.org/officeDocument/2006/relationships/tags" Target="../tags/tag76.xml"/><Relationship Id="rId9" Type="http://schemas.openxmlformats.org/officeDocument/2006/relationships/tags" Target="../tags/tag81.xml"/><Relationship Id="rId1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tags" Target="../tags/tag91.xml"/><Relationship Id="rId13" Type="http://schemas.openxmlformats.org/officeDocument/2006/relationships/tags" Target="../tags/tag96.xml"/><Relationship Id="rId18" Type="http://schemas.openxmlformats.org/officeDocument/2006/relationships/tags" Target="../tags/tag101.xml"/><Relationship Id="rId26" Type="http://schemas.openxmlformats.org/officeDocument/2006/relationships/image" Target="../media/image12.jpeg"/><Relationship Id="rId3" Type="http://schemas.openxmlformats.org/officeDocument/2006/relationships/tags" Target="../tags/tag86.xml"/><Relationship Id="rId21" Type="http://schemas.openxmlformats.org/officeDocument/2006/relationships/tags" Target="../tags/tag104.xml"/><Relationship Id="rId7" Type="http://schemas.openxmlformats.org/officeDocument/2006/relationships/tags" Target="../tags/tag90.xml"/><Relationship Id="rId12" Type="http://schemas.openxmlformats.org/officeDocument/2006/relationships/tags" Target="../tags/tag95.xml"/><Relationship Id="rId17" Type="http://schemas.openxmlformats.org/officeDocument/2006/relationships/tags" Target="../tags/tag100.xml"/><Relationship Id="rId25" Type="http://schemas.openxmlformats.org/officeDocument/2006/relationships/notesSlide" Target="../notesSlides/notesSlide7.xml"/><Relationship Id="rId2" Type="http://schemas.openxmlformats.org/officeDocument/2006/relationships/tags" Target="../tags/tag85.xml"/><Relationship Id="rId16" Type="http://schemas.openxmlformats.org/officeDocument/2006/relationships/tags" Target="../tags/tag99.xml"/><Relationship Id="rId20" Type="http://schemas.openxmlformats.org/officeDocument/2006/relationships/tags" Target="../tags/tag103.xml"/><Relationship Id="rId29" Type="http://schemas.openxmlformats.org/officeDocument/2006/relationships/image" Target="../media/image14.jpeg"/><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tags" Target="../tags/tag94.xml"/><Relationship Id="rId24" Type="http://schemas.openxmlformats.org/officeDocument/2006/relationships/slideLayout" Target="../slideLayouts/slideLayout2.xml"/><Relationship Id="rId5" Type="http://schemas.openxmlformats.org/officeDocument/2006/relationships/tags" Target="../tags/tag88.xml"/><Relationship Id="rId15" Type="http://schemas.openxmlformats.org/officeDocument/2006/relationships/tags" Target="../tags/tag98.xml"/><Relationship Id="rId23" Type="http://schemas.openxmlformats.org/officeDocument/2006/relationships/tags" Target="../tags/tag106.xml"/><Relationship Id="rId28" Type="http://schemas.openxmlformats.org/officeDocument/2006/relationships/image" Target="../media/image13.jpeg"/><Relationship Id="rId10" Type="http://schemas.openxmlformats.org/officeDocument/2006/relationships/tags" Target="../tags/tag93.xml"/><Relationship Id="rId19" Type="http://schemas.openxmlformats.org/officeDocument/2006/relationships/tags" Target="../tags/tag102.xml"/><Relationship Id="rId31" Type="http://schemas.openxmlformats.org/officeDocument/2006/relationships/image" Target="../media/image16.gif"/><Relationship Id="rId4" Type="http://schemas.openxmlformats.org/officeDocument/2006/relationships/tags" Target="../tags/tag87.xml"/><Relationship Id="rId9" Type="http://schemas.openxmlformats.org/officeDocument/2006/relationships/tags" Target="../tags/tag92.xml"/><Relationship Id="rId14" Type="http://schemas.openxmlformats.org/officeDocument/2006/relationships/tags" Target="../tags/tag97.xml"/><Relationship Id="rId22" Type="http://schemas.openxmlformats.org/officeDocument/2006/relationships/tags" Target="../tags/tag105.xml"/><Relationship Id="rId27" Type="http://schemas.openxmlformats.org/officeDocument/2006/relationships/hyperlink" Target="../VCA%20clips/dejavue.vob" TargetMode="External"/><Relationship Id="rId30"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tags" Target="../tags/tag114.xml"/><Relationship Id="rId13" Type="http://schemas.openxmlformats.org/officeDocument/2006/relationships/image" Target="../media/image9.png"/><Relationship Id="rId3" Type="http://schemas.openxmlformats.org/officeDocument/2006/relationships/tags" Target="../tags/tag109.xml"/><Relationship Id="rId7" Type="http://schemas.openxmlformats.org/officeDocument/2006/relationships/tags" Target="../tags/tag113.xml"/><Relationship Id="rId12" Type="http://schemas.openxmlformats.org/officeDocument/2006/relationships/notesSlide" Target="../notesSlides/notesSlide8.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slideLayout" Target="../slideLayouts/slideLayout2.xml"/><Relationship Id="rId5" Type="http://schemas.openxmlformats.org/officeDocument/2006/relationships/tags" Target="../tags/tag111.xml"/><Relationship Id="rId10" Type="http://schemas.openxmlformats.org/officeDocument/2006/relationships/tags" Target="../tags/tag116.xml"/><Relationship Id="rId4" Type="http://schemas.openxmlformats.org/officeDocument/2006/relationships/tags" Target="../tags/tag110.xml"/><Relationship Id="rId9" Type="http://schemas.openxmlformats.org/officeDocument/2006/relationships/tags" Target="../tags/tag115.xml"/></Relationships>
</file>

<file path=ppt/slides/_rels/slide9.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notesSlide" Target="../notesSlides/notesSlide9.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slideLayout" Target="../slideLayouts/slideLayout2.xml"/><Relationship Id="rId2" Type="http://schemas.openxmlformats.org/officeDocument/2006/relationships/tags" Target="../tags/tag118.xml"/><Relationship Id="rId16" Type="http://schemas.openxmlformats.org/officeDocument/2006/relationships/image" Target="../media/image18.gif"/><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5" Type="http://schemas.openxmlformats.org/officeDocument/2006/relationships/image" Target="../media/image17.jpeg"/><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6" name="Text Box 26"/>
          <p:cNvSpPr txBox="1">
            <a:spLocks noChangeArrowheads="1"/>
          </p:cNvSpPr>
          <p:nvPr>
            <p:custDataLst>
              <p:tags r:id="rId2"/>
            </p:custDataLst>
          </p:nvPr>
        </p:nvSpPr>
        <p:spPr bwMode="auto">
          <a:xfrm>
            <a:off x="533400" y="0"/>
            <a:ext cx="5715000" cy="520700"/>
          </a:xfrm>
          <a:prstGeom prst="rect">
            <a:avLst/>
          </a:prstGeom>
          <a:noFill/>
          <a:ln w="0" algn="ctr">
            <a:noFill/>
            <a:miter lim="800000"/>
            <a:headEnd/>
            <a:tailEnd/>
          </a:ln>
          <a:effectLst/>
        </p:spPr>
        <p:txBody>
          <a:bodyPr lIns="0" tIns="57150" rIns="0" bIns="0" anchor="ctr"/>
          <a:lstStyle/>
          <a:p>
            <a:pPr marL="331788" indent="-331788" eaLnBrk="0" hangingPunct="0">
              <a:lnSpc>
                <a:spcPct val="111000"/>
              </a:lnSpc>
              <a:buClr>
                <a:srgbClr val="5D7298"/>
              </a:buClr>
              <a:buSzPct val="65000"/>
              <a:buFont typeface="Wingdings" pitchFamily="2" charset="2"/>
              <a:buNone/>
            </a:pPr>
            <a:r>
              <a:rPr lang="en-US" b="1" dirty="0" smtClean="0">
                <a:solidFill>
                  <a:srgbClr val="FFFFFF"/>
                </a:solidFill>
              </a:rPr>
              <a:t>VS4 IVA Training</a:t>
            </a:r>
            <a:endParaRPr lang="en-US" b="1" dirty="0">
              <a:solidFill>
                <a:srgbClr val="FFFFFF"/>
              </a:solidFill>
            </a:endParaRPr>
          </a:p>
        </p:txBody>
      </p:sp>
      <p:sp>
        <p:nvSpPr>
          <p:cNvPr id="102424" name="Rectangle 24"/>
          <p:cNvSpPr>
            <a:spLocks noChangeArrowheads="1"/>
          </p:cNvSpPr>
          <p:nvPr>
            <p:custDataLst>
              <p:tags r:id="rId3"/>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buClr>
                <a:srgbClr val="5D7298"/>
              </a:buClr>
              <a:buSzPct val="65000"/>
              <a:buFont typeface="Wingdings" pitchFamily="2" charset="2"/>
              <a:buNone/>
            </a:pPr>
            <a:r>
              <a:rPr lang="it-IT" sz="1200" dirty="0">
                <a:solidFill>
                  <a:srgbClr val="000000"/>
                </a:solidFill>
              </a:rPr>
              <a:t>Security </a:t>
            </a:r>
            <a:r>
              <a:rPr lang="it-IT" sz="1200" dirty="0" err="1">
                <a:solidFill>
                  <a:srgbClr val="000000"/>
                </a:solidFill>
              </a:rPr>
              <a:t>Systems</a:t>
            </a:r>
            <a:endParaRPr lang="it-IT" sz="1200">
              <a:solidFill>
                <a:srgbClr val="000000"/>
              </a:solidFill>
            </a:endParaRPr>
          </a:p>
        </p:txBody>
      </p:sp>
      <p:sp>
        <p:nvSpPr>
          <p:cNvPr id="102423" name="Text Box 23" hidden="1"/>
          <p:cNvSpPr txBox="1">
            <a:spLocks noChangeArrowheads="1"/>
          </p:cNvSpPr>
          <p:nvPr>
            <p:custDataLst>
              <p:tags r:id="rId4"/>
            </p:custDataLst>
          </p:nvPr>
        </p:nvSpPr>
        <p:spPr bwMode="auto">
          <a:xfrm>
            <a:off x="0" y="0"/>
            <a:ext cx="0" cy="0"/>
          </a:xfrm>
          <a:prstGeom prst="rect">
            <a:avLst/>
          </a:prstGeom>
          <a:noFill/>
          <a:ln w="0" algn="ctr">
            <a:noFill/>
            <a:miter lim="800000"/>
            <a:headEnd/>
            <a:tailEnd/>
          </a:ln>
          <a:effectLst/>
        </p:spPr>
        <p:txBody>
          <a:bodyPr lIns="0" tIns="0" rIns="0" bIns="0">
            <a:spAutoFit/>
          </a:bodyPr>
          <a:lstStyle/>
          <a:p>
            <a:pPr marL="331788" indent="-331788" eaLnBrk="0" hangingPunct="0">
              <a:buClr>
                <a:srgbClr val="5D7298"/>
              </a:buClr>
              <a:buSzPct val="65000"/>
              <a:buFont typeface="Wingdings" pitchFamily="2" charset="2"/>
              <a:buNone/>
            </a:pPr>
            <a:endParaRPr lang="it-IT" sz="1300">
              <a:solidFill>
                <a:srgbClr val="000000"/>
              </a:solidFill>
            </a:endParaRPr>
          </a:p>
        </p:txBody>
      </p:sp>
      <p:sp>
        <p:nvSpPr>
          <p:cNvPr id="102405" name="Rectangle 5"/>
          <p:cNvSpPr>
            <a:spLocks noChangeArrowheads="1"/>
          </p:cNvSpPr>
          <p:nvPr>
            <p:custDataLst>
              <p:tags r:id="rId5"/>
            </p:custDataLst>
          </p:nvPr>
        </p:nvSpPr>
        <p:spPr bwMode="auto">
          <a:xfrm>
            <a:off x="6477000" y="205143"/>
            <a:ext cx="1828800" cy="123111"/>
          </a:xfrm>
          <a:prstGeom prst="rect">
            <a:avLst/>
          </a:prstGeom>
          <a:noFill/>
          <a:ln w="0">
            <a:noFill/>
            <a:miter lim="800000"/>
            <a:headEnd/>
            <a:tailEnd/>
          </a:ln>
          <a:effectLst/>
        </p:spPr>
        <p:txBody>
          <a:bodyPr lIns="0" tIns="0" rIns="0" bIns="0" anchor="ctr">
            <a:spAutoFit/>
          </a:bodyPr>
          <a:lstStyle/>
          <a:p>
            <a:pPr defTabSz="995363" eaLnBrk="0" hangingPunct="0"/>
            <a:endParaRPr lang="it-IT" sz="800">
              <a:solidFill>
                <a:srgbClr val="FFFFFF"/>
              </a:solidFill>
            </a:endParaRPr>
          </a:p>
        </p:txBody>
      </p:sp>
      <p:sp>
        <p:nvSpPr>
          <p:cNvPr id="102407" name="Rectangle 7"/>
          <p:cNvSpPr>
            <a:spLocks noChangeArrowheads="1"/>
          </p:cNvSpPr>
          <p:nvPr>
            <p:custDataLst>
              <p:tags r:id="rId6"/>
            </p:custDataLst>
          </p:nvPr>
        </p:nvSpPr>
        <p:spPr bwMode="auto">
          <a:xfrm>
            <a:off x="8509000" y="6019800"/>
            <a:ext cx="25400" cy="114300"/>
          </a:xfrm>
          <a:prstGeom prst="rect">
            <a:avLst/>
          </a:prstGeom>
          <a:noFill/>
          <a:ln w="0">
            <a:noFill/>
            <a:miter lim="800000"/>
            <a:headEnd/>
            <a:tailEnd/>
          </a:ln>
          <a:effectLst/>
        </p:spPr>
        <p:txBody>
          <a:bodyPr lIns="0" tIns="0" rIns="0" bIns="0">
            <a:spAutoFit/>
          </a:bodyPr>
          <a:lstStyle/>
          <a:p>
            <a:pPr algn="r" defTabSz="995363" eaLnBrk="0" hangingPunct="0">
              <a:lnSpc>
                <a:spcPct val="107000"/>
              </a:lnSpc>
            </a:pPr>
            <a:endParaRPr lang="it-IT" sz="700"/>
          </a:p>
        </p:txBody>
      </p:sp>
      <p:sp>
        <p:nvSpPr>
          <p:cNvPr id="102422" name="Rectangle 22"/>
          <p:cNvSpPr>
            <a:spLocks noChangeArrowheads="1"/>
          </p:cNvSpPr>
          <p:nvPr>
            <p:custDataLst>
              <p:tags r:id="rId7"/>
            </p:custDataLst>
          </p:nvPr>
        </p:nvSpPr>
        <p:spPr bwMode="auto">
          <a:xfrm>
            <a:off x="838200" y="5930900"/>
            <a:ext cx="5537200" cy="190500"/>
          </a:xfrm>
          <a:prstGeom prst="rect">
            <a:avLst/>
          </a:prstGeom>
          <a:noFill/>
          <a:ln w="0" algn="ctr">
            <a:noFill/>
            <a:miter lim="800000"/>
            <a:headEnd/>
            <a:tailEnd/>
          </a:ln>
          <a:effectLst/>
        </p:spPr>
        <p:txBody>
          <a:bodyPr lIns="0" tIns="0" rIns="0" bIns="0" anchor="b"/>
          <a:lstStyle/>
          <a:p>
            <a:pPr>
              <a:lnSpc>
                <a:spcPct val="107000"/>
              </a:lnSpc>
              <a:spcBef>
                <a:spcPts val="0"/>
              </a:spcBef>
              <a:spcAft>
                <a:spcPts val="0"/>
              </a:spcAft>
            </a:pPr>
            <a:r>
              <a:rPr lang="en-US" sz="700" smtClean="0">
                <a:solidFill>
                  <a:srgbClr val="707070"/>
                </a:solidFill>
              </a:rPr>
              <a:t>STIT-TER/IT Terzon Paolo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pic>
        <p:nvPicPr>
          <p:cNvPr id="20" name="Picture 9_" descr="IVA"/>
          <p:cNvPicPr>
            <a:picLocks noChangeAspect="1" noChangeArrowheads="1"/>
          </p:cNvPicPr>
          <p:nvPr>
            <p:custDataLst>
              <p:tags r:id="rId8"/>
            </p:custDataLst>
          </p:nvPr>
        </p:nvPicPr>
        <p:blipFill>
          <a:blip r:embed="rId14" cstate="print"/>
          <a:srcRect/>
          <a:stretch>
            <a:fillRect/>
          </a:stretch>
        </p:blipFill>
        <p:spPr bwMode="auto">
          <a:xfrm>
            <a:off x="18728" y="709836"/>
            <a:ext cx="8515672" cy="3995870"/>
          </a:xfrm>
          <a:prstGeom prst="rect">
            <a:avLst/>
          </a:prstGeom>
          <a:noFill/>
        </p:spPr>
      </p:pic>
      <p:sp>
        <p:nvSpPr>
          <p:cNvPr id="21" name="Text Box 12"/>
          <p:cNvSpPr txBox="1">
            <a:spLocks noChangeArrowheads="1"/>
          </p:cNvSpPr>
          <p:nvPr>
            <p:custDataLst>
              <p:tags r:id="rId9"/>
            </p:custDataLst>
          </p:nvPr>
        </p:nvSpPr>
        <p:spPr bwMode="auto">
          <a:xfrm>
            <a:off x="0" y="2005980"/>
            <a:ext cx="8534400" cy="1169539"/>
          </a:xfrm>
          <a:prstGeom prst="rect">
            <a:avLst/>
          </a:prstGeom>
          <a:solidFill>
            <a:srgbClr val="FFFFFF">
              <a:alpha val="80000"/>
            </a:srgbClr>
          </a:solidFill>
          <a:ln w="9525">
            <a:noFill/>
            <a:miter lim="800000"/>
            <a:headEnd/>
            <a:tailEnd/>
          </a:ln>
          <a:effectLst/>
        </p:spPr>
        <p:txBody>
          <a:bodyPr wrap="square" lIns="91429" tIns="45714" rIns="91429" bIns="45714">
            <a:spAutoFit/>
          </a:bodyPr>
          <a:lstStyle/>
          <a:p>
            <a:pPr marL="446088">
              <a:spcBef>
                <a:spcPct val="50000"/>
              </a:spcBef>
            </a:pPr>
            <a:r>
              <a:rPr lang="en-US" sz="1400" dirty="0"/>
              <a:t/>
            </a:r>
            <a:br>
              <a:rPr lang="en-US" sz="1400" dirty="0"/>
            </a:br>
            <a:r>
              <a:rPr lang="en-US" sz="1400" dirty="0"/>
              <a:t>    </a:t>
            </a:r>
            <a:r>
              <a:rPr lang="en-US" sz="1400" dirty="0" smtClean="0"/>
              <a:t>Paolo Terzon, Technical Responsibility</a:t>
            </a:r>
            <a:endParaRPr lang="en-US" sz="1400" dirty="0"/>
          </a:p>
          <a:p>
            <a:pPr marL="446088">
              <a:spcBef>
                <a:spcPct val="50000"/>
              </a:spcBef>
            </a:pPr>
            <a:endParaRPr lang="en-US" sz="1400" dirty="0"/>
          </a:p>
          <a:p>
            <a:pPr marL="446088">
              <a:spcBef>
                <a:spcPct val="50000"/>
              </a:spcBef>
            </a:pPr>
            <a:endParaRPr lang="en-US" sz="1400" dirty="0"/>
          </a:p>
        </p:txBody>
      </p:sp>
      <p:sp>
        <p:nvSpPr>
          <p:cNvPr id="22" name="Rectangle 10"/>
          <p:cNvSpPr>
            <a:spLocks noChangeArrowheads="1"/>
          </p:cNvSpPr>
          <p:nvPr>
            <p:custDataLst>
              <p:tags r:id="rId10"/>
            </p:custDataLst>
          </p:nvPr>
        </p:nvSpPr>
        <p:spPr bwMode="auto">
          <a:xfrm>
            <a:off x="0" y="709836"/>
            <a:ext cx="8534400" cy="1296987"/>
          </a:xfrm>
          <a:prstGeom prst="rect">
            <a:avLst/>
          </a:prstGeom>
          <a:solidFill>
            <a:schemeClr val="accent1">
              <a:alpha val="80000"/>
            </a:schemeClr>
          </a:solidFill>
          <a:ln w="9525">
            <a:noFill/>
            <a:miter lim="800000"/>
            <a:headEnd/>
            <a:tailEnd/>
          </a:ln>
          <a:effectLst/>
        </p:spPr>
        <p:txBody>
          <a:bodyPr wrap="none" lIns="91429" tIns="45714" rIns="91429" bIns="45714" anchor="ctr"/>
          <a:lstStyle/>
          <a:p>
            <a:pPr algn="ctr"/>
            <a:endParaRPr lang="it-IT"/>
          </a:p>
        </p:txBody>
      </p:sp>
      <p:sp>
        <p:nvSpPr>
          <p:cNvPr id="23" name="Rectangle 11_"/>
          <p:cNvSpPr>
            <a:spLocks noChangeArrowheads="1"/>
          </p:cNvSpPr>
          <p:nvPr>
            <p:custDataLst>
              <p:tags r:id="rId11"/>
            </p:custDataLst>
          </p:nvPr>
        </p:nvSpPr>
        <p:spPr bwMode="auto">
          <a:xfrm>
            <a:off x="18728" y="709836"/>
            <a:ext cx="8928992" cy="1080120"/>
          </a:xfrm>
          <a:prstGeom prst="rect">
            <a:avLst/>
          </a:prstGeom>
          <a:noFill/>
          <a:ln w="0">
            <a:noFill/>
            <a:miter lim="800000"/>
            <a:headEnd/>
            <a:tailEnd/>
          </a:ln>
          <a:effectLst/>
        </p:spPr>
        <p:txBody>
          <a:bodyPr lIns="0" tIns="12699" rIns="0" bIns="0"/>
          <a:lstStyle/>
          <a:p>
            <a:pPr defTabSz="839788">
              <a:lnSpc>
                <a:spcPct val="111000"/>
              </a:lnSpc>
            </a:pPr>
            <a:r>
              <a:rPr lang="it-IT" sz="3200" b="1" dirty="0">
                <a:solidFill>
                  <a:schemeClr val="bg1"/>
                </a:solidFill>
              </a:rPr>
              <a:t>Soluzioni di analisi video</a:t>
            </a:r>
            <a:br>
              <a:rPr lang="it-IT" sz="3200" b="1" dirty="0">
                <a:solidFill>
                  <a:schemeClr val="bg1"/>
                </a:solidFill>
              </a:rPr>
            </a:br>
            <a:r>
              <a:rPr lang="en-US" b="1" dirty="0">
                <a:solidFill>
                  <a:schemeClr val="bg1"/>
                </a:solidFill>
              </a:rPr>
              <a:t>Intelligent Video Analysis</a:t>
            </a:r>
            <a:r>
              <a:rPr lang="it-IT" b="1" dirty="0">
                <a:solidFill>
                  <a:schemeClr val="bg1"/>
                </a:solidFill>
              </a:rPr>
              <a:t> </a:t>
            </a:r>
            <a:r>
              <a:rPr lang="it-IT" b="1" dirty="0" smtClean="0">
                <a:solidFill>
                  <a:schemeClr val="bg1"/>
                </a:solidFill>
              </a:rPr>
              <a:t>5.5</a:t>
            </a:r>
            <a:endParaRPr lang="it-IT" b="1" dirty="0">
              <a:solidFill>
                <a:schemeClr val="bg1"/>
              </a:solidFill>
            </a:endParaRPr>
          </a:p>
        </p:txBody>
      </p:sp>
      <p:sp>
        <p:nvSpPr>
          <p:cNvPr id="14" name="Segnaposto numero diapositiva 13"/>
          <p:cNvSpPr>
            <a:spLocks noGrp="1"/>
          </p:cNvSpPr>
          <p:nvPr>
            <p:ph type="sldNum" sz="quarter" idx="10"/>
          </p:nvPr>
        </p:nvSpPr>
        <p:spPr/>
        <p:txBody>
          <a:bodyPr/>
          <a:lstStyle/>
          <a:p>
            <a:fld id="{D7C3F0AE-C3A5-4F23-B629-A17D7DB1DB0C}" type="slidenum">
              <a:rPr lang="it-IT" smtClean="0"/>
              <a:pPr/>
              <a:t>1</a:t>
            </a:fld>
            <a:endParaRPr lang="it-IT"/>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descr="JUBILAEUM.png"/>
          <p:cNvPicPr>
            <a:picLocks/>
          </p:cNvPicPr>
          <p:nvPr>
            <p:custDataLst>
              <p:tags r:id="rId2"/>
            </p:custDataLst>
          </p:nvPr>
        </p:nvPicPr>
        <p:blipFill>
          <a:blip r:embed="rId31"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Freeform 16"/>
          <p:cNvSpPr>
            <a:spLocks/>
          </p:cNvSpPr>
          <p:nvPr>
            <p:custDataLst>
              <p:tags r:id="rId9"/>
            </p:custDataLst>
          </p:nvPr>
        </p:nvSpPr>
        <p:spPr bwMode="auto">
          <a:xfrm>
            <a:off x="1712913" y="1789113"/>
            <a:ext cx="2352675" cy="647700"/>
          </a:xfrm>
          <a:custGeom>
            <a:avLst/>
            <a:gdLst/>
            <a:ahLst/>
            <a:cxnLst>
              <a:cxn ang="0">
                <a:pos x="1588" y="182"/>
              </a:cxn>
              <a:cxn ang="0">
                <a:pos x="1588" y="0"/>
              </a:cxn>
              <a:cxn ang="0">
                <a:pos x="0" y="0"/>
              </a:cxn>
              <a:cxn ang="0">
                <a:pos x="0" y="182"/>
              </a:cxn>
            </a:cxnLst>
            <a:rect l="0" t="0" r="r" b="b"/>
            <a:pathLst>
              <a:path w="1588" h="182">
                <a:moveTo>
                  <a:pt x="1588" y="182"/>
                </a:moveTo>
                <a:lnTo>
                  <a:pt x="1588" y="0"/>
                </a:lnTo>
                <a:lnTo>
                  <a:pt x="0" y="0"/>
                </a:lnTo>
                <a:lnTo>
                  <a:pt x="0" y="182"/>
                </a:lnTo>
              </a:path>
            </a:pathLst>
          </a:custGeom>
          <a:noFill/>
          <a:ln w="9525">
            <a:solidFill>
              <a:schemeClr val="tx1"/>
            </a:solidFill>
            <a:round/>
            <a:headEnd type="none" w="med" len="med"/>
            <a:tailEnd type="triangle" w="med" len="med"/>
          </a:ln>
          <a:effectLst/>
        </p:spPr>
        <p:txBody>
          <a:bodyPr/>
          <a:lstStyle/>
          <a:p>
            <a:endParaRPr lang="en-GB"/>
          </a:p>
        </p:txBody>
      </p:sp>
      <p:sp>
        <p:nvSpPr>
          <p:cNvPr id="10" name="AutoShape 21"/>
          <p:cNvSpPr>
            <a:spLocks noChangeArrowheads="1"/>
          </p:cNvSpPr>
          <p:nvPr>
            <p:custDataLst>
              <p:tags r:id="rId10"/>
            </p:custDataLst>
          </p:nvPr>
        </p:nvSpPr>
        <p:spPr bwMode="auto">
          <a:xfrm>
            <a:off x="2855913" y="2243138"/>
            <a:ext cx="3090862" cy="2527300"/>
          </a:xfrm>
          <a:prstGeom prst="roundRect">
            <a:avLst>
              <a:gd name="adj" fmla="val 7463"/>
            </a:avLst>
          </a:prstGeom>
          <a:solidFill>
            <a:schemeClr val="folHlink"/>
          </a:solidFill>
          <a:ln w="9525">
            <a:solidFill>
              <a:schemeClr val="tx1"/>
            </a:solidFill>
            <a:round/>
            <a:headEnd/>
            <a:tailEnd/>
          </a:ln>
          <a:effectLst/>
        </p:spPr>
        <p:txBody>
          <a:bodyPr wrap="none"/>
          <a:lstStyle/>
          <a:p>
            <a:pPr eaLnBrk="0" hangingPunct="0"/>
            <a:r>
              <a:rPr lang="en-GB"/>
              <a:t>DSP</a:t>
            </a:r>
          </a:p>
        </p:txBody>
      </p:sp>
      <p:sp>
        <p:nvSpPr>
          <p:cNvPr id="11" name="Rectangle 2"/>
          <p:cNvSpPr>
            <a:spLocks noGrp="1" noChangeArrowheads="1"/>
          </p:cNvSpPr>
          <p:nvPr>
            <p:ph type="title"/>
            <p:custDataLst>
              <p:tags r:id="rId11"/>
            </p:custDataLst>
          </p:nvPr>
        </p:nvSpPr>
        <p:spPr>
          <a:xfrm>
            <a:off x="533400" y="533400"/>
            <a:ext cx="7315200" cy="533400"/>
          </a:xfrm>
          <a:noFill/>
          <a:ln/>
        </p:spPr>
        <p:txBody>
          <a:bodyPr/>
          <a:lstStyle/>
          <a:p>
            <a:r>
              <a:rPr lang="en-GB" dirty="0" err="1" smtClean="0"/>
              <a:t>Architettura</a:t>
            </a:r>
            <a:endParaRPr lang="en-GB" dirty="0"/>
          </a:p>
        </p:txBody>
      </p:sp>
      <p:sp>
        <p:nvSpPr>
          <p:cNvPr id="12" name="Rectangle 3"/>
          <p:cNvSpPr txBox="1">
            <a:spLocks noChangeArrowheads="1"/>
          </p:cNvSpPr>
          <p:nvPr>
            <p:custDataLst>
              <p:tags r:id="rId12"/>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r>
              <a:rPr kumimoji="0" lang="en-GB" sz="1800" b="0" i="0" u="none" strike="noStrike" kern="0" cap="none" spc="0" normalizeH="0" baseline="0" noProof="0" dirty="0" smtClean="0">
                <a:ln>
                  <a:noFill/>
                </a:ln>
                <a:solidFill>
                  <a:schemeClr val="tx1"/>
                </a:solidFill>
                <a:effectLst/>
                <a:uLnTx/>
                <a:uFillTx/>
                <a:latin typeface="+mn-lt"/>
                <a:ea typeface="+mn-ea"/>
                <a:cs typeface="+mn-cs"/>
              </a:rPr>
              <a:t> (MPEG-4) X series unit</a:t>
            </a:r>
            <a:endParaRPr kumimoji="0" lang="en-GB" sz="1800" b="0" i="0" u="none" strike="noStrike" kern="0" cap="none" spc="0" normalizeH="0" baseline="0" noProof="0" dirty="0">
              <a:ln>
                <a:noFill/>
              </a:ln>
              <a:solidFill>
                <a:schemeClr val="tx1"/>
              </a:solidFill>
              <a:effectLst/>
              <a:uLnTx/>
              <a:uFillTx/>
              <a:latin typeface="+mn-lt"/>
              <a:ea typeface="+mn-ea"/>
              <a:cs typeface="+mn-cs"/>
            </a:endParaRPr>
          </a:p>
        </p:txBody>
      </p:sp>
      <p:sp>
        <p:nvSpPr>
          <p:cNvPr id="13" name="Line 8"/>
          <p:cNvSpPr>
            <a:spLocks noChangeShapeType="1"/>
          </p:cNvSpPr>
          <p:nvPr>
            <p:custDataLst>
              <p:tags r:id="rId13"/>
            </p:custDataLst>
          </p:nvPr>
        </p:nvSpPr>
        <p:spPr bwMode="auto">
          <a:xfrm>
            <a:off x="100013" y="2890838"/>
            <a:ext cx="673100" cy="0"/>
          </a:xfrm>
          <a:prstGeom prst="line">
            <a:avLst/>
          </a:prstGeom>
          <a:noFill/>
          <a:ln w="9525">
            <a:solidFill>
              <a:schemeClr val="tx1"/>
            </a:solidFill>
            <a:round/>
            <a:headEnd/>
            <a:tailEnd type="triangle" w="med" len="med"/>
          </a:ln>
          <a:effectLst/>
        </p:spPr>
        <p:txBody>
          <a:bodyPr/>
          <a:lstStyle/>
          <a:p>
            <a:endParaRPr lang="en-GB"/>
          </a:p>
        </p:txBody>
      </p:sp>
      <p:sp>
        <p:nvSpPr>
          <p:cNvPr id="14" name="Line 9"/>
          <p:cNvSpPr>
            <a:spLocks noChangeShapeType="1"/>
          </p:cNvSpPr>
          <p:nvPr>
            <p:custDataLst>
              <p:tags r:id="rId14"/>
            </p:custDataLst>
          </p:nvPr>
        </p:nvSpPr>
        <p:spPr bwMode="auto">
          <a:xfrm>
            <a:off x="2452688" y="2890838"/>
            <a:ext cx="1008062" cy="0"/>
          </a:xfrm>
          <a:prstGeom prst="line">
            <a:avLst/>
          </a:prstGeom>
          <a:noFill/>
          <a:ln w="9525">
            <a:solidFill>
              <a:schemeClr val="tx1"/>
            </a:solidFill>
            <a:round/>
            <a:headEnd/>
            <a:tailEnd type="triangle" w="med" len="med"/>
          </a:ln>
          <a:effectLst/>
        </p:spPr>
        <p:txBody>
          <a:bodyPr/>
          <a:lstStyle/>
          <a:p>
            <a:endParaRPr lang="en-GB"/>
          </a:p>
        </p:txBody>
      </p:sp>
      <p:sp>
        <p:nvSpPr>
          <p:cNvPr id="15" name="Line 13"/>
          <p:cNvSpPr>
            <a:spLocks noChangeShapeType="1"/>
          </p:cNvSpPr>
          <p:nvPr>
            <p:custDataLst>
              <p:tags r:id="rId15"/>
            </p:custDataLst>
          </p:nvPr>
        </p:nvSpPr>
        <p:spPr bwMode="auto">
          <a:xfrm>
            <a:off x="3124200" y="2890838"/>
            <a:ext cx="0" cy="1036637"/>
          </a:xfrm>
          <a:prstGeom prst="line">
            <a:avLst/>
          </a:prstGeom>
          <a:noFill/>
          <a:ln w="9525">
            <a:solidFill>
              <a:schemeClr val="tx1"/>
            </a:solidFill>
            <a:round/>
            <a:headEnd/>
            <a:tailEnd/>
          </a:ln>
          <a:effectLst/>
        </p:spPr>
        <p:txBody>
          <a:bodyPr/>
          <a:lstStyle/>
          <a:p>
            <a:endParaRPr lang="en-GB"/>
          </a:p>
        </p:txBody>
      </p:sp>
      <p:sp>
        <p:nvSpPr>
          <p:cNvPr id="16" name="Line 14"/>
          <p:cNvSpPr>
            <a:spLocks noChangeShapeType="1"/>
          </p:cNvSpPr>
          <p:nvPr>
            <p:custDataLst>
              <p:tags r:id="rId16"/>
            </p:custDataLst>
          </p:nvPr>
        </p:nvSpPr>
        <p:spPr bwMode="auto">
          <a:xfrm>
            <a:off x="3124200" y="3927475"/>
            <a:ext cx="336550" cy="0"/>
          </a:xfrm>
          <a:prstGeom prst="line">
            <a:avLst/>
          </a:prstGeom>
          <a:noFill/>
          <a:ln w="9525">
            <a:solidFill>
              <a:schemeClr val="tx1"/>
            </a:solidFill>
            <a:round/>
            <a:headEnd/>
            <a:tailEnd type="triangle" w="med" len="med"/>
          </a:ln>
          <a:effectLst/>
        </p:spPr>
        <p:txBody>
          <a:bodyPr/>
          <a:lstStyle/>
          <a:p>
            <a:endParaRPr lang="en-GB"/>
          </a:p>
        </p:txBody>
      </p:sp>
      <p:sp>
        <p:nvSpPr>
          <p:cNvPr id="17" name="Line 15"/>
          <p:cNvSpPr>
            <a:spLocks noChangeShapeType="1"/>
          </p:cNvSpPr>
          <p:nvPr>
            <p:custDataLst>
              <p:tags r:id="rId17"/>
            </p:custDataLst>
          </p:nvPr>
        </p:nvSpPr>
        <p:spPr bwMode="auto">
          <a:xfrm>
            <a:off x="3124200" y="3408363"/>
            <a:ext cx="336550" cy="0"/>
          </a:xfrm>
          <a:prstGeom prst="line">
            <a:avLst/>
          </a:prstGeom>
          <a:noFill/>
          <a:ln w="9525">
            <a:solidFill>
              <a:schemeClr val="tx1"/>
            </a:solidFill>
            <a:round/>
            <a:headEnd/>
            <a:tailEnd type="triangle" w="med" len="med"/>
          </a:ln>
          <a:effectLst/>
        </p:spPr>
        <p:txBody>
          <a:bodyPr/>
          <a:lstStyle/>
          <a:p>
            <a:endParaRPr lang="en-GB"/>
          </a:p>
        </p:txBody>
      </p:sp>
      <p:sp>
        <p:nvSpPr>
          <p:cNvPr id="18" name="AutoShape 18"/>
          <p:cNvSpPr>
            <a:spLocks noChangeArrowheads="1"/>
          </p:cNvSpPr>
          <p:nvPr>
            <p:custDataLst>
              <p:tags r:id="rId18"/>
            </p:custDataLst>
          </p:nvPr>
        </p:nvSpPr>
        <p:spPr bwMode="auto">
          <a:xfrm>
            <a:off x="3460750" y="2695575"/>
            <a:ext cx="2151063" cy="388938"/>
          </a:xfrm>
          <a:prstGeom prst="roundRect">
            <a:avLst>
              <a:gd name="adj" fmla="val 16667"/>
            </a:avLst>
          </a:prstGeom>
          <a:solidFill>
            <a:srgbClr val="99CCFF"/>
          </a:solidFill>
          <a:ln w="9525">
            <a:solidFill>
              <a:schemeClr val="tx1"/>
            </a:solidFill>
            <a:round/>
            <a:headEnd/>
            <a:tailEnd/>
          </a:ln>
          <a:effectLst/>
        </p:spPr>
        <p:txBody>
          <a:bodyPr wrap="none" anchor="ctr"/>
          <a:lstStyle/>
          <a:p>
            <a:pPr algn="ctr" eaLnBrk="0" hangingPunct="0"/>
            <a:r>
              <a:rPr lang="en-GB"/>
              <a:t>Enc 1</a:t>
            </a:r>
          </a:p>
        </p:txBody>
      </p:sp>
      <p:sp>
        <p:nvSpPr>
          <p:cNvPr id="20" name="AutoShape 19"/>
          <p:cNvSpPr>
            <a:spLocks noChangeArrowheads="1"/>
          </p:cNvSpPr>
          <p:nvPr>
            <p:custDataLst>
              <p:tags r:id="rId19"/>
            </p:custDataLst>
          </p:nvPr>
        </p:nvSpPr>
        <p:spPr bwMode="auto">
          <a:xfrm>
            <a:off x="3460750" y="3214688"/>
            <a:ext cx="2151063" cy="388937"/>
          </a:xfrm>
          <a:prstGeom prst="roundRect">
            <a:avLst>
              <a:gd name="adj" fmla="val 16667"/>
            </a:avLst>
          </a:prstGeom>
          <a:solidFill>
            <a:srgbClr val="CCFFCC"/>
          </a:solidFill>
          <a:ln w="9525">
            <a:solidFill>
              <a:schemeClr val="tx1"/>
            </a:solidFill>
            <a:round/>
            <a:headEnd/>
            <a:tailEnd/>
          </a:ln>
          <a:effectLst/>
        </p:spPr>
        <p:txBody>
          <a:bodyPr wrap="none" anchor="ctr"/>
          <a:lstStyle/>
          <a:p>
            <a:pPr algn="ctr" eaLnBrk="0" hangingPunct="0"/>
            <a:r>
              <a:rPr lang="en-GB"/>
              <a:t>Enc 1</a:t>
            </a:r>
          </a:p>
        </p:txBody>
      </p:sp>
      <p:sp>
        <p:nvSpPr>
          <p:cNvPr id="21" name="AutoShape 20"/>
          <p:cNvSpPr>
            <a:spLocks noChangeArrowheads="1"/>
          </p:cNvSpPr>
          <p:nvPr>
            <p:custDataLst>
              <p:tags r:id="rId20"/>
            </p:custDataLst>
          </p:nvPr>
        </p:nvSpPr>
        <p:spPr bwMode="auto">
          <a:xfrm>
            <a:off x="3460750" y="3733800"/>
            <a:ext cx="2151063" cy="388938"/>
          </a:xfrm>
          <a:prstGeom prst="roundRect">
            <a:avLst>
              <a:gd name="adj" fmla="val 16667"/>
            </a:avLst>
          </a:prstGeom>
          <a:solidFill>
            <a:srgbClr val="FFFF99"/>
          </a:solidFill>
          <a:ln w="9525">
            <a:solidFill>
              <a:schemeClr val="tx1"/>
            </a:solidFill>
            <a:round/>
            <a:headEnd/>
            <a:tailEnd/>
          </a:ln>
          <a:effectLst/>
        </p:spPr>
        <p:txBody>
          <a:bodyPr wrap="none" anchor="ctr"/>
          <a:lstStyle/>
          <a:p>
            <a:pPr algn="ctr" eaLnBrk="0" hangingPunct="0"/>
            <a:r>
              <a:rPr lang="en-GB" b="1"/>
              <a:t>VCA</a:t>
            </a:r>
          </a:p>
        </p:txBody>
      </p:sp>
      <p:sp>
        <p:nvSpPr>
          <p:cNvPr id="22" name="AutoShape 23"/>
          <p:cNvSpPr>
            <a:spLocks noChangeArrowheads="1"/>
          </p:cNvSpPr>
          <p:nvPr>
            <p:custDataLst>
              <p:tags r:id="rId21"/>
            </p:custDataLst>
          </p:nvPr>
        </p:nvSpPr>
        <p:spPr bwMode="auto">
          <a:xfrm>
            <a:off x="771525" y="2436813"/>
            <a:ext cx="1681163" cy="842962"/>
          </a:xfrm>
          <a:prstGeom prst="roundRect">
            <a:avLst>
              <a:gd name="adj" fmla="val 16667"/>
            </a:avLst>
          </a:prstGeom>
          <a:solidFill>
            <a:schemeClr val="folHlink"/>
          </a:solidFill>
          <a:ln w="9525">
            <a:solidFill>
              <a:schemeClr val="tx1"/>
            </a:solidFill>
            <a:round/>
            <a:headEnd/>
            <a:tailEnd/>
          </a:ln>
          <a:effectLst/>
        </p:spPr>
        <p:txBody>
          <a:bodyPr wrap="none" anchor="ctr"/>
          <a:lstStyle/>
          <a:p>
            <a:pPr algn="ctr" eaLnBrk="0" hangingPunct="0"/>
            <a:r>
              <a:rPr lang="en-GB"/>
              <a:t>A/D</a:t>
            </a:r>
          </a:p>
          <a:p>
            <a:pPr algn="ctr" eaLnBrk="0" hangingPunct="0"/>
            <a:r>
              <a:rPr lang="en-GB"/>
              <a:t>Video Input chip</a:t>
            </a:r>
          </a:p>
        </p:txBody>
      </p:sp>
      <p:sp>
        <p:nvSpPr>
          <p:cNvPr id="23" name="AutoShape 25"/>
          <p:cNvSpPr>
            <a:spLocks noChangeArrowheads="1"/>
          </p:cNvSpPr>
          <p:nvPr>
            <p:custDataLst>
              <p:tags r:id="rId22"/>
            </p:custDataLst>
          </p:nvPr>
        </p:nvSpPr>
        <p:spPr bwMode="auto">
          <a:xfrm>
            <a:off x="6350000" y="2243138"/>
            <a:ext cx="1344613" cy="2527300"/>
          </a:xfrm>
          <a:prstGeom prst="roundRect">
            <a:avLst>
              <a:gd name="adj" fmla="val 16667"/>
            </a:avLst>
          </a:prstGeom>
          <a:solidFill>
            <a:schemeClr val="folHlink"/>
          </a:solidFill>
          <a:ln w="9525">
            <a:solidFill>
              <a:schemeClr val="tx1"/>
            </a:solidFill>
            <a:round/>
            <a:headEnd/>
            <a:tailEnd/>
          </a:ln>
          <a:effectLst/>
        </p:spPr>
        <p:txBody>
          <a:bodyPr wrap="none" anchor="ctr"/>
          <a:lstStyle/>
          <a:p>
            <a:pPr algn="ctr" eaLnBrk="0" hangingPunct="0"/>
            <a:r>
              <a:rPr lang="en-GB"/>
              <a:t>Ethernet</a:t>
            </a:r>
          </a:p>
          <a:p>
            <a:pPr algn="ctr" eaLnBrk="0" hangingPunct="0"/>
            <a:r>
              <a:rPr lang="en-GB"/>
              <a:t>chip</a:t>
            </a:r>
          </a:p>
        </p:txBody>
      </p:sp>
      <p:sp>
        <p:nvSpPr>
          <p:cNvPr id="24" name="Line 32"/>
          <p:cNvSpPr>
            <a:spLocks noChangeShapeType="1"/>
          </p:cNvSpPr>
          <p:nvPr>
            <p:custDataLst>
              <p:tags r:id="rId23"/>
            </p:custDataLst>
          </p:nvPr>
        </p:nvSpPr>
        <p:spPr bwMode="auto">
          <a:xfrm>
            <a:off x="7694613" y="3409950"/>
            <a:ext cx="673100" cy="0"/>
          </a:xfrm>
          <a:prstGeom prst="line">
            <a:avLst/>
          </a:prstGeom>
          <a:noFill/>
          <a:ln w="9525">
            <a:solidFill>
              <a:schemeClr val="tx1"/>
            </a:solidFill>
            <a:round/>
            <a:headEnd/>
            <a:tailEnd type="triangle" w="med" len="med"/>
          </a:ln>
          <a:effectLst/>
        </p:spPr>
        <p:txBody>
          <a:bodyPr/>
          <a:lstStyle/>
          <a:p>
            <a:endParaRPr lang="en-GB"/>
          </a:p>
        </p:txBody>
      </p:sp>
      <p:sp>
        <p:nvSpPr>
          <p:cNvPr id="25" name="Text Box 46"/>
          <p:cNvSpPr txBox="1">
            <a:spLocks noChangeArrowheads="1"/>
          </p:cNvSpPr>
          <p:nvPr>
            <p:custDataLst>
              <p:tags r:id="rId24"/>
            </p:custDataLst>
          </p:nvPr>
        </p:nvSpPr>
        <p:spPr bwMode="auto">
          <a:xfrm>
            <a:off x="450850" y="3446463"/>
            <a:ext cx="2089150" cy="1254702"/>
          </a:xfrm>
          <a:prstGeom prst="rect">
            <a:avLst/>
          </a:prstGeom>
          <a:noFill/>
          <a:ln w="9525" algn="ctr">
            <a:noFill/>
            <a:miter lim="800000"/>
            <a:headEnd/>
            <a:tailEnd/>
          </a:ln>
          <a:effectLst/>
        </p:spPr>
        <p:txBody>
          <a:bodyPr lIns="0" tIns="69088" rIns="0" bIns="0">
            <a:spAutoFit/>
          </a:bodyPr>
          <a:lstStyle/>
          <a:p>
            <a:pPr>
              <a:spcBef>
                <a:spcPct val="50000"/>
              </a:spcBef>
            </a:pPr>
            <a:r>
              <a:rPr lang="en-US" sz="1400" dirty="0" err="1" smtClean="0"/>
              <a:t>Esempi</a:t>
            </a:r>
            <a:r>
              <a:rPr lang="en-US" sz="1400" dirty="0" smtClean="0"/>
              <a:t>:</a:t>
            </a:r>
            <a:endParaRPr lang="en-US" sz="1400" dirty="0"/>
          </a:p>
          <a:p>
            <a:pPr>
              <a:spcBef>
                <a:spcPct val="50000"/>
              </a:spcBef>
              <a:buFontTx/>
              <a:buChar char="•"/>
            </a:pPr>
            <a:r>
              <a:rPr lang="en-US" sz="1400" dirty="0"/>
              <a:t>Video-Jet X10</a:t>
            </a:r>
          </a:p>
          <a:p>
            <a:pPr>
              <a:spcBef>
                <a:spcPct val="50000"/>
              </a:spcBef>
              <a:buFontTx/>
              <a:buChar char="•"/>
            </a:pPr>
            <a:r>
              <a:rPr lang="en-US" sz="1400" dirty="0"/>
              <a:t>VIP-X1</a:t>
            </a:r>
          </a:p>
          <a:p>
            <a:pPr>
              <a:spcBef>
                <a:spcPct val="50000"/>
              </a:spcBef>
              <a:buFontTx/>
              <a:buChar char="•"/>
            </a:pPr>
            <a:r>
              <a:rPr lang="en-US" sz="1400" dirty="0" err="1"/>
              <a:t>Dinion</a:t>
            </a:r>
            <a:r>
              <a:rPr lang="en-US" sz="1400" dirty="0"/>
              <a:t> IP (MPEG4)</a:t>
            </a:r>
          </a:p>
        </p:txBody>
      </p:sp>
      <p:sp>
        <p:nvSpPr>
          <p:cNvPr id="26" name="AutoShape 29"/>
          <p:cNvSpPr>
            <a:spLocks noChangeArrowheads="1"/>
          </p:cNvSpPr>
          <p:nvPr>
            <p:custDataLst>
              <p:tags r:id="rId25"/>
            </p:custDataLst>
          </p:nvPr>
        </p:nvSpPr>
        <p:spPr bwMode="auto">
          <a:xfrm>
            <a:off x="5611813" y="2762250"/>
            <a:ext cx="738187" cy="193675"/>
          </a:xfrm>
          <a:prstGeom prst="rightArrow">
            <a:avLst>
              <a:gd name="adj1" fmla="val 50000"/>
              <a:gd name="adj2" fmla="val 95287"/>
            </a:avLst>
          </a:prstGeom>
          <a:solidFill>
            <a:srgbClr val="00CCFF"/>
          </a:solidFill>
          <a:ln w="9525">
            <a:solidFill>
              <a:schemeClr val="tx1"/>
            </a:solidFill>
            <a:miter lim="800000"/>
            <a:headEnd/>
            <a:tailEnd/>
          </a:ln>
          <a:effectLst/>
        </p:spPr>
        <p:txBody>
          <a:bodyPr wrap="none" anchor="ctr"/>
          <a:lstStyle/>
          <a:p>
            <a:endParaRPr lang="en-GB"/>
          </a:p>
        </p:txBody>
      </p:sp>
      <p:sp>
        <p:nvSpPr>
          <p:cNvPr id="27" name="AutoShape 30"/>
          <p:cNvSpPr>
            <a:spLocks noChangeArrowheads="1"/>
          </p:cNvSpPr>
          <p:nvPr>
            <p:custDataLst>
              <p:tags r:id="rId26"/>
            </p:custDataLst>
          </p:nvPr>
        </p:nvSpPr>
        <p:spPr bwMode="auto">
          <a:xfrm>
            <a:off x="5611813" y="3344863"/>
            <a:ext cx="738187" cy="193675"/>
          </a:xfrm>
          <a:prstGeom prst="rightArrow">
            <a:avLst>
              <a:gd name="adj1" fmla="val 50000"/>
              <a:gd name="adj2" fmla="val 95287"/>
            </a:avLst>
          </a:prstGeom>
          <a:solidFill>
            <a:srgbClr val="CCFFCC"/>
          </a:solidFill>
          <a:ln w="9525">
            <a:solidFill>
              <a:schemeClr val="tx1"/>
            </a:solidFill>
            <a:miter lim="800000"/>
            <a:headEnd/>
            <a:tailEnd/>
          </a:ln>
          <a:effectLst/>
        </p:spPr>
        <p:txBody>
          <a:bodyPr wrap="none" anchor="ctr"/>
          <a:lstStyle/>
          <a:p>
            <a:endParaRPr lang="en-GB"/>
          </a:p>
        </p:txBody>
      </p:sp>
      <p:sp>
        <p:nvSpPr>
          <p:cNvPr id="28" name="AutoShape 31"/>
          <p:cNvSpPr>
            <a:spLocks noChangeArrowheads="1"/>
          </p:cNvSpPr>
          <p:nvPr>
            <p:custDataLst>
              <p:tags r:id="rId27"/>
            </p:custDataLst>
          </p:nvPr>
        </p:nvSpPr>
        <p:spPr bwMode="auto">
          <a:xfrm>
            <a:off x="5611813" y="3863975"/>
            <a:ext cx="738187" cy="193675"/>
          </a:xfrm>
          <a:prstGeom prst="rightArrow">
            <a:avLst>
              <a:gd name="adj1" fmla="val 50000"/>
              <a:gd name="adj2" fmla="val 95287"/>
            </a:avLst>
          </a:prstGeom>
          <a:solidFill>
            <a:srgbClr val="FFFF99"/>
          </a:solidFill>
          <a:ln w="9525">
            <a:solidFill>
              <a:schemeClr val="tx1"/>
            </a:solidFill>
            <a:miter lim="800000"/>
            <a:headEnd/>
            <a:tailEnd/>
          </a:ln>
          <a:effectLst/>
        </p:spPr>
        <p:txBody>
          <a:bodyPr wrap="none" anchor="ctr"/>
          <a:lstStyle/>
          <a:p>
            <a:endParaRPr lang="en-GB"/>
          </a:p>
        </p:txBody>
      </p:sp>
      <p:sp>
        <p:nvSpPr>
          <p:cNvPr id="33" name="Text Box 11"/>
          <p:cNvSpPr txBox="1">
            <a:spLocks noChangeArrowheads="1"/>
          </p:cNvSpPr>
          <p:nvPr>
            <p:custDataLst>
              <p:tags r:id="rId28"/>
            </p:custDataLst>
          </p:nvPr>
        </p:nvSpPr>
        <p:spPr bwMode="auto">
          <a:xfrm>
            <a:off x="6571456" y="0"/>
            <a:ext cx="1800200"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Tecnologia</a:t>
            </a:r>
            <a:endParaRPr lang="en-US" sz="2000" dirty="0" smtClean="0">
              <a:solidFill>
                <a:schemeClr val="bg1"/>
              </a:solidFill>
            </a:endParaRPr>
          </a:p>
        </p:txBody>
      </p:sp>
      <p:sp>
        <p:nvSpPr>
          <p:cNvPr id="32" name="Segnaposto numero diapositiva 31"/>
          <p:cNvSpPr>
            <a:spLocks noGrp="1"/>
          </p:cNvSpPr>
          <p:nvPr>
            <p:ph type="sldNum" sz="quarter" idx="10"/>
          </p:nvPr>
        </p:nvSpPr>
        <p:spPr/>
        <p:txBody>
          <a:bodyPr/>
          <a:lstStyle/>
          <a:p>
            <a:fld id="{D7C3F0AE-C3A5-4F23-B629-A17D7DB1DB0C}" type="slidenum">
              <a:rPr lang="it-IT" smtClean="0"/>
              <a:pPr/>
              <a:t>10</a:t>
            </a:fld>
            <a:endParaRPr lang="it-IT"/>
          </a:p>
        </p:txBody>
      </p:sp>
    </p:spTree>
    <p:custDataLst>
      <p:tags r:id="rId1"/>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Immagine 72" descr="JUBILAEUM.png"/>
          <p:cNvPicPr>
            <a:picLocks/>
          </p:cNvPicPr>
          <p:nvPr>
            <p:custDataLst>
              <p:tags r:id="rId2"/>
            </p:custDataLst>
          </p:nvPr>
        </p:nvPicPr>
        <p:blipFill>
          <a:blip r:embed="rId7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05" name="Rectangle 5"/>
          <p:cNvSpPr>
            <a:spLocks noChangeArrowheads="1"/>
          </p:cNvSpPr>
          <p:nvPr>
            <p:custDataLst>
              <p:tags r:id="rId5"/>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4" name="Rectangle 24"/>
          <p:cNvSpPr>
            <a:spLocks noChangeArrowheads="1"/>
          </p:cNvSpPr>
          <p:nvPr>
            <p:custDataLst>
              <p:tags r:id="rId6"/>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4300"/>
          </a:xfrm>
          <a:prstGeom prst="rect">
            <a:avLst/>
          </a:prstGeom>
          <a:noFill/>
          <a:ln w="0">
            <a:noFill/>
            <a:miter lim="800000"/>
            <a:headEnd/>
            <a:tailEnd/>
          </a:ln>
          <a:effectLst/>
        </p:spPr>
        <p:txBody>
          <a:bodyPr lIns="0" tIns="0" rIns="0" bIns="0">
            <a:spAutoFit/>
          </a:bodyPr>
          <a:lstStyle/>
          <a:p>
            <a:pPr algn="r" defTabSz="995363" eaLnBrk="0" hangingPunct="0">
              <a:lnSpc>
                <a:spcPct val="107000"/>
              </a:lnSpc>
            </a:pPr>
            <a:endParaRPr lang="it-IT" sz="700"/>
          </a:p>
        </p:txBody>
      </p:sp>
      <p:sp>
        <p:nvSpPr>
          <p:cNvPr id="9" name="Rectangle 12"/>
          <p:cNvSpPr>
            <a:spLocks noChangeArrowheads="1"/>
          </p:cNvSpPr>
          <p:nvPr>
            <p:custDataLst>
              <p:tags r:id="rId9"/>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grpSp>
        <p:nvGrpSpPr>
          <p:cNvPr id="2" name="Group 76"/>
          <p:cNvGrpSpPr>
            <a:grpSpLocks/>
          </p:cNvGrpSpPr>
          <p:nvPr/>
        </p:nvGrpSpPr>
        <p:grpSpPr bwMode="auto">
          <a:xfrm>
            <a:off x="738188" y="709613"/>
            <a:ext cx="7056437" cy="4537075"/>
            <a:chOff x="465" y="447"/>
            <a:chExt cx="4445" cy="2858"/>
          </a:xfrm>
        </p:grpSpPr>
        <p:sp>
          <p:nvSpPr>
            <p:cNvPr id="11" name="Freeform 66"/>
            <p:cNvSpPr>
              <a:spLocks/>
            </p:cNvSpPr>
            <p:nvPr>
              <p:custDataLst>
                <p:tags r:id="rId12"/>
              </p:custDataLst>
            </p:nvPr>
          </p:nvSpPr>
          <p:spPr bwMode="auto">
            <a:xfrm>
              <a:off x="1100" y="3033"/>
              <a:ext cx="3221" cy="272"/>
            </a:xfrm>
            <a:custGeom>
              <a:avLst/>
              <a:gdLst/>
              <a:ahLst/>
              <a:cxnLst>
                <a:cxn ang="0">
                  <a:pos x="3448" y="181"/>
                </a:cxn>
                <a:cxn ang="0">
                  <a:pos x="3448" y="272"/>
                </a:cxn>
                <a:cxn ang="0">
                  <a:pos x="0" y="272"/>
                </a:cxn>
                <a:cxn ang="0">
                  <a:pos x="0" y="0"/>
                </a:cxn>
              </a:cxnLst>
              <a:rect l="0" t="0" r="r" b="b"/>
              <a:pathLst>
                <a:path w="3448" h="272">
                  <a:moveTo>
                    <a:pt x="3448" y="181"/>
                  </a:moveTo>
                  <a:lnTo>
                    <a:pt x="3448" y="272"/>
                  </a:lnTo>
                  <a:lnTo>
                    <a:pt x="0" y="272"/>
                  </a:lnTo>
                  <a:lnTo>
                    <a:pt x="0" y="0"/>
                  </a:lnTo>
                </a:path>
              </a:pathLst>
            </a:custGeom>
            <a:noFill/>
            <a:ln w="9525">
              <a:solidFill>
                <a:schemeClr val="tx1"/>
              </a:solidFill>
              <a:round/>
              <a:headEnd type="none" w="med" len="med"/>
              <a:tailEnd type="triangle" w="med" len="med"/>
            </a:ln>
            <a:effectLst/>
          </p:spPr>
          <p:txBody>
            <a:bodyPr/>
            <a:lstStyle/>
            <a:p>
              <a:endParaRPr lang="en-GB"/>
            </a:p>
          </p:txBody>
        </p:sp>
        <p:sp>
          <p:nvSpPr>
            <p:cNvPr id="12" name="AutoShape 6"/>
            <p:cNvSpPr>
              <a:spLocks noChangeArrowheads="1"/>
            </p:cNvSpPr>
            <p:nvPr>
              <p:custDataLst>
                <p:tags r:id="rId13"/>
              </p:custDataLst>
            </p:nvPr>
          </p:nvSpPr>
          <p:spPr bwMode="auto">
            <a:xfrm>
              <a:off x="1759" y="1871"/>
              <a:ext cx="1036" cy="1384"/>
            </a:xfrm>
            <a:prstGeom prst="roundRect">
              <a:avLst>
                <a:gd name="adj" fmla="val 16667"/>
              </a:avLst>
            </a:prstGeom>
            <a:solidFill>
              <a:schemeClr val="folHlink"/>
            </a:solidFill>
            <a:ln w="9525">
              <a:solidFill>
                <a:schemeClr val="tx1"/>
              </a:solidFill>
              <a:round/>
              <a:headEnd/>
              <a:tailEnd/>
            </a:ln>
            <a:effectLst/>
          </p:spPr>
          <p:txBody>
            <a:bodyPr wrap="none" lIns="91428" tIns="45714" rIns="91428" bIns="45714"/>
            <a:lstStyle/>
            <a:p>
              <a:pPr eaLnBrk="0" hangingPunct="0"/>
              <a:r>
                <a:rPr lang="en-GB" sz="1400"/>
                <a:t>Sahara</a:t>
              </a:r>
            </a:p>
          </p:txBody>
        </p:sp>
        <p:sp>
          <p:nvSpPr>
            <p:cNvPr id="13" name="AutoShape 7"/>
            <p:cNvSpPr>
              <a:spLocks noChangeArrowheads="1"/>
            </p:cNvSpPr>
            <p:nvPr>
              <p:custDataLst>
                <p:tags r:id="rId14"/>
              </p:custDataLst>
            </p:nvPr>
          </p:nvSpPr>
          <p:spPr bwMode="auto">
            <a:xfrm>
              <a:off x="2962" y="447"/>
              <a:ext cx="746" cy="2767"/>
            </a:xfrm>
            <a:prstGeom prst="roundRect">
              <a:avLst>
                <a:gd name="adj" fmla="val 16667"/>
              </a:avLst>
            </a:prstGeom>
            <a:solidFill>
              <a:schemeClr val="folHlink"/>
            </a:solidFill>
            <a:ln w="9525">
              <a:solidFill>
                <a:schemeClr val="tx1"/>
              </a:solidFill>
              <a:round/>
              <a:headEnd/>
              <a:tailEnd/>
            </a:ln>
            <a:effectLst/>
          </p:spPr>
          <p:txBody>
            <a:bodyPr wrap="none" lIns="91428" tIns="45714" rIns="91428" bIns="45714"/>
            <a:lstStyle/>
            <a:p>
              <a:pPr eaLnBrk="0" hangingPunct="0"/>
              <a:r>
                <a:rPr lang="en-GB" sz="1400"/>
                <a:t>VCA</a:t>
              </a:r>
            </a:p>
          </p:txBody>
        </p:sp>
        <p:sp>
          <p:nvSpPr>
            <p:cNvPr id="14" name="AutoShape 8"/>
            <p:cNvSpPr>
              <a:spLocks noChangeArrowheads="1"/>
            </p:cNvSpPr>
            <p:nvPr>
              <p:custDataLst>
                <p:tags r:id="rId15"/>
              </p:custDataLst>
            </p:nvPr>
          </p:nvSpPr>
          <p:spPr bwMode="auto">
            <a:xfrm>
              <a:off x="1759" y="447"/>
              <a:ext cx="1036" cy="1383"/>
            </a:xfrm>
            <a:prstGeom prst="roundRect">
              <a:avLst>
                <a:gd name="adj" fmla="val 16667"/>
              </a:avLst>
            </a:prstGeom>
            <a:solidFill>
              <a:schemeClr val="folHlink"/>
            </a:solidFill>
            <a:ln w="9525">
              <a:solidFill>
                <a:schemeClr val="tx1"/>
              </a:solidFill>
              <a:round/>
              <a:headEnd/>
              <a:tailEnd/>
            </a:ln>
            <a:effectLst/>
          </p:spPr>
          <p:txBody>
            <a:bodyPr wrap="none" lIns="91428" tIns="45714" rIns="91428" bIns="45714"/>
            <a:lstStyle/>
            <a:p>
              <a:pPr eaLnBrk="0" hangingPunct="0"/>
              <a:r>
                <a:rPr lang="en-GB" sz="1400"/>
                <a:t>Sahara</a:t>
              </a:r>
            </a:p>
          </p:txBody>
        </p:sp>
        <p:sp>
          <p:nvSpPr>
            <p:cNvPr id="15" name="Line 9"/>
            <p:cNvSpPr>
              <a:spLocks noChangeShapeType="1"/>
            </p:cNvSpPr>
            <p:nvPr>
              <p:custDataLst>
                <p:tags r:id="rId16"/>
              </p:custDataLst>
            </p:nvPr>
          </p:nvSpPr>
          <p:spPr bwMode="auto">
            <a:xfrm>
              <a:off x="1427" y="2238"/>
              <a:ext cx="973" cy="0"/>
            </a:xfrm>
            <a:prstGeom prst="line">
              <a:avLst/>
            </a:prstGeom>
            <a:noFill/>
            <a:ln w="9525">
              <a:solidFill>
                <a:schemeClr val="tx1"/>
              </a:solidFill>
              <a:round/>
              <a:headEnd/>
              <a:tailEnd type="triangle" w="med" len="med"/>
            </a:ln>
            <a:effectLst/>
          </p:spPr>
          <p:txBody>
            <a:bodyPr/>
            <a:lstStyle/>
            <a:p>
              <a:endParaRPr lang="en-GB"/>
            </a:p>
          </p:txBody>
        </p:sp>
        <p:sp>
          <p:nvSpPr>
            <p:cNvPr id="16" name="AutoShape 15"/>
            <p:cNvSpPr>
              <a:spLocks noChangeArrowheads="1"/>
            </p:cNvSpPr>
            <p:nvPr>
              <p:custDataLst>
                <p:tags r:id="rId17"/>
              </p:custDataLst>
            </p:nvPr>
          </p:nvSpPr>
          <p:spPr bwMode="auto">
            <a:xfrm>
              <a:off x="3874" y="447"/>
              <a:ext cx="829" cy="2767"/>
            </a:xfrm>
            <a:prstGeom prst="roundRect">
              <a:avLst>
                <a:gd name="adj" fmla="val 7463"/>
              </a:avLst>
            </a:prstGeom>
            <a:solidFill>
              <a:schemeClr val="folHlink"/>
            </a:solidFill>
            <a:ln w="9525">
              <a:solidFill>
                <a:schemeClr val="tx1"/>
              </a:solidFill>
              <a:round/>
              <a:headEnd/>
              <a:tailEnd/>
            </a:ln>
            <a:effectLst/>
          </p:spPr>
          <p:txBody>
            <a:bodyPr wrap="none" lIns="91428" tIns="45714" rIns="91428" bIns="45714"/>
            <a:lstStyle/>
            <a:p>
              <a:pPr eaLnBrk="0" hangingPunct="0"/>
              <a:r>
                <a:rPr lang="en-GB" sz="1400"/>
                <a:t>Host DSP</a:t>
              </a:r>
            </a:p>
          </p:txBody>
        </p:sp>
        <p:sp>
          <p:nvSpPr>
            <p:cNvPr id="17" name="Line 16"/>
            <p:cNvSpPr>
              <a:spLocks noChangeShapeType="1"/>
            </p:cNvSpPr>
            <p:nvPr>
              <p:custDataLst>
                <p:tags r:id="rId18"/>
              </p:custDataLst>
            </p:nvPr>
          </p:nvSpPr>
          <p:spPr bwMode="auto">
            <a:xfrm>
              <a:off x="465" y="805"/>
              <a:ext cx="388" cy="0"/>
            </a:xfrm>
            <a:prstGeom prst="line">
              <a:avLst/>
            </a:prstGeom>
            <a:noFill/>
            <a:ln w="9525">
              <a:solidFill>
                <a:schemeClr val="tx1"/>
              </a:solidFill>
              <a:round/>
              <a:headEnd/>
              <a:tailEnd type="triangle" w="med" len="med"/>
            </a:ln>
            <a:effectLst/>
          </p:spPr>
          <p:txBody>
            <a:bodyPr/>
            <a:lstStyle/>
            <a:p>
              <a:endParaRPr lang="en-GB"/>
            </a:p>
          </p:txBody>
        </p:sp>
        <p:sp>
          <p:nvSpPr>
            <p:cNvPr id="18" name="Line 17"/>
            <p:cNvSpPr>
              <a:spLocks noChangeShapeType="1"/>
            </p:cNvSpPr>
            <p:nvPr>
              <p:custDataLst>
                <p:tags r:id="rId19"/>
              </p:custDataLst>
            </p:nvPr>
          </p:nvSpPr>
          <p:spPr bwMode="auto">
            <a:xfrm>
              <a:off x="1427" y="841"/>
              <a:ext cx="973" cy="0"/>
            </a:xfrm>
            <a:prstGeom prst="line">
              <a:avLst/>
            </a:prstGeom>
            <a:noFill/>
            <a:ln w="9525">
              <a:solidFill>
                <a:schemeClr val="tx1"/>
              </a:solidFill>
              <a:round/>
              <a:headEnd/>
              <a:tailEnd type="triangle" w="med" len="med"/>
            </a:ln>
            <a:effectLst/>
          </p:spPr>
          <p:txBody>
            <a:bodyPr/>
            <a:lstStyle/>
            <a:p>
              <a:endParaRPr lang="en-GB"/>
            </a:p>
          </p:txBody>
        </p:sp>
        <p:sp>
          <p:nvSpPr>
            <p:cNvPr id="20" name="Line 18"/>
            <p:cNvSpPr>
              <a:spLocks noChangeShapeType="1"/>
            </p:cNvSpPr>
            <p:nvPr>
              <p:custDataLst>
                <p:tags r:id="rId20"/>
              </p:custDataLst>
            </p:nvPr>
          </p:nvSpPr>
          <p:spPr bwMode="auto">
            <a:xfrm>
              <a:off x="1966" y="841"/>
              <a:ext cx="0" cy="298"/>
            </a:xfrm>
            <a:prstGeom prst="line">
              <a:avLst/>
            </a:prstGeom>
            <a:noFill/>
            <a:ln w="9525">
              <a:solidFill>
                <a:schemeClr val="tx1"/>
              </a:solidFill>
              <a:round/>
              <a:headEnd/>
              <a:tailEnd/>
            </a:ln>
            <a:effectLst/>
          </p:spPr>
          <p:txBody>
            <a:bodyPr/>
            <a:lstStyle/>
            <a:p>
              <a:endParaRPr lang="en-GB"/>
            </a:p>
          </p:txBody>
        </p:sp>
        <p:sp>
          <p:nvSpPr>
            <p:cNvPr id="21" name="Line 19"/>
            <p:cNvSpPr>
              <a:spLocks noChangeShapeType="1"/>
            </p:cNvSpPr>
            <p:nvPr>
              <p:custDataLst>
                <p:tags r:id="rId21"/>
              </p:custDataLst>
            </p:nvPr>
          </p:nvSpPr>
          <p:spPr bwMode="auto">
            <a:xfrm flipV="1">
              <a:off x="1966" y="1133"/>
              <a:ext cx="116" cy="1"/>
            </a:xfrm>
            <a:prstGeom prst="line">
              <a:avLst/>
            </a:prstGeom>
            <a:noFill/>
            <a:ln w="9525">
              <a:solidFill>
                <a:schemeClr val="tx1"/>
              </a:solidFill>
              <a:round/>
              <a:headEnd/>
              <a:tailEnd type="triangle" w="med" len="med"/>
            </a:ln>
            <a:effectLst/>
          </p:spPr>
          <p:txBody>
            <a:bodyPr/>
            <a:lstStyle/>
            <a:p>
              <a:endParaRPr lang="en-GB"/>
            </a:p>
          </p:txBody>
        </p:sp>
        <p:sp>
          <p:nvSpPr>
            <p:cNvPr id="22" name="AutoShape 20"/>
            <p:cNvSpPr>
              <a:spLocks noChangeArrowheads="1"/>
            </p:cNvSpPr>
            <p:nvPr>
              <p:custDataLst>
                <p:tags r:id="rId22"/>
              </p:custDataLst>
            </p:nvPr>
          </p:nvSpPr>
          <p:spPr bwMode="auto">
            <a:xfrm>
              <a:off x="2091" y="730"/>
              <a:ext cx="580" cy="183"/>
            </a:xfrm>
            <a:prstGeom prst="roundRect">
              <a:avLst>
                <a:gd name="adj" fmla="val 16667"/>
              </a:avLst>
            </a:prstGeom>
            <a:solidFill>
              <a:srgbClr val="99CCFF"/>
            </a:solidFill>
            <a:ln w="9525">
              <a:solidFill>
                <a:schemeClr val="tx1"/>
              </a:solidFill>
              <a:round/>
              <a:headEnd/>
              <a:tailEnd/>
            </a:ln>
            <a:effectLst/>
          </p:spPr>
          <p:txBody>
            <a:bodyPr wrap="none" lIns="91428" tIns="45714" rIns="91428" bIns="45714" anchor="ctr"/>
            <a:lstStyle/>
            <a:p>
              <a:pPr algn="ctr" eaLnBrk="0" hangingPunct="0"/>
              <a:r>
                <a:rPr lang="en-GB" sz="1400"/>
                <a:t>Enc 1</a:t>
              </a:r>
            </a:p>
          </p:txBody>
        </p:sp>
        <p:sp>
          <p:nvSpPr>
            <p:cNvPr id="23" name="AutoShape 21"/>
            <p:cNvSpPr>
              <a:spLocks noChangeArrowheads="1"/>
            </p:cNvSpPr>
            <p:nvPr>
              <p:custDataLst>
                <p:tags r:id="rId23"/>
              </p:custDataLst>
            </p:nvPr>
          </p:nvSpPr>
          <p:spPr bwMode="auto">
            <a:xfrm>
              <a:off x="2091" y="1024"/>
              <a:ext cx="580" cy="182"/>
            </a:xfrm>
            <a:prstGeom prst="roundRect">
              <a:avLst>
                <a:gd name="adj" fmla="val 16667"/>
              </a:avLst>
            </a:prstGeom>
            <a:solidFill>
              <a:srgbClr val="CCFFCC"/>
            </a:solidFill>
            <a:ln w="9525">
              <a:solidFill>
                <a:schemeClr val="tx1"/>
              </a:solidFill>
              <a:round/>
              <a:headEnd/>
              <a:tailEnd/>
            </a:ln>
            <a:effectLst/>
          </p:spPr>
          <p:txBody>
            <a:bodyPr wrap="none" lIns="91428" tIns="45714" rIns="91428" bIns="45714" anchor="ctr"/>
            <a:lstStyle/>
            <a:p>
              <a:pPr algn="ctr" eaLnBrk="0" hangingPunct="0"/>
              <a:r>
                <a:rPr lang="en-GB" sz="1400"/>
                <a:t>Enc 2</a:t>
              </a:r>
            </a:p>
          </p:txBody>
        </p:sp>
        <p:sp>
          <p:nvSpPr>
            <p:cNvPr id="24" name="AutoShape 22"/>
            <p:cNvSpPr>
              <a:spLocks noChangeArrowheads="1"/>
            </p:cNvSpPr>
            <p:nvPr>
              <p:custDataLst>
                <p:tags r:id="rId24"/>
              </p:custDataLst>
            </p:nvPr>
          </p:nvSpPr>
          <p:spPr bwMode="auto">
            <a:xfrm>
              <a:off x="3044" y="853"/>
              <a:ext cx="581" cy="163"/>
            </a:xfrm>
            <a:prstGeom prst="roundRect">
              <a:avLst>
                <a:gd name="adj" fmla="val 16667"/>
              </a:avLst>
            </a:prstGeom>
            <a:solidFill>
              <a:srgbClr val="FFFF99"/>
            </a:solidFill>
            <a:ln w="9525">
              <a:solidFill>
                <a:schemeClr val="tx1"/>
              </a:solidFill>
              <a:round/>
              <a:headEnd/>
              <a:tailEnd/>
            </a:ln>
            <a:effectLst/>
          </p:spPr>
          <p:txBody>
            <a:bodyPr wrap="none" lIns="91428" tIns="45714" rIns="91428" bIns="45714" anchor="ctr"/>
            <a:lstStyle/>
            <a:p>
              <a:pPr algn="ctr" eaLnBrk="0" hangingPunct="0"/>
              <a:r>
                <a:rPr lang="en-GB" sz="1400" b="1"/>
                <a:t>VCA</a:t>
              </a:r>
            </a:p>
          </p:txBody>
        </p:sp>
        <p:sp>
          <p:nvSpPr>
            <p:cNvPr id="25" name="AutoShape 23"/>
            <p:cNvSpPr>
              <a:spLocks noChangeArrowheads="1"/>
            </p:cNvSpPr>
            <p:nvPr>
              <p:custDataLst>
                <p:tags r:id="rId25"/>
              </p:custDataLst>
            </p:nvPr>
          </p:nvSpPr>
          <p:spPr bwMode="auto">
            <a:xfrm>
              <a:off x="852" y="547"/>
              <a:ext cx="575" cy="477"/>
            </a:xfrm>
            <a:prstGeom prst="roundRect">
              <a:avLst>
                <a:gd name="adj" fmla="val 16667"/>
              </a:avLst>
            </a:prstGeom>
            <a:solidFill>
              <a:schemeClr val="folHlink"/>
            </a:solidFill>
            <a:ln w="9525">
              <a:solidFill>
                <a:schemeClr val="tx1"/>
              </a:solidFill>
              <a:round/>
              <a:headEnd/>
              <a:tailEnd/>
            </a:ln>
            <a:effectLst/>
          </p:spPr>
          <p:txBody>
            <a:bodyPr wrap="none" lIns="91428" tIns="45714" rIns="91428" bIns="45714" anchor="ctr"/>
            <a:lstStyle/>
            <a:p>
              <a:pPr algn="ctr" eaLnBrk="0" hangingPunct="0"/>
              <a:r>
                <a:rPr lang="en-GB" sz="1400"/>
                <a:t>A/D</a:t>
              </a:r>
            </a:p>
            <a:p>
              <a:pPr algn="ctr" eaLnBrk="0" hangingPunct="0"/>
              <a:r>
                <a:rPr lang="en-GB" sz="1400"/>
                <a:t>Video </a:t>
              </a:r>
            </a:p>
            <a:p>
              <a:pPr algn="ctr" eaLnBrk="0" hangingPunct="0"/>
              <a:r>
                <a:rPr lang="en-GB" sz="1400"/>
                <a:t>Input chip</a:t>
              </a:r>
            </a:p>
          </p:txBody>
        </p:sp>
        <p:sp>
          <p:nvSpPr>
            <p:cNvPr id="26" name="AutoShape 24"/>
            <p:cNvSpPr>
              <a:spLocks noChangeArrowheads="1"/>
            </p:cNvSpPr>
            <p:nvPr>
              <p:custDataLst>
                <p:tags r:id="rId26"/>
              </p:custDataLst>
            </p:nvPr>
          </p:nvSpPr>
          <p:spPr bwMode="auto">
            <a:xfrm rot="16200000">
              <a:off x="3006" y="1767"/>
              <a:ext cx="2432" cy="217"/>
            </a:xfrm>
            <a:prstGeom prst="roundRect">
              <a:avLst>
                <a:gd name="adj" fmla="val 16667"/>
              </a:avLst>
            </a:prstGeom>
            <a:solidFill>
              <a:srgbClr val="FF99CC"/>
            </a:solidFill>
            <a:ln w="9525">
              <a:solidFill>
                <a:schemeClr val="tx1"/>
              </a:solidFill>
              <a:round/>
              <a:headEnd/>
              <a:tailEnd/>
            </a:ln>
            <a:effectLst/>
          </p:spPr>
          <p:txBody>
            <a:bodyPr wrap="none" lIns="91428" tIns="45714" rIns="91428" bIns="45714" anchor="ctr"/>
            <a:lstStyle/>
            <a:p>
              <a:pPr algn="ctr" eaLnBrk="0" hangingPunct="0"/>
              <a:r>
                <a:rPr lang="en-GB" sz="1400"/>
                <a:t>Network Comm.</a:t>
              </a:r>
            </a:p>
          </p:txBody>
        </p:sp>
        <p:sp>
          <p:nvSpPr>
            <p:cNvPr id="27" name="AutoShape 25"/>
            <p:cNvSpPr>
              <a:spLocks noChangeArrowheads="1"/>
            </p:cNvSpPr>
            <p:nvPr>
              <p:custDataLst>
                <p:tags r:id="rId27"/>
              </p:custDataLst>
            </p:nvPr>
          </p:nvSpPr>
          <p:spPr bwMode="auto">
            <a:xfrm rot="16200000">
              <a:off x="3244" y="1779"/>
              <a:ext cx="2441" cy="186"/>
            </a:xfrm>
            <a:prstGeom prst="roundRect">
              <a:avLst>
                <a:gd name="adj" fmla="val 16667"/>
              </a:avLst>
            </a:prstGeom>
            <a:solidFill>
              <a:srgbClr val="CC99FF"/>
            </a:solidFill>
            <a:ln w="9525">
              <a:solidFill>
                <a:schemeClr val="tx1"/>
              </a:solidFill>
              <a:round/>
              <a:headEnd/>
              <a:tailEnd/>
            </a:ln>
            <a:effectLst/>
          </p:spPr>
          <p:txBody>
            <a:bodyPr wrap="none" lIns="91428" tIns="45714" rIns="91428" bIns="45714" anchor="ctr"/>
            <a:lstStyle/>
            <a:p>
              <a:pPr algn="ctr" eaLnBrk="0" hangingPunct="0"/>
              <a:r>
                <a:rPr lang="en-GB" sz="1400" b="1"/>
                <a:t>Rec. eng.</a:t>
              </a:r>
            </a:p>
          </p:txBody>
        </p:sp>
        <p:sp>
          <p:nvSpPr>
            <p:cNvPr id="28" name="Line 26"/>
            <p:cNvSpPr>
              <a:spLocks noChangeShapeType="1"/>
            </p:cNvSpPr>
            <p:nvPr>
              <p:custDataLst>
                <p:tags r:id="rId28"/>
              </p:custDataLst>
            </p:nvPr>
          </p:nvSpPr>
          <p:spPr bwMode="auto">
            <a:xfrm>
              <a:off x="2671" y="803"/>
              <a:ext cx="1202" cy="10"/>
            </a:xfrm>
            <a:prstGeom prst="line">
              <a:avLst/>
            </a:prstGeom>
            <a:noFill/>
            <a:ln w="9525">
              <a:solidFill>
                <a:schemeClr val="tx1"/>
              </a:solidFill>
              <a:round/>
              <a:headEnd/>
              <a:tailEnd type="triangle" w="med" len="med"/>
            </a:ln>
            <a:effectLst/>
          </p:spPr>
          <p:txBody>
            <a:bodyPr/>
            <a:lstStyle/>
            <a:p>
              <a:endParaRPr lang="en-GB"/>
            </a:p>
          </p:txBody>
        </p:sp>
        <p:sp>
          <p:nvSpPr>
            <p:cNvPr id="29" name="Line 27"/>
            <p:cNvSpPr>
              <a:spLocks noChangeShapeType="1"/>
            </p:cNvSpPr>
            <p:nvPr>
              <p:custDataLst>
                <p:tags r:id="rId29"/>
              </p:custDataLst>
            </p:nvPr>
          </p:nvSpPr>
          <p:spPr bwMode="auto">
            <a:xfrm>
              <a:off x="2671" y="1096"/>
              <a:ext cx="1202" cy="2"/>
            </a:xfrm>
            <a:prstGeom prst="line">
              <a:avLst/>
            </a:prstGeom>
            <a:noFill/>
            <a:ln w="9525">
              <a:solidFill>
                <a:schemeClr val="tx1"/>
              </a:solidFill>
              <a:round/>
              <a:headEnd/>
              <a:tailEnd type="triangle" w="med" len="med"/>
            </a:ln>
            <a:effectLst/>
          </p:spPr>
          <p:txBody>
            <a:bodyPr/>
            <a:lstStyle/>
            <a:p>
              <a:endParaRPr lang="en-GB"/>
            </a:p>
          </p:txBody>
        </p:sp>
        <p:sp>
          <p:nvSpPr>
            <p:cNvPr id="30" name="Line 28"/>
            <p:cNvSpPr>
              <a:spLocks noChangeShapeType="1"/>
            </p:cNvSpPr>
            <p:nvPr>
              <p:custDataLst>
                <p:tags r:id="rId30"/>
              </p:custDataLst>
            </p:nvPr>
          </p:nvSpPr>
          <p:spPr bwMode="auto">
            <a:xfrm>
              <a:off x="465" y="1318"/>
              <a:ext cx="388" cy="0"/>
            </a:xfrm>
            <a:prstGeom prst="line">
              <a:avLst/>
            </a:prstGeom>
            <a:noFill/>
            <a:ln w="9525">
              <a:solidFill>
                <a:schemeClr val="tx1"/>
              </a:solidFill>
              <a:round/>
              <a:headEnd/>
              <a:tailEnd type="triangle" w="med" len="med"/>
            </a:ln>
            <a:effectLst/>
          </p:spPr>
          <p:txBody>
            <a:bodyPr/>
            <a:lstStyle/>
            <a:p>
              <a:endParaRPr lang="en-GB"/>
            </a:p>
          </p:txBody>
        </p:sp>
        <p:sp>
          <p:nvSpPr>
            <p:cNvPr id="31" name="AutoShape 29"/>
            <p:cNvSpPr>
              <a:spLocks noChangeArrowheads="1"/>
            </p:cNvSpPr>
            <p:nvPr>
              <p:custDataLst>
                <p:tags r:id="rId31"/>
              </p:custDataLst>
            </p:nvPr>
          </p:nvSpPr>
          <p:spPr bwMode="auto">
            <a:xfrm>
              <a:off x="3044" y="1445"/>
              <a:ext cx="581" cy="182"/>
            </a:xfrm>
            <a:prstGeom prst="roundRect">
              <a:avLst>
                <a:gd name="adj" fmla="val 16667"/>
              </a:avLst>
            </a:prstGeom>
            <a:solidFill>
              <a:srgbClr val="FFFF99"/>
            </a:solidFill>
            <a:ln w="9525">
              <a:solidFill>
                <a:schemeClr val="tx1"/>
              </a:solidFill>
              <a:round/>
              <a:headEnd/>
              <a:tailEnd/>
            </a:ln>
            <a:effectLst/>
          </p:spPr>
          <p:txBody>
            <a:bodyPr wrap="none" lIns="91428" tIns="45714" rIns="91428" bIns="45714" anchor="ctr"/>
            <a:lstStyle/>
            <a:p>
              <a:pPr algn="ctr" eaLnBrk="0" hangingPunct="0"/>
              <a:r>
                <a:rPr lang="en-GB" sz="1400" b="1"/>
                <a:t>VCA</a:t>
              </a:r>
            </a:p>
          </p:txBody>
        </p:sp>
        <p:sp>
          <p:nvSpPr>
            <p:cNvPr id="32" name="AutoShape 30"/>
            <p:cNvSpPr>
              <a:spLocks noChangeArrowheads="1"/>
            </p:cNvSpPr>
            <p:nvPr>
              <p:custDataLst>
                <p:tags r:id="rId32"/>
              </p:custDataLst>
            </p:nvPr>
          </p:nvSpPr>
          <p:spPr bwMode="auto">
            <a:xfrm>
              <a:off x="2091" y="1586"/>
              <a:ext cx="580" cy="183"/>
            </a:xfrm>
            <a:prstGeom prst="roundRect">
              <a:avLst>
                <a:gd name="adj" fmla="val 16667"/>
              </a:avLst>
            </a:prstGeom>
            <a:solidFill>
              <a:srgbClr val="CCFFCC"/>
            </a:solidFill>
            <a:ln w="9525">
              <a:solidFill>
                <a:schemeClr val="tx1"/>
              </a:solidFill>
              <a:round/>
              <a:headEnd/>
              <a:tailEnd/>
            </a:ln>
            <a:effectLst/>
          </p:spPr>
          <p:txBody>
            <a:bodyPr wrap="none" lIns="91428" tIns="45714" rIns="91428" bIns="45714" anchor="ctr"/>
            <a:lstStyle/>
            <a:p>
              <a:pPr algn="ctr" eaLnBrk="0" hangingPunct="0"/>
              <a:r>
                <a:rPr lang="en-GB" sz="1400"/>
                <a:t>Enc 2</a:t>
              </a:r>
            </a:p>
          </p:txBody>
        </p:sp>
        <p:sp>
          <p:nvSpPr>
            <p:cNvPr id="33" name="Line 31"/>
            <p:cNvSpPr>
              <a:spLocks noChangeShapeType="1"/>
            </p:cNvSpPr>
            <p:nvPr>
              <p:custDataLst>
                <p:tags r:id="rId33"/>
              </p:custDataLst>
            </p:nvPr>
          </p:nvSpPr>
          <p:spPr bwMode="auto">
            <a:xfrm>
              <a:off x="1966" y="1383"/>
              <a:ext cx="0" cy="379"/>
            </a:xfrm>
            <a:prstGeom prst="line">
              <a:avLst/>
            </a:prstGeom>
            <a:noFill/>
            <a:ln w="9525">
              <a:solidFill>
                <a:schemeClr val="tx1"/>
              </a:solidFill>
              <a:round/>
              <a:headEnd/>
              <a:tailEnd/>
            </a:ln>
            <a:effectLst/>
          </p:spPr>
          <p:txBody>
            <a:bodyPr/>
            <a:lstStyle/>
            <a:p>
              <a:endParaRPr lang="en-GB"/>
            </a:p>
          </p:txBody>
        </p:sp>
        <p:sp>
          <p:nvSpPr>
            <p:cNvPr id="34" name="Line 32"/>
            <p:cNvSpPr>
              <a:spLocks noChangeShapeType="1"/>
            </p:cNvSpPr>
            <p:nvPr>
              <p:custDataLst>
                <p:tags r:id="rId34"/>
              </p:custDataLst>
            </p:nvPr>
          </p:nvSpPr>
          <p:spPr bwMode="auto">
            <a:xfrm flipV="1">
              <a:off x="1966" y="1757"/>
              <a:ext cx="116" cy="1"/>
            </a:xfrm>
            <a:prstGeom prst="line">
              <a:avLst/>
            </a:prstGeom>
            <a:noFill/>
            <a:ln w="9525">
              <a:solidFill>
                <a:schemeClr val="tx1"/>
              </a:solidFill>
              <a:round/>
              <a:headEnd/>
              <a:tailEnd type="triangle" w="med" len="med"/>
            </a:ln>
            <a:effectLst/>
          </p:spPr>
          <p:txBody>
            <a:bodyPr/>
            <a:lstStyle/>
            <a:p>
              <a:endParaRPr lang="en-GB"/>
            </a:p>
          </p:txBody>
        </p:sp>
        <p:sp>
          <p:nvSpPr>
            <p:cNvPr id="35" name="AutoShape 33"/>
            <p:cNvSpPr>
              <a:spLocks noChangeArrowheads="1"/>
            </p:cNvSpPr>
            <p:nvPr>
              <p:custDataLst>
                <p:tags r:id="rId35"/>
              </p:custDataLst>
            </p:nvPr>
          </p:nvSpPr>
          <p:spPr bwMode="auto">
            <a:xfrm>
              <a:off x="846" y="1098"/>
              <a:ext cx="575" cy="477"/>
            </a:xfrm>
            <a:prstGeom prst="roundRect">
              <a:avLst>
                <a:gd name="adj" fmla="val 16667"/>
              </a:avLst>
            </a:prstGeom>
            <a:solidFill>
              <a:schemeClr val="folHlink"/>
            </a:solidFill>
            <a:ln w="9525">
              <a:solidFill>
                <a:schemeClr val="tx1"/>
              </a:solidFill>
              <a:round/>
              <a:headEnd/>
              <a:tailEnd/>
            </a:ln>
            <a:effectLst/>
          </p:spPr>
          <p:txBody>
            <a:bodyPr wrap="none" lIns="91428" tIns="45714" rIns="91428" bIns="45714" anchor="ctr"/>
            <a:lstStyle/>
            <a:p>
              <a:pPr algn="ctr" eaLnBrk="0" hangingPunct="0"/>
              <a:r>
                <a:rPr lang="en-GB" sz="1400"/>
                <a:t>A/D</a:t>
              </a:r>
            </a:p>
            <a:p>
              <a:pPr algn="ctr" eaLnBrk="0" hangingPunct="0"/>
              <a:r>
                <a:rPr lang="en-GB" sz="1400"/>
                <a:t>Video </a:t>
              </a:r>
            </a:p>
            <a:p>
              <a:pPr algn="ctr" eaLnBrk="0" hangingPunct="0"/>
              <a:r>
                <a:rPr lang="en-GB" sz="1400"/>
                <a:t>Input chip</a:t>
              </a:r>
            </a:p>
          </p:txBody>
        </p:sp>
        <p:sp>
          <p:nvSpPr>
            <p:cNvPr id="36" name="Line 34"/>
            <p:cNvSpPr>
              <a:spLocks noChangeShapeType="1"/>
            </p:cNvSpPr>
            <p:nvPr>
              <p:custDataLst>
                <p:tags r:id="rId36"/>
              </p:custDataLst>
            </p:nvPr>
          </p:nvSpPr>
          <p:spPr bwMode="auto">
            <a:xfrm>
              <a:off x="465" y="2212"/>
              <a:ext cx="388" cy="0"/>
            </a:xfrm>
            <a:prstGeom prst="line">
              <a:avLst/>
            </a:prstGeom>
            <a:noFill/>
            <a:ln w="9525">
              <a:solidFill>
                <a:schemeClr val="tx1"/>
              </a:solidFill>
              <a:round/>
              <a:headEnd/>
              <a:tailEnd type="triangle" w="med" len="med"/>
            </a:ln>
            <a:effectLst/>
          </p:spPr>
          <p:txBody>
            <a:bodyPr/>
            <a:lstStyle/>
            <a:p>
              <a:endParaRPr lang="en-GB"/>
            </a:p>
          </p:txBody>
        </p:sp>
        <p:sp>
          <p:nvSpPr>
            <p:cNvPr id="37" name="AutoShape 35"/>
            <p:cNvSpPr>
              <a:spLocks noChangeArrowheads="1"/>
            </p:cNvSpPr>
            <p:nvPr>
              <p:custDataLst>
                <p:tags r:id="rId37"/>
              </p:custDataLst>
            </p:nvPr>
          </p:nvSpPr>
          <p:spPr bwMode="auto">
            <a:xfrm>
              <a:off x="846" y="1993"/>
              <a:ext cx="575" cy="476"/>
            </a:xfrm>
            <a:prstGeom prst="roundRect">
              <a:avLst>
                <a:gd name="adj" fmla="val 16667"/>
              </a:avLst>
            </a:prstGeom>
            <a:solidFill>
              <a:schemeClr val="folHlink"/>
            </a:solidFill>
            <a:ln w="9525">
              <a:solidFill>
                <a:schemeClr val="tx1"/>
              </a:solidFill>
              <a:round/>
              <a:headEnd/>
              <a:tailEnd/>
            </a:ln>
            <a:effectLst/>
          </p:spPr>
          <p:txBody>
            <a:bodyPr wrap="none" lIns="91428" tIns="45714" rIns="91428" bIns="45714" anchor="ctr"/>
            <a:lstStyle/>
            <a:p>
              <a:pPr algn="ctr" eaLnBrk="0" hangingPunct="0"/>
              <a:r>
                <a:rPr lang="en-GB" sz="1400"/>
                <a:t>A/D</a:t>
              </a:r>
            </a:p>
            <a:p>
              <a:pPr algn="ctr" eaLnBrk="0" hangingPunct="0"/>
              <a:r>
                <a:rPr lang="en-GB" sz="1400"/>
                <a:t>Video </a:t>
              </a:r>
            </a:p>
            <a:p>
              <a:pPr algn="ctr" eaLnBrk="0" hangingPunct="0"/>
              <a:r>
                <a:rPr lang="en-GB" sz="1400"/>
                <a:t>Input chip</a:t>
              </a:r>
            </a:p>
          </p:txBody>
        </p:sp>
        <p:sp>
          <p:nvSpPr>
            <p:cNvPr id="38" name="Line 36"/>
            <p:cNvSpPr>
              <a:spLocks noChangeShapeType="1"/>
            </p:cNvSpPr>
            <p:nvPr>
              <p:custDataLst>
                <p:tags r:id="rId38"/>
              </p:custDataLst>
            </p:nvPr>
          </p:nvSpPr>
          <p:spPr bwMode="auto">
            <a:xfrm>
              <a:off x="465" y="2782"/>
              <a:ext cx="388" cy="0"/>
            </a:xfrm>
            <a:prstGeom prst="line">
              <a:avLst/>
            </a:prstGeom>
            <a:noFill/>
            <a:ln w="9525">
              <a:solidFill>
                <a:schemeClr val="tx1"/>
              </a:solidFill>
              <a:round/>
              <a:headEnd/>
              <a:tailEnd type="triangle" w="med" len="med"/>
            </a:ln>
            <a:effectLst/>
          </p:spPr>
          <p:txBody>
            <a:bodyPr/>
            <a:lstStyle/>
            <a:p>
              <a:endParaRPr lang="en-GB"/>
            </a:p>
          </p:txBody>
        </p:sp>
        <p:sp>
          <p:nvSpPr>
            <p:cNvPr id="39" name="AutoShape 37"/>
            <p:cNvSpPr>
              <a:spLocks noChangeArrowheads="1"/>
            </p:cNvSpPr>
            <p:nvPr>
              <p:custDataLst>
                <p:tags r:id="rId39"/>
              </p:custDataLst>
            </p:nvPr>
          </p:nvSpPr>
          <p:spPr bwMode="auto">
            <a:xfrm>
              <a:off x="846" y="2562"/>
              <a:ext cx="575" cy="477"/>
            </a:xfrm>
            <a:prstGeom prst="roundRect">
              <a:avLst>
                <a:gd name="adj" fmla="val 16667"/>
              </a:avLst>
            </a:prstGeom>
            <a:solidFill>
              <a:schemeClr val="folHlink"/>
            </a:solidFill>
            <a:ln w="9525">
              <a:solidFill>
                <a:schemeClr val="tx1"/>
              </a:solidFill>
              <a:round/>
              <a:headEnd/>
              <a:tailEnd/>
            </a:ln>
            <a:effectLst/>
          </p:spPr>
          <p:txBody>
            <a:bodyPr wrap="none" lIns="91428" tIns="45714" rIns="91428" bIns="45714" anchor="ctr"/>
            <a:lstStyle/>
            <a:p>
              <a:pPr algn="ctr" eaLnBrk="0" hangingPunct="0"/>
              <a:r>
                <a:rPr lang="en-GB" sz="1400"/>
                <a:t>A/D</a:t>
              </a:r>
            </a:p>
            <a:p>
              <a:pPr algn="ctr" eaLnBrk="0" hangingPunct="0"/>
              <a:r>
                <a:rPr lang="en-GB" sz="1400"/>
                <a:t>Video </a:t>
              </a:r>
            </a:p>
            <a:p>
              <a:pPr algn="ctr" eaLnBrk="0" hangingPunct="0"/>
              <a:r>
                <a:rPr lang="en-GB" sz="1400"/>
                <a:t>Input chip</a:t>
              </a:r>
            </a:p>
          </p:txBody>
        </p:sp>
        <p:sp>
          <p:nvSpPr>
            <p:cNvPr id="40" name="Line 38"/>
            <p:cNvSpPr>
              <a:spLocks noChangeShapeType="1"/>
            </p:cNvSpPr>
            <p:nvPr>
              <p:custDataLst>
                <p:tags r:id="rId40"/>
              </p:custDataLst>
            </p:nvPr>
          </p:nvSpPr>
          <p:spPr bwMode="auto">
            <a:xfrm>
              <a:off x="1427" y="1383"/>
              <a:ext cx="973" cy="0"/>
            </a:xfrm>
            <a:prstGeom prst="line">
              <a:avLst/>
            </a:prstGeom>
            <a:noFill/>
            <a:ln w="9525">
              <a:solidFill>
                <a:schemeClr val="tx1"/>
              </a:solidFill>
              <a:round/>
              <a:headEnd/>
              <a:tailEnd type="triangle" w="med" len="med"/>
            </a:ln>
            <a:effectLst/>
          </p:spPr>
          <p:txBody>
            <a:bodyPr/>
            <a:lstStyle/>
            <a:p>
              <a:endParaRPr lang="en-GB"/>
            </a:p>
          </p:txBody>
        </p:sp>
        <p:sp>
          <p:nvSpPr>
            <p:cNvPr id="41" name="AutoShape 39"/>
            <p:cNvSpPr>
              <a:spLocks noChangeArrowheads="1"/>
            </p:cNvSpPr>
            <p:nvPr>
              <p:custDataLst>
                <p:tags r:id="rId41"/>
              </p:custDataLst>
            </p:nvPr>
          </p:nvSpPr>
          <p:spPr bwMode="auto">
            <a:xfrm>
              <a:off x="2091" y="1301"/>
              <a:ext cx="580" cy="182"/>
            </a:xfrm>
            <a:prstGeom prst="roundRect">
              <a:avLst>
                <a:gd name="adj" fmla="val 16667"/>
              </a:avLst>
            </a:prstGeom>
            <a:solidFill>
              <a:srgbClr val="99CCFF"/>
            </a:solidFill>
            <a:ln w="9525">
              <a:solidFill>
                <a:schemeClr val="tx1"/>
              </a:solidFill>
              <a:round/>
              <a:headEnd/>
              <a:tailEnd/>
            </a:ln>
            <a:effectLst/>
          </p:spPr>
          <p:txBody>
            <a:bodyPr wrap="none" lIns="91428" tIns="45714" rIns="91428" bIns="45714" anchor="ctr"/>
            <a:lstStyle/>
            <a:p>
              <a:pPr algn="ctr" eaLnBrk="0" hangingPunct="0"/>
              <a:r>
                <a:rPr lang="en-GB" sz="1400"/>
                <a:t>Enc 1</a:t>
              </a:r>
            </a:p>
          </p:txBody>
        </p:sp>
        <p:sp>
          <p:nvSpPr>
            <p:cNvPr id="42" name="Line 40"/>
            <p:cNvSpPr>
              <a:spLocks noChangeShapeType="1"/>
            </p:cNvSpPr>
            <p:nvPr>
              <p:custDataLst>
                <p:tags r:id="rId42"/>
              </p:custDataLst>
            </p:nvPr>
          </p:nvSpPr>
          <p:spPr bwMode="auto">
            <a:xfrm>
              <a:off x="1966" y="2238"/>
              <a:ext cx="0" cy="297"/>
            </a:xfrm>
            <a:prstGeom prst="line">
              <a:avLst/>
            </a:prstGeom>
            <a:noFill/>
            <a:ln w="9525">
              <a:solidFill>
                <a:schemeClr val="tx1"/>
              </a:solidFill>
              <a:round/>
              <a:headEnd/>
              <a:tailEnd/>
            </a:ln>
            <a:effectLst/>
          </p:spPr>
          <p:txBody>
            <a:bodyPr/>
            <a:lstStyle/>
            <a:p>
              <a:endParaRPr lang="en-GB"/>
            </a:p>
          </p:txBody>
        </p:sp>
        <p:sp>
          <p:nvSpPr>
            <p:cNvPr id="43" name="Line 41"/>
            <p:cNvSpPr>
              <a:spLocks noChangeShapeType="1"/>
            </p:cNvSpPr>
            <p:nvPr>
              <p:custDataLst>
                <p:tags r:id="rId43"/>
              </p:custDataLst>
            </p:nvPr>
          </p:nvSpPr>
          <p:spPr bwMode="auto">
            <a:xfrm flipV="1">
              <a:off x="1966" y="2530"/>
              <a:ext cx="116" cy="1"/>
            </a:xfrm>
            <a:prstGeom prst="line">
              <a:avLst/>
            </a:prstGeom>
            <a:noFill/>
            <a:ln w="9525">
              <a:solidFill>
                <a:schemeClr val="tx1"/>
              </a:solidFill>
              <a:round/>
              <a:headEnd/>
              <a:tailEnd type="triangle" w="med" len="med"/>
            </a:ln>
            <a:effectLst/>
          </p:spPr>
          <p:txBody>
            <a:bodyPr/>
            <a:lstStyle/>
            <a:p>
              <a:endParaRPr lang="en-GB"/>
            </a:p>
          </p:txBody>
        </p:sp>
        <p:sp>
          <p:nvSpPr>
            <p:cNvPr id="44" name="AutoShape 42"/>
            <p:cNvSpPr>
              <a:spLocks noChangeArrowheads="1"/>
            </p:cNvSpPr>
            <p:nvPr>
              <p:custDataLst>
                <p:tags r:id="rId44"/>
              </p:custDataLst>
            </p:nvPr>
          </p:nvSpPr>
          <p:spPr bwMode="auto">
            <a:xfrm>
              <a:off x="2091" y="2156"/>
              <a:ext cx="580" cy="182"/>
            </a:xfrm>
            <a:prstGeom prst="roundRect">
              <a:avLst>
                <a:gd name="adj" fmla="val 16667"/>
              </a:avLst>
            </a:prstGeom>
            <a:solidFill>
              <a:srgbClr val="99CCFF"/>
            </a:solidFill>
            <a:ln w="9525">
              <a:solidFill>
                <a:schemeClr val="tx1"/>
              </a:solidFill>
              <a:round/>
              <a:headEnd/>
              <a:tailEnd/>
            </a:ln>
            <a:effectLst/>
          </p:spPr>
          <p:txBody>
            <a:bodyPr wrap="none" lIns="91428" tIns="45714" rIns="91428" bIns="45714" anchor="ctr"/>
            <a:lstStyle/>
            <a:p>
              <a:pPr algn="ctr" eaLnBrk="0" hangingPunct="0"/>
              <a:r>
                <a:rPr lang="en-GB" sz="1400"/>
                <a:t>Enc 1</a:t>
              </a:r>
            </a:p>
          </p:txBody>
        </p:sp>
        <p:sp>
          <p:nvSpPr>
            <p:cNvPr id="45" name="AutoShape 43"/>
            <p:cNvSpPr>
              <a:spLocks noChangeArrowheads="1"/>
            </p:cNvSpPr>
            <p:nvPr>
              <p:custDataLst>
                <p:tags r:id="rId45"/>
              </p:custDataLst>
            </p:nvPr>
          </p:nvSpPr>
          <p:spPr bwMode="auto">
            <a:xfrm>
              <a:off x="2091" y="2449"/>
              <a:ext cx="580" cy="182"/>
            </a:xfrm>
            <a:prstGeom prst="roundRect">
              <a:avLst>
                <a:gd name="adj" fmla="val 16667"/>
              </a:avLst>
            </a:prstGeom>
            <a:solidFill>
              <a:srgbClr val="CCFFCC"/>
            </a:solidFill>
            <a:ln w="9525">
              <a:solidFill>
                <a:schemeClr val="tx1"/>
              </a:solidFill>
              <a:round/>
              <a:headEnd/>
              <a:tailEnd/>
            </a:ln>
            <a:effectLst/>
          </p:spPr>
          <p:txBody>
            <a:bodyPr wrap="none" lIns="91428" tIns="45714" rIns="91428" bIns="45714" anchor="ctr"/>
            <a:lstStyle/>
            <a:p>
              <a:pPr algn="ctr" eaLnBrk="0" hangingPunct="0"/>
              <a:r>
                <a:rPr lang="en-GB" sz="1400"/>
                <a:t>Enc 2</a:t>
              </a:r>
            </a:p>
          </p:txBody>
        </p:sp>
        <p:sp>
          <p:nvSpPr>
            <p:cNvPr id="46" name="AutoShape 44"/>
            <p:cNvSpPr>
              <a:spLocks noChangeArrowheads="1"/>
            </p:cNvSpPr>
            <p:nvPr>
              <p:custDataLst>
                <p:tags r:id="rId46"/>
              </p:custDataLst>
            </p:nvPr>
          </p:nvSpPr>
          <p:spPr bwMode="auto">
            <a:xfrm>
              <a:off x="2091" y="3011"/>
              <a:ext cx="580" cy="183"/>
            </a:xfrm>
            <a:prstGeom prst="roundRect">
              <a:avLst>
                <a:gd name="adj" fmla="val 16667"/>
              </a:avLst>
            </a:prstGeom>
            <a:solidFill>
              <a:srgbClr val="CCFFCC"/>
            </a:solidFill>
            <a:ln w="9525">
              <a:solidFill>
                <a:schemeClr val="tx1"/>
              </a:solidFill>
              <a:round/>
              <a:headEnd/>
              <a:tailEnd/>
            </a:ln>
            <a:effectLst/>
          </p:spPr>
          <p:txBody>
            <a:bodyPr wrap="none" lIns="91428" tIns="45714" rIns="91428" bIns="45714" anchor="ctr"/>
            <a:lstStyle/>
            <a:p>
              <a:pPr algn="ctr" eaLnBrk="0" hangingPunct="0"/>
              <a:r>
                <a:rPr lang="en-GB" sz="1400"/>
                <a:t>Enc 2</a:t>
              </a:r>
            </a:p>
          </p:txBody>
        </p:sp>
        <p:sp>
          <p:nvSpPr>
            <p:cNvPr id="47" name="Line 45"/>
            <p:cNvSpPr>
              <a:spLocks noChangeShapeType="1"/>
            </p:cNvSpPr>
            <p:nvPr>
              <p:custDataLst>
                <p:tags r:id="rId47"/>
              </p:custDataLst>
            </p:nvPr>
          </p:nvSpPr>
          <p:spPr bwMode="auto">
            <a:xfrm>
              <a:off x="1966" y="2807"/>
              <a:ext cx="0" cy="298"/>
            </a:xfrm>
            <a:prstGeom prst="line">
              <a:avLst/>
            </a:prstGeom>
            <a:noFill/>
            <a:ln w="9525">
              <a:solidFill>
                <a:schemeClr val="tx1"/>
              </a:solidFill>
              <a:round/>
              <a:headEnd/>
              <a:tailEnd/>
            </a:ln>
            <a:effectLst/>
          </p:spPr>
          <p:txBody>
            <a:bodyPr/>
            <a:lstStyle/>
            <a:p>
              <a:endParaRPr lang="en-GB"/>
            </a:p>
          </p:txBody>
        </p:sp>
        <p:sp>
          <p:nvSpPr>
            <p:cNvPr id="48" name="Line 46"/>
            <p:cNvSpPr>
              <a:spLocks noChangeShapeType="1"/>
            </p:cNvSpPr>
            <p:nvPr>
              <p:custDataLst>
                <p:tags r:id="rId48"/>
              </p:custDataLst>
            </p:nvPr>
          </p:nvSpPr>
          <p:spPr bwMode="auto">
            <a:xfrm flipV="1">
              <a:off x="1966" y="3100"/>
              <a:ext cx="116" cy="0"/>
            </a:xfrm>
            <a:prstGeom prst="line">
              <a:avLst/>
            </a:prstGeom>
            <a:noFill/>
            <a:ln w="9525">
              <a:solidFill>
                <a:schemeClr val="tx1"/>
              </a:solidFill>
              <a:round/>
              <a:headEnd/>
              <a:tailEnd type="triangle" w="med" len="med"/>
            </a:ln>
            <a:effectLst/>
          </p:spPr>
          <p:txBody>
            <a:bodyPr/>
            <a:lstStyle/>
            <a:p>
              <a:endParaRPr lang="en-GB"/>
            </a:p>
          </p:txBody>
        </p:sp>
        <p:sp>
          <p:nvSpPr>
            <p:cNvPr id="49" name="AutoShape 47"/>
            <p:cNvSpPr>
              <a:spLocks noChangeArrowheads="1"/>
            </p:cNvSpPr>
            <p:nvPr>
              <p:custDataLst>
                <p:tags r:id="rId49"/>
              </p:custDataLst>
            </p:nvPr>
          </p:nvSpPr>
          <p:spPr bwMode="auto">
            <a:xfrm>
              <a:off x="3044" y="2299"/>
              <a:ext cx="581" cy="183"/>
            </a:xfrm>
            <a:prstGeom prst="roundRect">
              <a:avLst>
                <a:gd name="adj" fmla="val 16667"/>
              </a:avLst>
            </a:prstGeom>
            <a:solidFill>
              <a:srgbClr val="FFFF99"/>
            </a:solidFill>
            <a:ln w="9525">
              <a:solidFill>
                <a:schemeClr val="tx1"/>
              </a:solidFill>
              <a:round/>
              <a:headEnd/>
              <a:tailEnd/>
            </a:ln>
            <a:effectLst/>
          </p:spPr>
          <p:txBody>
            <a:bodyPr wrap="none" lIns="91428" tIns="45714" rIns="91428" bIns="45714" anchor="ctr"/>
            <a:lstStyle/>
            <a:p>
              <a:pPr algn="ctr" eaLnBrk="0" hangingPunct="0"/>
              <a:r>
                <a:rPr lang="en-GB" sz="1400" b="1"/>
                <a:t>VCA</a:t>
              </a:r>
            </a:p>
          </p:txBody>
        </p:sp>
        <p:sp>
          <p:nvSpPr>
            <p:cNvPr id="50" name="Line 48"/>
            <p:cNvSpPr>
              <a:spLocks noChangeShapeType="1"/>
            </p:cNvSpPr>
            <p:nvPr>
              <p:custDataLst>
                <p:tags r:id="rId50"/>
              </p:custDataLst>
            </p:nvPr>
          </p:nvSpPr>
          <p:spPr bwMode="auto">
            <a:xfrm>
              <a:off x="1427" y="2807"/>
              <a:ext cx="973" cy="0"/>
            </a:xfrm>
            <a:prstGeom prst="line">
              <a:avLst/>
            </a:prstGeom>
            <a:noFill/>
            <a:ln w="9525">
              <a:solidFill>
                <a:schemeClr val="tx1"/>
              </a:solidFill>
              <a:round/>
              <a:headEnd/>
              <a:tailEnd type="triangle" w="med" len="med"/>
            </a:ln>
            <a:effectLst/>
          </p:spPr>
          <p:txBody>
            <a:bodyPr/>
            <a:lstStyle/>
            <a:p>
              <a:endParaRPr lang="en-GB"/>
            </a:p>
          </p:txBody>
        </p:sp>
        <p:sp>
          <p:nvSpPr>
            <p:cNvPr id="51" name="AutoShape 49"/>
            <p:cNvSpPr>
              <a:spLocks noChangeArrowheads="1"/>
            </p:cNvSpPr>
            <p:nvPr>
              <p:custDataLst>
                <p:tags r:id="rId51"/>
              </p:custDataLst>
            </p:nvPr>
          </p:nvSpPr>
          <p:spPr bwMode="auto">
            <a:xfrm>
              <a:off x="2091" y="2726"/>
              <a:ext cx="580" cy="182"/>
            </a:xfrm>
            <a:prstGeom prst="roundRect">
              <a:avLst>
                <a:gd name="adj" fmla="val 16667"/>
              </a:avLst>
            </a:prstGeom>
            <a:solidFill>
              <a:srgbClr val="99CCFF"/>
            </a:solidFill>
            <a:ln w="9525">
              <a:solidFill>
                <a:schemeClr val="tx1"/>
              </a:solidFill>
              <a:round/>
              <a:headEnd/>
              <a:tailEnd/>
            </a:ln>
            <a:effectLst/>
          </p:spPr>
          <p:txBody>
            <a:bodyPr wrap="none" lIns="91428" tIns="45714" rIns="91428" bIns="45714" anchor="ctr"/>
            <a:lstStyle/>
            <a:p>
              <a:pPr algn="ctr" eaLnBrk="0" hangingPunct="0"/>
              <a:r>
                <a:rPr lang="en-GB" sz="1400"/>
                <a:t>Enc 1</a:t>
              </a:r>
            </a:p>
          </p:txBody>
        </p:sp>
        <p:sp>
          <p:nvSpPr>
            <p:cNvPr id="52" name="AutoShape 50"/>
            <p:cNvSpPr>
              <a:spLocks noChangeArrowheads="1"/>
            </p:cNvSpPr>
            <p:nvPr>
              <p:custDataLst>
                <p:tags r:id="rId52"/>
              </p:custDataLst>
            </p:nvPr>
          </p:nvSpPr>
          <p:spPr bwMode="auto">
            <a:xfrm>
              <a:off x="3044" y="2848"/>
              <a:ext cx="581" cy="182"/>
            </a:xfrm>
            <a:prstGeom prst="roundRect">
              <a:avLst>
                <a:gd name="adj" fmla="val 16667"/>
              </a:avLst>
            </a:prstGeom>
            <a:solidFill>
              <a:srgbClr val="FFFF99"/>
            </a:solidFill>
            <a:ln w="9525">
              <a:solidFill>
                <a:schemeClr val="tx1"/>
              </a:solidFill>
              <a:round/>
              <a:headEnd/>
              <a:tailEnd/>
            </a:ln>
            <a:effectLst/>
          </p:spPr>
          <p:txBody>
            <a:bodyPr wrap="none" lIns="91428" tIns="45714" rIns="91428" bIns="45714" anchor="ctr"/>
            <a:lstStyle/>
            <a:p>
              <a:pPr algn="ctr" eaLnBrk="0" hangingPunct="0"/>
              <a:r>
                <a:rPr lang="en-GB" sz="1400" b="1"/>
                <a:t>VCA</a:t>
              </a:r>
            </a:p>
          </p:txBody>
        </p:sp>
        <p:sp>
          <p:nvSpPr>
            <p:cNvPr id="53" name="Line 51"/>
            <p:cNvSpPr>
              <a:spLocks noChangeShapeType="1"/>
            </p:cNvSpPr>
            <p:nvPr>
              <p:custDataLst>
                <p:tags r:id="rId53"/>
              </p:custDataLst>
            </p:nvPr>
          </p:nvSpPr>
          <p:spPr bwMode="auto">
            <a:xfrm>
              <a:off x="2671" y="1383"/>
              <a:ext cx="1202" cy="0"/>
            </a:xfrm>
            <a:prstGeom prst="line">
              <a:avLst/>
            </a:prstGeom>
            <a:noFill/>
            <a:ln w="9525">
              <a:solidFill>
                <a:schemeClr val="tx1"/>
              </a:solidFill>
              <a:round/>
              <a:headEnd/>
              <a:tailEnd type="triangle" w="med" len="med"/>
            </a:ln>
            <a:effectLst/>
          </p:spPr>
          <p:txBody>
            <a:bodyPr/>
            <a:lstStyle/>
            <a:p>
              <a:endParaRPr lang="en-GB"/>
            </a:p>
          </p:txBody>
        </p:sp>
        <p:sp>
          <p:nvSpPr>
            <p:cNvPr id="54" name="Line 52"/>
            <p:cNvSpPr>
              <a:spLocks noChangeShapeType="1"/>
            </p:cNvSpPr>
            <p:nvPr>
              <p:custDataLst>
                <p:tags r:id="rId54"/>
              </p:custDataLst>
            </p:nvPr>
          </p:nvSpPr>
          <p:spPr bwMode="auto">
            <a:xfrm>
              <a:off x="2671" y="1668"/>
              <a:ext cx="1202" cy="0"/>
            </a:xfrm>
            <a:prstGeom prst="line">
              <a:avLst/>
            </a:prstGeom>
            <a:noFill/>
            <a:ln w="9525">
              <a:solidFill>
                <a:schemeClr val="tx1"/>
              </a:solidFill>
              <a:round/>
              <a:headEnd/>
              <a:tailEnd type="triangle" w="med" len="med"/>
            </a:ln>
            <a:effectLst/>
          </p:spPr>
          <p:txBody>
            <a:bodyPr/>
            <a:lstStyle/>
            <a:p>
              <a:endParaRPr lang="en-GB"/>
            </a:p>
          </p:txBody>
        </p:sp>
        <p:sp>
          <p:nvSpPr>
            <p:cNvPr id="55" name="Line 53"/>
            <p:cNvSpPr>
              <a:spLocks noChangeShapeType="1"/>
            </p:cNvSpPr>
            <p:nvPr>
              <p:custDataLst>
                <p:tags r:id="rId55"/>
              </p:custDataLst>
            </p:nvPr>
          </p:nvSpPr>
          <p:spPr bwMode="auto">
            <a:xfrm>
              <a:off x="2671" y="2238"/>
              <a:ext cx="1202" cy="0"/>
            </a:xfrm>
            <a:prstGeom prst="line">
              <a:avLst/>
            </a:prstGeom>
            <a:noFill/>
            <a:ln w="9525">
              <a:solidFill>
                <a:schemeClr val="tx1"/>
              </a:solidFill>
              <a:round/>
              <a:headEnd/>
              <a:tailEnd type="triangle" w="med" len="med"/>
            </a:ln>
            <a:effectLst/>
          </p:spPr>
          <p:txBody>
            <a:bodyPr/>
            <a:lstStyle/>
            <a:p>
              <a:endParaRPr lang="en-GB"/>
            </a:p>
          </p:txBody>
        </p:sp>
        <p:sp>
          <p:nvSpPr>
            <p:cNvPr id="56" name="Line 54"/>
            <p:cNvSpPr>
              <a:spLocks noChangeShapeType="1"/>
            </p:cNvSpPr>
            <p:nvPr>
              <p:custDataLst>
                <p:tags r:id="rId56"/>
              </p:custDataLst>
            </p:nvPr>
          </p:nvSpPr>
          <p:spPr bwMode="auto">
            <a:xfrm>
              <a:off x="2671" y="2522"/>
              <a:ext cx="1202" cy="0"/>
            </a:xfrm>
            <a:prstGeom prst="line">
              <a:avLst/>
            </a:prstGeom>
            <a:noFill/>
            <a:ln w="9525">
              <a:solidFill>
                <a:schemeClr val="tx1"/>
              </a:solidFill>
              <a:round/>
              <a:headEnd/>
              <a:tailEnd type="triangle" w="med" len="med"/>
            </a:ln>
            <a:effectLst/>
          </p:spPr>
          <p:txBody>
            <a:bodyPr/>
            <a:lstStyle/>
            <a:p>
              <a:endParaRPr lang="en-GB"/>
            </a:p>
          </p:txBody>
        </p:sp>
        <p:sp>
          <p:nvSpPr>
            <p:cNvPr id="57" name="Line 55"/>
            <p:cNvSpPr>
              <a:spLocks noChangeShapeType="1"/>
            </p:cNvSpPr>
            <p:nvPr>
              <p:custDataLst>
                <p:tags r:id="rId57"/>
              </p:custDataLst>
            </p:nvPr>
          </p:nvSpPr>
          <p:spPr bwMode="auto">
            <a:xfrm>
              <a:off x="2671" y="2807"/>
              <a:ext cx="1202" cy="0"/>
            </a:xfrm>
            <a:prstGeom prst="line">
              <a:avLst/>
            </a:prstGeom>
            <a:noFill/>
            <a:ln w="9525">
              <a:solidFill>
                <a:schemeClr val="tx1"/>
              </a:solidFill>
              <a:round/>
              <a:headEnd/>
              <a:tailEnd type="triangle" w="med" len="med"/>
            </a:ln>
            <a:effectLst/>
          </p:spPr>
          <p:txBody>
            <a:bodyPr/>
            <a:lstStyle/>
            <a:p>
              <a:endParaRPr lang="en-GB"/>
            </a:p>
          </p:txBody>
        </p:sp>
        <p:sp>
          <p:nvSpPr>
            <p:cNvPr id="58" name="Line 56"/>
            <p:cNvSpPr>
              <a:spLocks noChangeShapeType="1"/>
            </p:cNvSpPr>
            <p:nvPr>
              <p:custDataLst>
                <p:tags r:id="rId58"/>
              </p:custDataLst>
            </p:nvPr>
          </p:nvSpPr>
          <p:spPr bwMode="auto">
            <a:xfrm>
              <a:off x="2671" y="3092"/>
              <a:ext cx="1202" cy="0"/>
            </a:xfrm>
            <a:prstGeom prst="line">
              <a:avLst/>
            </a:prstGeom>
            <a:noFill/>
            <a:ln w="9525">
              <a:solidFill>
                <a:schemeClr val="tx1"/>
              </a:solidFill>
              <a:round/>
              <a:headEnd/>
              <a:tailEnd type="triangle" w="med" len="med"/>
            </a:ln>
            <a:effectLst/>
          </p:spPr>
          <p:txBody>
            <a:bodyPr/>
            <a:lstStyle/>
            <a:p>
              <a:endParaRPr lang="en-GB"/>
            </a:p>
          </p:txBody>
        </p:sp>
        <p:sp>
          <p:nvSpPr>
            <p:cNvPr id="59" name="Line 57"/>
            <p:cNvSpPr>
              <a:spLocks noChangeShapeType="1"/>
            </p:cNvSpPr>
            <p:nvPr>
              <p:custDataLst>
                <p:tags r:id="rId59"/>
              </p:custDataLst>
            </p:nvPr>
          </p:nvSpPr>
          <p:spPr bwMode="auto">
            <a:xfrm>
              <a:off x="4703" y="813"/>
              <a:ext cx="207" cy="0"/>
            </a:xfrm>
            <a:prstGeom prst="line">
              <a:avLst/>
            </a:prstGeom>
            <a:noFill/>
            <a:ln w="9525">
              <a:solidFill>
                <a:schemeClr val="tx1"/>
              </a:solidFill>
              <a:round/>
              <a:headEnd/>
              <a:tailEnd type="triangle" w="med" len="med"/>
            </a:ln>
            <a:effectLst/>
          </p:spPr>
          <p:txBody>
            <a:bodyPr/>
            <a:lstStyle/>
            <a:p>
              <a:endParaRPr lang="en-GB"/>
            </a:p>
          </p:txBody>
        </p:sp>
        <p:sp>
          <p:nvSpPr>
            <p:cNvPr id="60" name="Line 58"/>
            <p:cNvSpPr>
              <a:spLocks noChangeShapeType="1"/>
            </p:cNvSpPr>
            <p:nvPr>
              <p:custDataLst>
                <p:tags r:id="rId60"/>
              </p:custDataLst>
            </p:nvPr>
          </p:nvSpPr>
          <p:spPr bwMode="auto">
            <a:xfrm>
              <a:off x="1966" y="975"/>
              <a:ext cx="1078" cy="0"/>
            </a:xfrm>
            <a:prstGeom prst="line">
              <a:avLst/>
            </a:prstGeom>
            <a:noFill/>
            <a:ln w="9525">
              <a:solidFill>
                <a:schemeClr val="tx1"/>
              </a:solidFill>
              <a:round/>
              <a:headEnd/>
              <a:tailEnd type="triangle" w="med" len="med"/>
            </a:ln>
            <a:effectLst/>
          </p:spPr>
          <p:txBody>
            <a:bodyPr/>
            <a:lstStyle/>
            <a:p>
              <a:endParaRPr lang="en-GB"/>
            </a:p>
          </p:txBody>
        </p:sp>
        <p:sp>
          <p:nvSpPr>
            <p:cNvPr id="61" name="Line 59"/>
            <p:cNvSpPr>
              <a:spLocks noChangeShapeType="1"/>
            </p:cNvSpPr>
            <p:nvPr>
              <p:custDataLst>
                <p:tags r:id="rId61"/>
              </p:custDataLst>
            </p:nvPr>
          </p:nvSpPr>
          <p:spPr bwMode="auto">
            <a:xfrm>
              <a:off x="1966" y="1545"/>
              <a:ext cx="1078" cy="0"/>
            </a:xfrm>
            <a:prstGeom prst="line">
              <a:avLst/>
            </a:prstGeom>
            <a:noFill/>
            <a:ln w="9525">
              <a:solidFill>
                <a:schemeClr val="tx1"/>
              </a:solidFill>
              <a:round/>
              <a:headEnd/>
              <a:tailEnd type="triangle" w="med" len="med"/>
            </a:ln>
            <a:effectLst/>
          </p:spPr>
          <p:txBody>
            <a:bodyPr/>
            <a:lstStyle/>
            <a:p>
              <a:endParaRPr lang="en-GB"/>
            </a:p>
          </p:txBody>
        </p:sp>
        <p:sp>
          <p:nvSpPr>
            <p:cNvPr id="62" name="Line 60"/>
            <p:cNvSpPr>
              <a:spLocks noChangeShapeType="1"/>
            </p:cNvSpPr>
            <p:nvPr>
              <p:custDataLst>
                <p:tags r:id="rId62"/>
              </p:custDataLst>
            </p:nvPr>
          </p:nvSpPr>
          <p:spPr bwMode="auto">
            <a:xfrm>
              <a:off x="1966" y="2400"/>
              <a:ext cx="1078" cy="0"/>
            </a:xfrm>
            <a:prstGeom prst="line">
              <a:avLst/>
            </a:prstGeom>
            <a:noFill/>
            <a:ln w="9525">
              <a:solidFill>
                <a:schemeClr val="tx1"/>
              </a:solidFill>
              <a:round/>
              <a:headEnd/>
              <a:tailEnd type="triangle" w="med" len="med"/>
            </a:ln>
            <a:effectLst/>
          </p:spPr>
          <p:txBody>
            <a:bodyPr/>
            <a:lstStyle/>
            <a:p>
              <a:endParaRPr lang="en-GB"/>
            </a:p>
          </p:txBody>
        </p:sp>
        <p:sp>
          <p:nvSpPr>
            <p:cNvPr id="63" name="Line 61"/>
            <p:cNvSpPr>
              <a:spLocks noChangeShapeType="1"/>
            </p:cNvSpPr>
            <p:nvPr>
              <p:custDataLst>
                <p:tags r:id="rId63"/>
              </p:custDataLst>
            </p:nvPr>
          </p:nvSpPr>
          <p:spPr bwMode="auto">
            <a:xfrm>
              <a:off x="1966" y="2970"/>
              <a:ext cx="1078" cy="0"/>
            </a:xfrm>
            <a:prstGeom prst="line">
              <a:avLst/>
            </a:prstGeom>
            <a:noFill/>
            <a:ln w="9525">
              <a:solidFill>
                <a:schemeClr val="tx1"/>
              </a:solidFill>
              <a:round/>
              <a:headEnd/>
              <a:tailEnd type="triangle" w="med" len="med"/>
            </a:ln>
            <a:effectLst/>
          </p:spPr>
          <p:txBody>
            <a:bodyPr/>
            <a:lstStyle/>
            <a:p>
              <a:endParaRPr lang="en-GB"/>
            </a:p>
          </p:txBody>
        </p:sp>
        <p:sp>
          <p:nvSpPr>
            <p:cNvPr id="64" name="Line 62"/>
            <p:cNvSpPr>
              <a:spLocks noChangeShapeType="1"/>
            </p:cNvSpPr>
            <p:nvPr>
              <p:custDataLst>
                <p:tags r:id="rId64"/>
              </p:custDataLst>
            </p:nvPr>
          </p:nvSpPr>
          <p:spPr bwMode="auto">
            <a:xfrm>
              <a:off x="3625" y="975"/>
              <a:ext cx="248" cy="0"/>
            </a:xfrm>
            <a:prstGeom prst="line">
              <a:avLst/>
            </a:prstGeom>
            <a:noFill/>
            <a:ln w="9525">
              <a:solidFill>
                <a:schemeClr val="tx1"/>
              </a:solidFill>
              <a:round/>
              <a:headEnd/>
              <a:tailEnd type="triangle" w="med" len="med"/>
            </a:ln>
            <a:effectLst/>
          </p:spPr>
          <p:txBody>
            <a:bodyPr/>
            <a:lstStyle/>
            <a:p>
              <a:endParaRPr lang="en-GB"/>
            </a:p>
          </p:txBody>
        </p:sp>
        <p:sp>
          <p:nvSpPr>
            <p:cNvPr id="65" name="Line 63"/>
            <p:cNvSpPr>
              <a:spLocks noChangeShapeType="1"/>
            </p:cNvSpPr>
            <p:nvPr>
              <p:custDataLst>
                <p:tags r:id="rId65"/>
              </p:custDataLst>
            </p:nvPr>
          </p:nvSpPr>
          <p:spPr bwMode="auto">
            <a:xfrm>
              <a:off x="3625" y="1545"/>
              <a:ext cx="248" cy="0"/>
            </a:xfrm>
            <a:prstGeom prst="line">
              <a:avLst/>
            </a:prstGeom>
            <a:noFill/>
            <a:ln w="9525">
              <a:solidFill>
                <a:schemeClr val="tx1"/>
              </a:solidFill>
              <a:round/>
              <a:headEnd/>
              <a:tailEnd type="triangle" w="med" len="med"/>
            </a:ln>
            <a:effectLst/>
          </p:spPr>
          <p:txBody>
            <a:bodyPr/>
            <a:lstStyle/>
            <a:p>
              <a:endParaRPr lang="en-GB"/>
            </a:p>
          </p:txBody>
        </p:sp>
        <p:sp>
          <p:nvSpPr>
            <p:cNvPr id="66" name="Line 64"/>
            <p:cNvSpPr>
              <a:spLocks noChangeShapeType="1"/>
            </p:cNvSpPr>
            <p:nvPr>
              <p:custDataLst>
                <p:tags r:id="rId66"/>
              </p:custDataLst>
            </p:nvPr>
          </p:nvSpPr>
          <p:spPr bwMode="auto">
            <a:xfrm>
              <a:off x="3625" y="2400"/>
              <a:ext cx="248" cy="0"/>
            </a:xfrm>
            <a:prstGeom prst="line">
              <a:avLst/>
            </a:prstGeom>
            <a:noFill/>
            <a:ln w="9525">
              <a:solidFill>
                <a:schemeClr val="tx1"/>
              </a:solidFill>
              <a:round/>
              <a:headEnd/>
              <a:tailEnd type="triangle" w="med" len="med"/>
            </a:ln>
            <a:effectLst/>
          </p:spPr>
          <p:txBody>
            <a:bodyPr/>
            <a:lstStyle/>
            <a:p>
              <a:endParaRPr lang="en-GB"/>
            </a:p>
          </p:txBody>
        </p:sp>
        <p:sp>
          <p:nvSpPr>
            <p:cNvPr id="67" name="Line 65"/>
            <p:cNvSpPr>
              <a:spLocks noChangeShapeType="1"/>
            </p:cNvSpPr>
            <p:nvPr>
              <p:custDataLst>
                <p:tags r:id="rId67"/>
              </p:custDataLst>
            </p:nvPr>
          </p:nvSpPr>
          <p:spPr bwMode="auto">
            <a:xfrm>
              <a:off x="3625" y="2929"/>
              <a:ext cx="248" cy="0"/>
            </a:xfrm>
            <a:prstGeom prst="line">
              <a:avLst/>
            </a:prstGeom>
            <a:noFill/>
            <a:ln w="9525">
              <a:solidFill>
                <a:schemeClr val="tx1"/>
              </a:solidFill>
              <a:round/>
              <a:headEnd/>
              <a:tailEnd type="triangle" w="med" len="med"/>
            </a:ln>
            <a:effectLst/>
          </p:spPr>
          <p:txBody>
            <a:bodyPr/>
            <a:lstStyle/>
            <a:p>
              <a:endParaRPr lang="en-GB"/>
            </a:p>
          </p:txBody>
        </p:sp>
        <p:sp>
          <p:nvSpPr>
            <p:cNvPr id="68" name="Line 67"/>
            <p:cNvSpPr>
              <a:spLocks noChangeShapeType="1"/>
            </p:cNvSpPr>
            <p:nvPr>
              <p:custDataLst>
                <p:tags r:id="rId68"/>
              </p:custDataLst>
            </p:nvPr>
          </p:nvSpPr>
          <p:spPr bwMode="auto">
            <a:xfrm flipV="1">
              <a:off x="1095" y="2440"/>
              <a:ext cx="0" cy="122"/>
            </a:xfrm>
            <a:prstGeom prst="line">
              <a:avLst/>
            </a:prstGeom>
            <a:noFill/>
            <a:ln w="9525">
              <a:solidFill>
                <a:schemeClr val="tx1"/>
              </a:solidFill>
              <a:prstDash val="dash"/>
              <a:round/>
              <a:headEnd/>
              <a:tailEnd/>
            </a:ln>
            <a:effectLst/>
          </p:spPr>
          <p:txBody>
            <a:bodyPr/>
            <a:lstStyle/>
            <a:p>
              <a:endParaRPr lang="en-GB"/>
            </a:p>
          </p:txBody>
        </p:sp>
        <p:sp>
          <p:nvSpPr>
            <p:cNvPr id="69" name="Line 68"/>
            <p:cNvSpPr>
              <a:spLocks noChangeShapeType="1"/>
            </p:cNvSpPr>
            <p:nvPr>
              <p:custDataLst>
                <p:tags r:id="rId69"/>
              </p:custDataLst>
            </p:nvPr>
          </p:nvSpPr>
          <p:spPr bwMode="auto">
            <a:xfrm flipV="1">
              <a:off x="1095" y="1585"/>
              <a:ext cx="0" cy="408"/>
            </a:xfrm>
            <a:prstGeom prst="line">
              <a:avLst/>
            </a:prstGeom>
            <a:noFill/>
            <a:ln w="9525">
              <a:solidFill>
                <a:schemeClr val="tx1"/>
              </a:solidFill>
              <a:prstDash val="dash"/>
              <a:round/>
              <a:headEnd/>
              <a:tailEnd/>
            </a:ln>
            <a:effectLst/>
          </p:spPr>
          <p:txBody>
            <a:bodyPr/>
            <a:lstStyle/>
            <a:p>
              <a:endParaRPr lang="en-GB"/>
            </a:p>
          </p:txBody>
        </p:sp>
        <p:sp>
          <p:nvSpPr>
            <p:cNvPr id="70" name="Line 69"/>
            <p:cNvSpPr>
              <a:spLocks noChangeShapeType="1"/>
            </p:cNvSpPr>
            <p:nvPr>
              <p:custDataLst>
                <p:tags r:id="rId70"/>
              </p:custDataLst>
            </p:nvPr>
          </p:nvSpPr>
          <p:spPr bwMode="auto">
            <a:xfrm flipV="1">
              <a:off x="1095" y="1017"/>
              <a:ext cx="0" cy="81"/>
            </a:xfrm>
            <a:prstGeom prst="line">
              <a:avLst/>
            </a:prstGeom>
            <a:noFill/>
            <a:ln w="9525">
              <a:solidFill>
                <a:schemeClr val="tx1"/>
              </a:solidFill>
              <a:prstDash val="dash"/>
              <a:round/>
              <a:headEnd/>
              <a:tailEnd/>
            </a:ln>
            <a:effectLst/>
          </p:spPr>
          <p:txBody>
            <a:bodyPr/>
            <a:lstStyle/>
            <a:p>
              <a:endParaRPr lang="en-GB"/>
            </a:p>
          </p:txBody>
        </p:sp>
      </p:grpSp>
      <p:sp>
        <p:nvSpPr>
          <p:cNvPr id="71" name="Text Box 70"/>
          <p:cNvSpPr txBox="1">
            <a:spLocks noChangeArrowheads="1"/>
          </p:cNvSpPr>
          <p:nvPr>
            <p:custDataLst>
              <p:tags r:id="rId10"/>
            </p:custDataLst>
          </p:nvPr>
        </p:nvSpPr>
        <p:spPr bwMode="auto">
          <a:xfrm>
            <a:off x="0" y="2654300"/>
            <a:ext cx="2160588" cy="342900"/>
          </a:xfrm>
          <a:prstGeom prst="rect">
            <a:avLst/>
          </a:prstGeom>
          <a:noFill/>
          <a:ln w="9525">
            <a:noFill/>
            <a:miter lim="800000"/>
            <a:headEnd/>
            <a:tailEnd/>
          </a:ln>
          <a:effectLst/>
        </p:spPr>
        <p:txBody>
          <a:bodyPr lIns="99487" tIns="49743" rIns="99487" bIns="49743">
            <a:spAutoFit/>
          </a:bodyPr>
          <a:lstStyle/>
          <a:p>
            <a:pPr defTabSz="995363" eaLnBrk="0" hangingPunct="0">
              <a:spcBef>
                <a:spcPct val="50000"/>
              </a:spcBef>
            </a:pPr>
            <a:r>
              <a:rPr lang="en-GB" sz="1600" dirty="0"/>
              <a:t>VIP-X1600-XFM4</a:t>
            </a:r>
          </a:p>
        </p:txBody>
      </p:sp>
      <p:sp>
        <p:nvSpPr>
          <p:cNvPr id="77" name="Text Box 11"/>
          <p:cNvSpPr txBox="1">
            <a:spLocks noChangeArrowheads="1"/>
          </p:cNvSpPr>
          <p:nvPr>
            <p:custDataLst>
              <p:tags r:id="rId11"/>
            </p:custDataLst>
          </p:nvPr>
        </p:nvSpPr>
        <p:spPr bwMode="auto">
          <a:xfrm>
            <a:off x="6571456" y="0"/>
            <a:ext cx="1800200"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Tecnologia</a:t>
            </a:r>
            <a:endParaRPr lang="en-US" sz="2000" dirty="0" smtClean="0">
              <a:solidFill>
                <a:schemeClr val="bg1"/>
              </a:solidFill>
            </a:endParaRPr>
          </a:p>
        </p:txBody>
      </p:sp>
      <p:sp>
        <p:nvSpPr>
          <p:cNvPr id="75" name="Segnaposto numero diapositiva 74"/>
          <p:cNvSpPr>
            <a:spLocks noGrp="1"/>
          </p:cNvSpPr>
          <p:nvPr>
            <p:ph type="sldNum" sz="quarter" idx="10"/>
          </p:nvPr>
        </p:nvSpPr>
        <p:spPr/>
        <p:txBody>
          <a:bodyPr/>
          <a:lstStyle/>
          <a:p>
            <a:fld id="{D7C3F0AE-C3A5-4F23-B629-A17D7DB1DB0C}" type="slidenum">
              <a:rPr lang="it-IT" smtClean="0"/>
              <a:pPr/>
              <a:t>11</a:t>
            </a:fld>
            <a:endParaRPr lang="it-IT"/>
          </a:p>
        </p:txBody>
      </p:sp>
    </p:spTree>
    <p:custDataLst>
      <p:tags r:id="rId1"/>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29"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4" name="Text Box 11"/>
          <p:cNvSpPr txBox="1">
            <a:spLocks noChangeArrowheads="1"/>
          </p:cNvSpPr>
          <p:nvPr>
            <p:custDataLst>
              <p:tags r:id="rId9"/>
            </p:custDataLst>
          </p:nvPr>
        </p:nvSpPr>
        <p:spPr bwMode="auto">
          <a:xfrm>
            <a:off x="6571456" y="0"/>
            <a:ext cx="1800200"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Tecnologia</a:t>
            </a:r>
            <a:endParaRPr lang="en-US" sz="2000" dirty="0" smtClean="0">
              <a:solidFill>
                <a:schemeClr val="bg1"/>
              </a:solidFill>
            </a:endParaRPr>
          </a:p>
        </p:txBody>
      </p:sp>
      <p:sp>
        <p:nvSpPr>
          <p:cNvPr id="17" name="Rectangle 2"/>
          <p:cNvSpPr>
            <a:spLocks noGrp="1" noChangeArrowheads="1"/>
          </p:cNvSpPr>
          <p:nvPr>
            <p:ph type="title"/>
            <p:custDataLst>
              <p:tags r:id="rId10"/>
            </p:custDataLst>
          </p:nvPr>
        </p:nvSpPr>
        <p:spPr>
          <a:xfrm>
            <a:off x="533400" y="533400"/>
            <a:ext cx="7772400" cy="533400"/>
          </a:xfrm>
          <a:noFill/>
          <a:ln/>
        </p:spPr>
        <p:txBody>
          <a:bodyPr/>
          <a:lstStyle/>
          <a:p>
            <a:r>
              <a:rPr lang="de-DE" dirty="0"/>
              <a:t>IVA </a:t>
            </a:r>
            <a:r>
              <a:rPr lang="en-US" dirty="0" err="1" smtClean="0"/>
              <a:t>Tecnologia</a:t>
            </a:r>
            <a:endParaRPr lang="de-DE" dirty="0"/>
          </a:p>
        </p:txBody>
      </p:sp>
      <p:sp>
        <p:nvSpPr>
          <p:cNvPr id="18" name="Rectangle 3"/>
          <p:cNvSpPr txBox="1">
            <a:spLocks noChangeArrowheads="1"/>
          </p:cNvSpPr>
          <p:nvPr>
            <p:custDataLst>
              <p:tags r:id="rId11"/>
            </p:custDataLst>
          </p:nvPr>
        </p:nvSpPr>
        <p:spPr bwMode="auto">
          <a:xfrm>
            <a:off x="533400" y="1066800"/>
            <a:ext cx="77724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kumimoji="0" lang="it-IT" sz="1800" b="0" i="0" u="none" strike="noStrike" kern="0" cap="none" spc="0" normalizeH="0" baseline="0" noProof="0" dirty="0" smtClean="0">
                <a:ln>
                  <a:noFill/>
                </a:ln>
                <a:solidFill>
                  <a:schemeClr val="tx1"/>
                </a:solidFill>
                <a:effectLst/>
                <a:uLnTx/>
                <a:uFillTx/>
                <a:latin typeface="+mn-lt"/>
                <a:ea typeface="+mn-ea"/>
                <a:cs typeface="+mn-cs"/>
              </a:rPr>
              <a:t>Basata sulla elaborazione delle immagini digitali</a:t>
            </a:r>
            <a:endParaRPr kumimoji="0" lang="en-US" sz="1800" b="0" i="0" u="none" strike="noStrike" kern="0" cap="none" spc="0" normalizeH="0" baseline="0" noProof="0" dirty="0" smtClean="0">
              <a:ln>
                <a:noFill/>
              </a:ln>
              <a:solidFill>
                <a:schemeClr val="tx1"/>
              </a:solidFill>
              <a:effectLst/>
              <a:uLnTx/>
              <a:uFillTx/>
              <a:latin typeface="+mn-lt"/>
              <a:ea typeface="+mn-ea"/>
              <a:cs typeface="+mn-cs"/>
            </a:endParaRPr>
          </a:p>
          <a:p>
            <a:pPr marL="304800" lvl="0" indent="-304800">
              <a:lnSpc>
                <a:spcPct val="111000"/>
              </a:lnSpc>
              <a:buClr>
                <a:srgbClr val="425C8F"/>
              </a:buClr>
              <a:buSzPct val="65000"/>
              <a:buFont typeface="Wingdings" pitchFamily="2" charset="2"/>
              <a:buChar char="è"/>
            </a:pPr>
            <a:r>
              <a:rPr kumimoji="0" lang="en-GB" sz="1800" b="0" i="0" u="none" strike="noStrike" kern="0" cap="none" spc="0" normalizeH="0" baseline="0" noProof="0" dirty="0" smtClean="0">
                <a:ln>
                  <a:noFill/>
                </a:ln>
                <a:solidFill>
                  <a:schemeClr val="tx1"/>
                </a:solidFill>
                <a:effectLst/>
                <a:uLnTx/>
                <a:uFillTx/>
                <a:latin typeface="+mn-lt"/>
                <a:ea typeface="+mn-ea"/>
                <a:cs typeface="+mn-cs"/>
              </a:rPr>
              <a:t>U</a:t>
            </a:r>
            <a:r>
              <a:rPr lang="it-IT" kern="0" dirty="0" err="1" smtClean="0">
                <a:latin typeface="+mn-lt"/>
              </a:rPr>
              <a:t>tilizza</a:t>
            </a:r>
            <a:r>
              <a:rPr lang="it-IT" kern="0" dirty="0" smtClean="0">
                <a:latin typeface="+mn-lt"/>
              </a:rPr>
              <a:t> l’esperienza basata sul concetto di guida automatica per le auto di Bosch</a:t>
            </a:r>
            <a:endParaRPr kumimoji="0" lang="en-US" sz="1800" b="0" i="0" u="none" strike="noStrike" kern="0" cap="none" spc="0" normalizeH="0" baseline="0" noProof="0" dirty="0" smtClean="0">
              <a:ln>
                <a:noFill/>
              </a:ln>
              <a:solidFill>
                <a:schemeClr val="tx1"/>
              </a:solidFill>
              <a:effectLst/>
              <a:uLnTx/>
              <a:uFillTx/>
              <a:latin typeface="+mn-lt"/>
              <a:ea typeface="+mn-ea"/>
              <a:cs typeface="+mn-cs"/>
            </a:endParaRPr>
          </a:p>
          <a:p>
            <a:pPr marL="304800" lvl="0" indent="-304800">
              <a:lnSpc>
                <a:spcPct val="111000"/>
              </a:lnSpc>
              <a:buClr>
                <a:srgbClr val="425C8F"/>
              </a:buClr>
              <a:buSzPct val="65000"/>
              <a:buFont typeface="Wingdings" pitchFamily="2" charset="2"/>
              <a:buChar char="è"/>
            </a:pPr>
            <a:r>
              <a:rPr lang="it-IT" kern="0" dirty="0" smtClean="0">
                <a:latin typeface="+mn-lt"/>
              </a:rPr>
              <a:t>Analisi delle immagini su più livelli:</a:t>
            </a: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lang="en-GB" kern="0" dirty="0" err="1" smtClean="0">
                <a:latin typeface="+mn-lt"/>
              </a:rPr>
              <a:t>Analisi</a:t>
            </a:r>
            <a:r>
              <a:rPr lang="en-GB" kern="0" dirty="0" smtClean="0">
                <a:latin typeface="+mn-lt"/>
              </a:rPr>
              <a:t> </a:t>
            </a:r>
            <a:r>
              <a:rPr lang="en-GB" kern="0" dirty="0" err="1" smtClean="0">
                <a:latin typeface="+mn-lt"/>
              </a:rPr>
              <a:t>dei</a:t>
            </a:r>
            <a:r>
              <a:rPr lang="en-GB" kern="0" dirty="0" smtClean="0">
                <a:latin typeface="+mn-lt"/>
              </a:rPr>
              <a:t> pixel</a:t>
            </a:r>
            <a:r>
              <a:rPr kumimoji="0" lang="en-GB" sz="1800" b="0" i="0" u="none" strike="noStrike" kern="0" cap="none" spc="0" normalizeH="0" baseline="0" noProof="0" dirty="0" smtClean="0">
                <a:ln>
                  <a:noFill/>
                </a:ln>
                <a:solidFill>
                  <a:schemeClr val="tx1"/>
                </a:solidFill>
                <a:effectLst/>
                <a:uLnTx/>
                <a:uFillTx/>
                <a:latin typeface="+mn-lt"/>
              </a:rPr>
              <a:t> </a:t>
            </a: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lang="en-GB" kern="0" dirty="0" err="1" smtClean="0">
                <a:latin typeface="+mn-lt"/>
              </a:rPr>
              <a:t>Analisi</a:t>
            </a:r>
            <a:r>
              <a:rPr lang="en-GB" kern="0" dirty="0" smtClean="0">
                <a:latin typeface="+mn-lt"/>
              </a:rPr>
              <a:t> </a:t>
            </a:r>
            <a:r>
              <a:rPr lang="en-GB" kern="0" dirty="0" err="1" smtClean="0">
                <a:latin typeface="+mn-lt"/>
              </a:rPr>
              <a:t>della</a:t>
            </a:r>
            <a:r>
              <a:rPr lang="en-GB" kern="0" dirty="0" smtClean="0">
                <a:latin typeface="+mn-lt"/>
              </a:rPr>
              <a:t> </a:t>
            </a:r>
            <a:r>
              <a:rPr lang="en-GB" kern="0" dirty="0" err="1" smtClean="0">
                <a:latin typeface="+mn-lt"/>
              </a:rPr>
              <a:t>struttura</a:t>
            </a:r>
            <a:r>
              <a:rPr kumimoji="0" lang="en-GB" sz="1800" b="0" i="0" u="none" strike="noStrike" kern="0" cap="none" spc="0" normalizeH="0" baseline="0" noProof="0" dirty="0" smtClean="0">
                <a:ln>
                  <a:noFill/>
                </a:ln>
                <a:solidFill>
                  <a:schemeClr val="tx1"/>
                </a:solidFill>
                <a:effectLst/>
                <a:uLnTx/>
                <a:uFillTx/>
                <a:latin typeface="+mn-lt"/>
              </a:rPr>
              <a:t> </a:t>
            </a: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lang="en-GB" kern="0" dirty="0" err="1" smtClean="0">
                <a:latin typeface="+mn-lt"/>
              </a:rPr>
              <a:t>Analisi</a:t>
            </a:r>
            <a:r>
              <a:rPr lang="en-GB" kern="0" dirty="0" smtClean="0">
                <a:latin typeface="+mn-lt"/>
              </a:rPr>
              <a:t> del </a:t>
            </a:r>
            <a:r>
              <a:rPr lang="en-GB" kern="0" dirty="0" err="1" smtClean="0">
                <a:latin typeface="+mn-lt"/>
              </a:rPr>
              <a:t>Movimento</a:t>
            </a:r>
            <a:endParaRPr kumimoji="0" lang="de-DE" sz="1800" b="0" i="0" u="none" strike="noStrike" kern="0" cap="none" spc="0" normalizeH="0" baseline="0" noProof="0" dirty="0">
              <a:ln>
                <a:noFill/>
              </a:ln>
              <a:solidFill>
                <a:schemeClr val="tx1"/>
              </a:solidFill>
              <a:effectLst/>
              <a:uLnTx/>
              <a:uFillTx/>
              <a:latin typeface="+mn-lt"/>
            </a:endParaRPr>
          </a:p>
        </p:txBody>
      </p:sp>
      <p:grpSp>
        <p:nvGrpSpPr>
          <p:cNvPr id="19" name="Group 4"/>
          <p:cNvGrpSpPr>
            <a:grpSpLocks/>
          </p:cNvGrpSpPr>
          <p:nvPr/>
        </p:nvGrpSpPr>
        <p:grpSpPr bwMode="auto">
          <a:xfrm>
            <a:off x="3403103" y="2870076"/>
            <a:ext cx="4920159" cy="2290887"/>
            <a:chOff x="2018" y="2069"/>
            <a:chExt cx="3600" cy="1728"/>
          </a:xfrm>
        </p:grpSpPr>
        <p:pic>
          <p:nvPicPr>
            <p:cNvPr id="20" name="Picture 5" descr="SaveAnalysisSteps"/>
            <p:cNvPicPr>
              <a:picLocks noChangeAspect="1" noChangeArrowheads="1"/>
            </p:cNvPicPr>
            <p:nvPr>
              <p:custDataLst>
                <p:tags r:id="rId12"/>
              </p:custDataLst>
            </p:nvPr>
          </p:nvPicPr>
          <p:blipFill>
            <a:blip r:embed="rId30" cstate="print">
              <a:clrChange>
                <a:clrFrom>
                  <a:srgbClr val="FFFFFF"/>
                </a:clrFrom>
                <a:clrTo>
                  <a:srgbClr val="FFFFFF">
                    <a:alpha val="0"/>
                  </a:srgbClr>
                </a:clrTo>
              </a:clrChange>
            </a:blip>
            <a:srcRect/>
            <a:stretch>
              <a:fillRect/>
            </a:stretch>
          </p:blipFill>
          <p:spPr bwMode="auto">
            <a:xfrm>
              <a:off x="2059" y="2073"/>
              <a:ext cx="3478" cy="1665"/>
            </a:xfrm>
            <a:prstGeom prst="rect">
              <a:avLst/>
            </a:prstGeom>
            <a:noFill/>
          </p:spPr>
        </p:pic>
        <p:sp>
          <p:nvSpPr>
            <p:cNvPr id="21" name="Rectangle 6"/>
            <p:cNvSpPr>
              <a:spLocks noChangeAspect="1" noChangeArrowheads="1"/>
            </p:cNvSpPr>
            <p:nvPr>
              <p:custDataLst>
                <p:tags r:id="rId13"/>
              </p:custDataLst>
            </p:nvPr>
          </p:nvSpPr>
          <p:spPr bwMode="auto">
            <a:xfrm>
              <a:off x="2018" y="2069"/>
              <a:ext cx="3600" cy="1728"/>
            </a:xfrm>
            <a:prstGeom prst="rect">
              <a:avLst/>
            </a:prstGeom>
            <a:noFill/>
            <a:ln w="28575">
              <a:solidFill>
                <a:srgbClr val="3A75C4"/>
              </a:solidFill>
              <a:miter lim="800000"/>
              <a:headEnd/>
              <a:tailEnd/>
            </a:ln>
            <a:effectLst/>
          </p:spPr>
          <p:txBody>
            <a:bodyPr wrap="none" lIns="84012" tIns="42006" rIns="84012" bIns="42006" anchor="ctr"/>
            <a:lstStyle/>
            <a:p>
              <a:pPr algn="ctr" defTabSz="839788"/>
              <a:endParaRPr lang="en-GB" sz="1700">
                <a:solidFill>
                  <a:srgbClr val="00386B"/>
                </a:solidFill>
                <a:latin typeface="Arial" charset="0"/>
                <a:cs typeface="Times New Roman" pitchFamily="18" charset="0"/>
              </a:endParaRPr>
            </a:p>
          </p:txBody>
        </p:sp>
        <p:sp>
          <p:nvSpPr>
            <p:cNvPr id="22" name="Text Box 7"/>
            <p:cNvSpPr txBox="1">
              <a:spLocks noChangeArrowheads="1"/>
            </p:cNvSpPr>
            <p:nvPr>
              <p:custDataLst>
                <p:tags r:id="rId14"/>
              </p:custDataLst>
            </p:nvPr>
          </p:nvSpPr>
          <p:spPr bwMode="auto">
            <a:xfrm>
              <a:off x="2114" y="2757"/>
              <a:ext cx="720" cy="288"/>
            </a:xfrm>
            <a:prstGeom prst="rect">
              <a:avLst/>
            </a:prstGeom>
            <a:noFill/>
            <a:ln w="9525">
              <a:noFill/>
              <a:miter lim="800000"/>
              <a:headEnd/>
              <a:tailEnd/>
            </a:ln>
            <a:effectLst/>
          </p:spPr>
          <p:txBody>
            <a:bodyPr lIns="84012" tIns="42006" rIns="84012" bIns="42006">
              <a:spAutoFit/>
            </a:bodyPr>
            <a:lstStyle/>
            <a:p>
              <a:pPr defTabSz="839788">
                <a:spcBef>
                  <a:spcPct val="50000"/>
                </a:spcBef>
              </a:pPr>
              <a:r>
                <a:rPr lang="en-GB" sz="1100" b="1">
                  <a:solidFill>
                    <a:srgbClr val="00386B"/>
                  </a:solidFill>
                  <a:latin typeface="Arial" charset="0"/>
                  <a:cs typeface="Times New Roman" pitchFamily="18" charset="0"/>
                </a:rPr>
                <a:t>Image sequence</a:t>
              </a:r>
              <a:endParaRPr lang="en-US" sz="1100" b="1">
                <a:solidFill>
                  <a:srgbClr val="00386B"/>
                </a:solidFill>
                <a:latin typeface="Arial" charset="0"/>
                <a:cs typeface="Times New Roman" pitchFamily="18" charset="0"/>
              </a:endParaRPr>
            </a:p>
          </p:txBody>
        </p:sp>
        <p:sp>
          <p:nvSpPr>
            <p:cNvPr id="23" name="Text Box 8"/>
            <p:cNvSpPr txBox="1">
              <a:spLocks noChangeArrowheads="1"/>
            </p:cNvSpPr>
            <p:nvPr>
              <p:custDataLst>
                <p:tags r:id="rId15"/>
              </p:custDataLst>
            </p:nvPr>
          </p:nvSpPr>
          <p:spPr bwMode="auto">
            <a:xfrm>
              <a:off x="2682" y="3447"/>
              <a:ext cx="805" cy="288"/>
            </a:xfrm>
            <a:prstGeom prst="rect">
              <a:avLst/>
            </a:prstGeom>
            <a:solidFill>
              <a:srgbClr val="D3CEC4"/>
            </a:solidFill>
            <a:ln w="9525">
              <a:noFill/>
              <a:miter lim="800000"/>
              <a:headEnd/>
              <a:tailEnd/>
            </a:ln>
            <a:effectLst/>
          </p:spPr>
          <p:txBody>
            <a:bodyPr lIns="84012" tIns="42006" rIns="84012" bIns="42006">
              <a:spAutoFit/>
            </a:bodyPr>
            <a:lstStyle/>
            <a:p>
              <a:pPr defTabSz="839788">
                <a:spcBef>
                  <a:spcPct val="50000"/>
                </a:spcBef>
              </a:pPr>
              <a:r>
                <a:rPr lang="en-GB" sz="1100">
                  <a:solidFill>
                    <a:srgbClr val="00386B"/>
                  </a:solidFill>
                  <a:latin typeface="Arial" charset="0"/>
                  <a:cs typeface="Times New Roman" pitchFamily="18" charset="0"/>
                </a:rPr>
                <a:t>Adaptation of reference data</a:t>
              </a:r>
              <a:endParaRPr lang="en-US" sz="1100">
                <a:solidFill>
                  <a:srgbClr val="00386B"/>
                </a:solidFill>
                <a:latin typeface="Arial" charset="0"/>
                <a:cs typeface="Times New Roman" pitchFamily="18" charset="0"/>
              </a:endParaRPr>
            </a:p>
          </p:txBody>
        </p:sp>
        <p:sp>
          <p:nvSpPr>
            <p:cNvPr id="24" name="Text Box 9"/>
            <p:cNvSpPr txBox="1">
              <a:spLocks noChangeArrowheads="1"/>
            </p:cNvSpPr>
            <p:nvPr>
              <p:custDataLst>
                <p:tags r:id="rId16"/>
              </p:custDataLst>
            </p:nvPr>
          </p:nvSpPr>
          <p:spPr bwMode="auto">
            <a:xfrm>
              <a:off x="3650" y="2117"/>
              <a:ext cx="1200" cy="173"/>
            </a:xfrm>
            <a:prstGeom prst="rect">
              <a:avLst/>
            </a:prstGeom>
            <a:solidFill>
              <a:srgbClr val="D3CEC4"/>
            </a:solidFill>
            <a:ln w="9525">
              <a:noFill/>
              <a:miter lim="800000"/>
              <a:headEnd/>
              <a:tailEnd/>
            </a:ln>
            <a:effectLst/>
          </p:spPr>
          <p:txBody>
            <a:bodyPr lIns="84012" tIns="42006" rIns="84012" bIns="42006">
              <a:spAutoFit/>
            </a:bodyPr>
            <a:lstStyle/>
            <a:p>
              <a:pPr defTabSz="839788">
                <a:spcBef>
                  <a:spcPct val="50000"/>
                </a:spcBef>
              </a:pPr>
              <a:r>
                <a:rPr lang="en-GB" sz="1100" dirty="0">
                  <a:solidFill>
                    <a:srgbClr val="00386B"/>
                  </a:solidFill>
                  <a:latin typeface="Arial" charset="0"/>
                  <a:cs typeface="Times New Roman" pitchFamily="18" charset="0"/>
                </a:rPr>
                <a:t>Analysis of pixel changes</a:t>
              </a:r>
              <a:endParaRPr lang="en-US" sz="1100" dirty="0">
                <a:solidFill>
                  <a:srgbClr val="00386B"/>
                </a:solidFill>
                <a:latin typeface="Arial" charset="0"/>
                <a:cs typeface="Times New Roman" pitchFamily="18" charset="0"/>
              </a:endParaRPr>
            </a:p>
          </p:txBody>
        </p:sp>
        <p:sp>
          <p:nvSpPr>
            <p:cNvPr id="25" name="Text Box 10"/>
            <p:cNvSpPr txBox="1">
              <a:spLocks noChangeArrowheads="1"/>
            </p:cNvSpPr>
            <p:nvPr>
              <p:custDataLst>
                <p:tags r:id="rId17"/>
              </p:custDataLst>
            </p:nvPr>
          </p:nvSpPr>
          <p:spPr bwMode="auto">
            <a:xfrm>
              <a:off x="4269" y="2424"/>
              <a:ext cx="869" cy="173"/>
            </a:xfrm>
            <a:prstGeom prst="rect">
              <a:avLst/>
            </a:prstGeom>
            <a:solidFill>
              <a:srgbClr val="D3CEC4"/>
            </a:solidFill>
            <a:ln w="9525">
              <a:noFill/>
              <a:miter lim="800000"/>
              <a:headEnd/>
              <a:tailEnd/>
            </a:ln>
            <a:effectLst/>
          </p:spPr>
          <p:txBody>
            <a:bodyPr lIns="84012" tIns="42006" rIns="84012" bIns="42006">
              <a:spAutoFit/>
            </a:bodyPr>
            <a:lstStyle/>
            <a:p>
              <a:pPr defTabSz="839788">
                <a:spcBef>
                  <a:spcPct val="50000"/>
                </a:spcBef>
              </a:pPr>
              <a:r>
                <a:rPr lang="en-GB" sz="1100">
                  <a:solidFill>
                    <a:srgbClr val="00386B"/>
                  </a:solidFill>
                  <a:latin typeface="Arial" charset="0"/>
                  <a:cs typeface="Times New Roman" pitchFamily="18" charset="0"/>
                </a:rPr>
                <a:t>Textural analysis</a:t>
              </a:r>
              <a:endParaRPr lang="en-US" sz="1100">
                <a:solidFill>
                  <a:srgbClr val="00386B"/>
                </a:solidFill>
                <a:latin typeface="Arial" charset="0"/>
                <a:cs typeface="Times New Roman" pitchFamily="18" charset="0"/>
              </a:endParaRPr>
            </a:p>
          </p:txBody>
        </p:sp>
        <p:sp>
          <p:nvSpPr>
            <p:cNvPr id="26" name="Text Box 110"/>
            <p:cNvSpPr txBox="1">
              <a:spLocks noChangeArrowheads="1"/>
            </p:cNvSpPr>
            <p:nvPr>
              <p:custDataLst>
                <p:tags r:id="rId18"/>
              </p:custDataLst>
            </p:nvPr>
          </p:nvSpPr>
          <p:spPr bwMode="auto">
            <a:xfrm>
              <a:off x="4769" y="2723"/>
              <a:ext cx="794" cy="173"/>
            </a:xfrm>
            <a:prstGeom prst="rect">
              <a:avLst/>
            </a:prstGeom>
            <a:solidFill>
              <a:srgbClr val="D3CEC4"/>
            </a:solidFill>
            <a:ln w="9525">
              <a:noFill/>
              <a:miter lim="800000"/>
              <a:headEnd/>
              <a:tailEnd/>
            </a:ln>
            <a:effectLst/>
          </p:spPr>
          <p:txBody>
            <a:bodyPr lIns="84012" tIns="42006" rIns="84012" bIns="42006">
              <a:spAutoFit/>
            </a:bodyPr>
            <a:lstStyle/>
            <a:p>
              <a:pPr defTabSz="839788">
                <a:spcBef>
                  <a:spcPct val="50000"/>
                </a:spcBef>
              </a:pPr>
              <a:r>
                <a:rPr lang="en-GB" sz="1100">
                  <a:solidFill>
                    <a:srgbClr val="00386B"/>
                  </a:solidFill>
                  <a:latin typeface="Arial" charset="0"/>
                  <a:cs typeface="Times New Roman" pitchFamily="18" charset="0"/>
                </a:rPr>
                <a:t>Motion Analysis</a:t>
              </a:r>
              <a:endParaRPr lang="en-US" sz="1100">
                <a:solidFill>
                  <a:srgbClr val="00386B"/>
                </a:solidFill>
                <a:latin typeface="Arial" charset="0"/>
                <a:cs typeface="Times New Roman" pitchFamily="18" charset="0"/>
              </a:endParaRPr>
            </a:p>
          </p:txBody>
        </p:sp>
        <p:sp>
          <p:nvSpPr>
            <p:cNvPr id="27" name="Text Box 12"/>
            <p:cNvSpPr txBox="1">
              <a:spLocks noChangeArrowheads="1"/>
            </p:cNvSpPr>
            <p:nvPr>
              <p:custDataLst>
                <p:tags r:id="rId19"/>
              </p:custDataLst>
            </p:nvPr>
          </p:nvSpPr>
          <p:spPr bwMode="auto">
            <a:xfrm>
              <a:off x="4022" y="3453"/>
              <a:ext cx="632" cy="288"/>
            </a:xfrm>
            <a:prstGeom prst="rect">
              <a:avLst/>
            </a:prstGeom>
            <a:solidFill>
              <a:srgbClr val="D3CEC4"/>
            </a:solidFill>
            <a:ln w="9525">
              <a:noFill/>
              <a:miter lim="800000"/>
              <a:headEnd/>
              <a:tailEnd/>
            </a:ln>
            <a:effectLst/>
          </p:spPr>
          <p:txBody>
            <a:bodyPr lIns="84012" tIns="42006" rIns="84012" bIns="42006">
              <a:spAutoFit/>
            </a:bodyPr>
            <a:lstStyle/>
            <a:p>
              <a:pPr defTabSz="839788">
                <a:spcBef>
                  <a:spcPct val="50000"/>
                </a:spcBef>
              </a:pPr>
              <a:r>
                <a:rPr lang="en-GB" sz="1100">
                  <a:solidFill>
                    <a:srgbClr val="00386B"/>
                  </a:solidFill>
                  <a:latin typeface="Arial" charset="0"/>
                  <a:cs typeface="Times New Roman" pitchFamily="18" charset="0"/>
                </a:rPr>
                <a:t>Object detection</a:t>
              </a:r>
              <a:endParaRPr lang="en-US" sz="1100">
                <a:solidFill>
                  <a:srgbClr val="00386B"/>
                </a:solidFill>
                <a:latin typeface="Arial" charset="0"/>
                <a:cs typeface="Times New Roman" pitchFamily="18" charset="0"/>
              </a:endParaRPr>
            </a:p>
          </p:txBody>
        </p:sp>
        <p:sp>
          <p:nvSpPr>
            <p:cNvPr id="28" name="Line 13"/>
            <p:cNvSpPr>
              <a:spLocks noChangeShapeType="1"/>
            </p:cNvSpPr>
            <p:nvPr>
              <p:custDataLst>
                <p:tags r:id="rId20"/>
              </p:custDataLst>
            </p:nvPr>
          </p:nvSpPr>
          <p:spPr bwMode="auto">
            <a:xfrm flipV="1">
              <a:off x="3077" y="2838"/>
              <a:ext cx="0" cy="603"/>
            </a:xfrm>
            <a:prstGeom prst="line">
              <a:avLst/>
            </a:prstGeom>
            <a:noFill/>
            <a:ln w="9525">
              <a:solidFill>
                <a:srgbClr val="00386B"/>
              </a:solidFill>
              <a:round/>
              <a:headEnd/>
              <a:tailEnd type="triangle" w="med" len="med"/>
            </a:ln>
            <a:effectLst/>
          </p:spPr>
          <p:txBody>
            <a:bodyPr wrap="none" anchor="ctr"/>
            <a:lstStyle/>
            <a:p>
              <a:endParaRPr lang="en-GB"/>
            </a:p>
          </p:txBody>
        </p:sp>
        <p:sp>
          <p:nvSpPr>
            <p:cNvPr id="29" name="Line 14"/>
            <p:cNvSpPr>
              <a:spLocks noChangeShapeType="1"/>
            </p:cNvSpPr>
            <p:nvPr>
              <p:custDataLst>
                <p:tags r:id="rId21"/>
              </p:custDataLst>
            </p:nvPr>
          </p:nvSpPr>
          <p:spPr bwMode="auto">
            <a:xfrm flipH="1">
              <a:off x="3475" y="3591"/>
              <a:ext cx="541" cy="0"/>
            </a:xfrm>
            <a:prstGeom prst="line">
              <a:avLst/>
            </a:prstGeom>
            <a:noFill/>
            <a:ln w="9525">
              <a:solidFill>
                <a:srgbClr val="00386B"/>
              </a:solidFill>
              <a:round/>
              <a:headEnd/>
              <a:tailEnd type="triangle" w="med" len="med"/>
            </a:ln>
            <a:effectLst/>
          </p:spPr>
          <p:txBody>
            <a:bodyPr wrap="none" anchor="ctr"/>
            <a:lstStyle/>
            <a:p>
              <a:endParaRPr lang="en-GB"/>
            </a:p>
          </p:txBody>
        </p:sp>
        <p:sp>
          <p:nvSpPr>
            <p:cNvPr id="30" name="Text Box 15"/>
            <p:cNvSpPr txBox="1">
              <a:spLocks noChangeArrowheads="1"/>
            </p:cNvSpPr>
            <p:nvPr>
              <p:custDataLst>
                <p:tags r:id="rId22"/>
              </p:custDataLst>
            </p:nvPr>
          </p:nvSpPr>
          <p:spPr bwMode="auto">
            <a:xfrm>
              <a:off x="2415" y="2510"/>
              <a:ext cx="247" cy="173"/>
            </a:xfrm>
            <a:prstGeom prst="rect">
              <a:avLst/>
            </a:prstGeom>
            <a:noFill/>
            <a:ln w="9525">
              <a:noFill/>
              <a:miter lim="800000"/>
              <a:headEnd/>
              <a:tailEnd/>
            </a:ln>
            <a:effectLst/>
          </p:spPr>
          <p:txBody>
            <a:bodyPr lIns="84012" tIns="42006" rIns="84012" bIns="42006">
              <a:spAutoFit/>
            </a:bodyPr>
            <a:lstStyle/>
            <a:p>
              <a:pPr algn="ctr" defTabSz="839788">
                <a:spcBef>
                  <a:spcPct val="50000"/>
                </a:spcBef>
              </a:pPr>
              <a:r>
                <a:rPr lang="en-US" sz="1100">
                  <a:solidFill>
                    <a:srgbClr val="00386B"/>
                  </a:solidFill>
                  <a:latin typeface="Arial" charset="0"/>
                  <a:cs typeface="Times New Roman" pitchFamily="18" charset="0"/>
                </a:rPr>
                <a:t>1</a:t>
              </a:r>
            </a:p>
          </p:txBody>
        </p:sp>
        <p:sp>
          <p:nvSpPr>
            <p:cNvPr id="31" name="Text Box 16"/>
            <p:cNvSpPr txBox="1">
              <a:spLocks noChangeArrowheads="1"/>
            </p:cNvSpPr>
            <p:nvPr>
              <p:custDataLst>
                <p:tags r:id="rId23"/>
              </p:custDataLst>
            </p:nvPr>
          </p:nvSpPr>
          <p:spPr bwMode="auto">
            <a:xfrm>
              <a:off x="3168" y="2642"/>
              <a:ext cx="246" cy="173"/>
            </a:xfrm>
            <a:prstGeom prst="rect">
              <a:avLst/>
            </a:prstGeom>
            <a:noFill/>
            <a:ln w="9525">
              <a:noFill/>
              <a:miter lim="800000"/>
              <a:headEnd/>
              <a:tailEnd/>
            </a:ln>
            <a:effectLst/>
          </p:spPr>
          <p:txBody>
            <a:bodyPr lIns="84012" tIns="42006" rIns="84012" bIns="42006">
              <a:spAutoFit/>
            </a:bodyPr>
            <a:lstStyle/>
            <a:p>
              <a:pPr algn="ctr" defTabSz="839788">
                <a:spcBef>
                  <a:spcPct val="50000"/>
                </a:spcBef>
              </a:pPr>
              <a:r>
                <a:rPr lang="en-US" sz="1100">
                  <a:solidFill>
                    <a:srgbClr val="00386B"/>
                  </a:solidFill>
                  <a:latin typeface="Arial" charset="0"/>
                  <a:cs typeface="Times New Roman" pitchFamily="18" charset="0"/>
                </a:rPr>
                <a:t>2</a:t>
              </a:r>
            </a:p>
          </p:txBody>
        </p:sp>
        <p:sp>
          <p:nvSpPr>
            <p:cNvPr id="32" name="Text Box 17"/>
            <p:cNvSpPr txBox="1">
              <a:spLocks noChangeArrowheads="1"/>
            </p:cNvSpPr>
            <p:nvPr>
              <p:custDataLst>
                <p:tags r:id="rId24"/>
              </p:custDataLst>
            </p:nvPr>
          </p:nvSpPr>
          <p:spPr bwMode="auto">
            <a:xfrm>
              <a:off x="3757" y="2907"/>
              <a:ext cx="247" cy="173"/>
            </a:xfrm>
            <a:prstGeom prst="rect">
              <a:avLst/>
            </a:prstGeom>
            <a:noFill/>
            <a:ln w="9525">
              <a:noFill/>
              <a:miter lim="800000"/>
              <a:headEnd/>
              <a:tailEnd/>
            </a:ln>
            <a:effectLst/>
          </p:spPr>
          <p:txBody>
            <a:bodyPr lIns="84012" tIns="42006" rIns="84012" bIns="42006">
              <a:spAutoFit/>
            </a:bodyPr>
            <a:lstStyle/>
            <a:p>
              <a:pPr algn="ctr" defTabSz="839788">
                <a:spcBef>
                  <a:spcPct val="50000"/>
                </a:spcBef>
              </a:pPr>
              <a:r>
                <a:rPr lang="en-US" sz="1100">
                  <a:solidFill>
                    <a:srgbClr val="00386B"/>
                  </a:solidFill>
                  <a:latin typeface="Arial" charset="0"/>
                  <a:cs typeface="Times New Roman" pitchFamily="18" charset="0"/>
                </a:rPr>
                <a:t>3</a:t>
              </a:r>
            </a:p>
          </p:txBody>
        </p:sp>
        <p:sp>
          <p:nvSpPr>
            <p:cNvPr id="33" name="Text Box 18"/>
            <p:cNvSpPr txBox="1">
              <a:spLocks noChangeArrowheads="1"/>
            </p:cNvSpPr>
            <p:nvPr>
              <p:custDataLst>
                <p:tags r:id="rId25"/>
              </p:custDataLst>
            </p:nvPr>
          </p:nvSpPr>
          <p:spPr bwMode="auto">
            <a:xfrm>
              <a:off x="4269" y="3183"/>
              <a:ext cx="247" cy="173"/>
            </a:xfrm>
            <a:prstGeom prst="rect">
              <a:avLst/>
            </a:prstGeom>
            <a:noFill/>
            <a:ln w="9525">
              <a:noFill/>
              <a:miter lim="800000"/>
              <a:headEnd/>
              <a:tailEnd/>
            </a:ln>
            <a:effectLst/>
          </p:spPr>
          <p:txBody>
            <a:bodyPr lIns="84012" tIns="42006" rIns="84012" bIns="42006">
              <a:spAutoFit/>
            </a:bodyPr>
            <a:lstStyle/>
            <a:p>
              <a:pPr algn="ctr" defTabSz="839788">
                <a:spcBef>
                  <a:spcPct val="50000"/>
                </a:spcBef>
              </a:pPr>
              <a:r>
                <a:rPr lang="en-US" sz="1100">
                  <a:solidFill>
                    <a:srgbClr val="00386B"/>
                  </a:solidFill>
                  <a:latin typeface="Arial" charset="0"/>
                  <a:cs typeface="Times New Roman" pitchFamily="18" charset="0"/>
                </a:rPr>
                <a:t>4</a:t>
              </a:r>
            </a:p>
          </p:txBody>
        </p:sp>
        <p:sp>
          <p:nvSpPr>
            <p:cNvPr id="34" name="Text Box 19"/>
            <p:cNvSpPr txBox="1">
              <a:spLocks noChangeArrowheads="1"/>
            </p:cNvSpPr>
            <p:nvPr>
              <p:custDataLst>
                <p:tags r:id="rId26"/>
              </p:custDataLst>
            </p:nvPr>
          </p:nvSpPr>
          <p:spPr bwMode="auto">
            <a:xfrm>
              <a:off x="4877" y="3499"/>
              <a:ext cx="247" cy="173"/>
            </a:xfrm>
            <a:prstGeom prst="rect">
              <a:avLst/>
            </a:prstGeom>
            <a:noFill/>
            <a:ln w="9525">
              <a:noFill/>
              <a:miter lim="800000"/>
              <a:headEnd/>
              <a:tailEnd/>
            </a:ln>
            <a:effectLst/>
          </p:spPr>
          <p:txBody>
            <a:bodyPr lIns="84012" tIns="42006" rIns="84012" bIns="42006">
              <a:spAutoFit/>
            </a:bodyPr>
            <a:lstStyle/>
            <a:p>
              <a:pPr algn="ctr" defTabSz="839788">
                <a:spcBef>
                  <a:spcPct val="50000"/>
                </a:spcBef>
              </a:pPr>
              <a:r>
                <a:rPr lang="en-US" sz="1100">
                  <a:solidFill>
                    <a:srgbClr val="00386B"/>
                  </a:solidFill>
                  <a:latin typeface="Arial" charset="0"/>
                  <a:cs typeface="Times New Roman" pitchFamily="18" charset="0"/>
                </a:rPr>
                <a:t>5</a:t>
              </a:r>
            </a:p>
          </p:txBody>
        </p:sp>
      </p:grpSp>
      <p:sp>
        <p:nvSpPr>
          <p:cNvPr id="36" name="Segnaposto numero diapositiva 35"/>
          <p:cNvSpPr>
            <a:spLocks noGrp="1"/>
          </p:cNvSpPr>
          <p:nvPr>
            <p:ph type="sldNum" sz="quarter" idx="10"/>
          </p:nvPr>
        </p:nvSpPr>
        <p:spPr/>
        <p:txBody>
          <a:bodyPr/>
          <a:lstStyle/>
          <a:p>
            <a:fld id="{D7C3F0AE-C3A5-4F23-B629-A17D7DB1DB0C}" type="slidenum">
              <a:rPr lang="it-IT" smtClean="0"/>
              <a:pPr/>
              <a:t>12</a:t>
            </a:fld>
            <a:endParaRPr lang="it-IT"/>
          </a:p>
        </p:txBody>
      </p:sp>
    </p:spTree>
    <p:custDataLst>
      <p:tags r:id="rId1"/>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descr="JUBILAEUM.png"/>
          <p:cNvPicPr>
            <a:picLocks/>
          </p:cNvPicPr>
          <p:nvPr>
            <p:custDataLst>
              <p:tags r:id="rId2"/>
            </p:custDataLst>
          </p:nvPr>
        </p:nvPicPr>
        <p:blipFill>
          <a:blip r:embed="rId1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dirty="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a:t>Agenda</a:t>
            </a:r>
          </a:p>
        </p:txBody>
      </p:sp>
      <p:sp>
        <p:nvSpPr>
          <p:cNvPr id="10" name="Rectangle 3"/>
          <p:cNvSpPr txBox="1">
            <a:spLocks noChangeArrowheads="1"/>
          </p:cNvSpPr>
          <p:nvPr>
            <p:custDataLst>
              <p:tags r:id="rId10"/>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kern="0" noProof="0" dirty="0" smtClean="0">
                <a:latin typeface="+mn-lt"/>
              </a:rPr>
              <a:t>Task</a:t>
            </a:r>
          </a:p>
          <a:p>
            <a:pPr marL="304800" marR="0" lvl="0" indent="-304800" algn="l" defTabSz="914400" rtl="0" eaLnBrk="1" fontAlgn="base" latinLnBrk="0" hangingPunct="1">
              <a:lnSpc>
                <a:spcPct val="111000"/>
              </a:lnSpc>
              <a:spcBef>
                <a:spcPct val="0"/>
              </a:spcBef>
              <a:spcAft>
                <a:spcPct val="0"/>
              </a:spcAft>
              <a:buClr>
                <a:srgbClr val="425C8F"/>
              </a:buClr>
              <a:buSzPct val="65000"/>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10"/>
          <p:cNvGrpSpPr>
            <a:grpSpLocks/>
          </p:cNvGrpSpPr>
          <p:nvPr/>
        </p:nvGrpSpPr>
        <p:grpSpPr bwMode="auto">
          <a:xfrm flipH="1">
            <a:off x="91752" y="565820"/>
            <a:ext cx="8207896" cy="4913312"/>
            <a:chOff x="0" y="712"/>
            <a:chExt cx="5760" cy="3095"/>
          </a:xfrm>
        </p:grpSpPr>
        <p:sp>
          <p:nvSpPr>
            <p:cNvPr id="13" name="Freeform 9"/>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4" name="Freeform 11"/>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5" name="Freeform 12"/>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6" name="Freeform 52"/>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lgn="l" eaLnBrk="1" hangingPunct="1">
                <a:defRPr/>
              </a:pPr>
              <a:endParaRPr lang="it-IT" sz="1800">
                <a:latin typeface="Arial" charset="0"/>
                <a:cs typeface="Arial" charset="0"/>
              </a:endParaRPr>
            </a:p>
          </p:txBody>
        </p:sp>
        <p:sp>
          <p:nvSpPr>
            <p:cNvPr id="17" name="Freeform 8"/>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18" name="AutoShape 54"/>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0" name="AutoShape 55"/>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1" name="AutoShape 56"/>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2" name="AutoShape 57"/>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3" name="Freeform 14"/>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4" name="Freeform 15"/>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5" name="Freeform 16"/>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6" name="Freeform 17"/>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7" name="Freeform 19"/>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grpSp>
      <p:sp>
        <p:nvSpPr>
          <p:cNvPr id="30" name="Segnaposto numero diapositiva 29"/>
          <p:cNvSpPr>
            <a:spLocks noGrp="1"/>
          </p:cNvSpPr>
          <p:nvPr>
            <p:ph type="sldNum" sz="quarter" idx="10"/>
          </p:nvPr>
        </p:nvSpPr>
        <p:spPr/>
        <p:txBody>
          <a:bodyPr/>
          <a:lstStyle/>
          <a:p>
            <a:fld id="{D7C3F0AE-C3A5-4F23-B629-A17D7DB1DB0C}" type="slidenum">
              <a:rPr lang="it-IT" smtClean="0"/>
              <a:pPr/>
              <a:t>13</a:t>
            </a:fld>
            <a:endParaRPr lang="it-IT"/>
          </a:p>
        </p:txBody>
      </p:sp>
    </p:spTree>
    <p:custDataLst>
      <p:tags r:id="rId1"/>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6"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4" name="Text Box 11"/>
          <p:cNvSpPr txBox="1">
            <a:spLocks noChangeArrowheads="1"/>
          </p:cNvSpPr>
          <p:nvPr>
            <p:custDataLst>
              <p:tags r:id="rId9"/>
            </p:custDataLst>
          </p:nvPr>
        </p:nvSpPr>
        <p:spPr bwMode="auto">
          <a:xfrm>
            <a:off x="7291535" y="28575"/>
            <a:ext cx="1224137"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smtClean="0">
                <a:solidFill>
                  <a:schemeClr val="bg1"/>
                </a:solidFill>
              </a:rPr>
              <a:t>Task</a:t>
            </a:r>
            <a:endParaRPr lang="en-US" sz="2000" dirty="0">
              <a:solidFill>
                <a:schemeClr val="bg1"/>
              </a:solidFill>
            </a:endParaRPr>
          </a:p>
        </p:txBody>
      </p:sp>
      <p:sp>
        <p:nvSpPr>
          <p:cNvPr id="13" name="Segnaposto numero diapositiva 12"/>
          <p:cNvSpPr>
            <a:spLocks noGrp="1"/>
          </p:cNvSpPr>
          <p:nvPr>
            <p:ph type="sldNum" sz="quarter" idx="10"/>
          </p:nvPr>
        </p:nvSpPr>
        <p:spPr/>
        <p:txBody>
          <a:bodyPr/>
          <a:lstStyle/>
          <a:p>
            <a:fld id="{D7C3F0AE-C3A5-4F23-B629-A17D7DB1DB0C}" type="slidenum">
              <a:rPr lang="it-IT" smtClean="0"/>
              <a:pPr/>
              <a:t>14</a:t>
            </a:fld>
            <a:endParaRPr lang="it-IT"/>
          </a:p>
        </p:txBody>
      </p:sp>
      <p:sp>
        <p:nvSpPr>
          <p:cNvPr id="17" name="Rectangle 3"/>
          <p:cNvSpPr txBox="1">
            <a:spLocks noChangeArrowheads="1"/>
          </p:cNvSpPr>
          <p:nvPr>
            <p:custDataLst>
              <p:tags r:id="rId10"/>
            </p:custDataLst>
          </p:nvPr>
        </p:nvSpPr>
        <p:spPr bwMode="auto">
          <a:xfrm>
            <a:off x="533400" y="1066800"/>
            <a:ext cx="7315200" cy="1443236"/>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sz="1400" b="1" kern="0" dirty="0" err="1" smtClean="0">
                <a:latin typeface="+mn-lt"/>
              </a:rPr>
              <a:t>Possono</a:t>
            </a:r>
            <a:r>
              <a:rPr lang="en-GB" sz="1400" b="1" kern="0" dirty="0" smtClean="0">
                <a:latin typeface="+mn-lt"/>
              </a:rPr>
              <a:t> </a:t>
            </a:r>
            <a:r>
              <a:rPr lang="en-GB" sz="1400" b="1" kern="0" dirty="0" err="1" smtClean="0">
                <a:latin typeface="+mn-lt"/>
              </a:rPr>
              <a:t>essere</a:t>
            </a:r>
            <a:r>
              <a:rPr lang="en-GB" sz="1400" b="1" kern="0" dirty="0" smtClean="0">
                <a:latin typeface="+mn-lt"/>
              </a:rPr>
              <a:t> </a:t>
            </a:r>
            <a:r>
              <a:rPr lang="en-GB" sz="1400" b="1" kern="0" dirty="0" err="1" smtClean="0">
                <a:latin typeface="+mn-lt"/>
              </a:rPr>
              <a:t>configurate</a:t>
            </a:r>
            <a:r>
              <a:rPr lang="en-GB" sz="1400" b="1" kern="0" dirty="0" smtClean="0">
                <a:latin typeface="+mn-lt"/>
              </a:rPr>
              <a:t> </a:t>
            </a:r>
            <a:r>
              <a:rPr lang="en-GB" sz="1400" b="1" kern="0" dirty="0" err="1" smtClean="0">
                <a:latin typeface="+mn-lt"/>
              </a:rPr>
              <a:t>fino</a:t>
            </a:r>
            <a:r>
              <a:rPr lang="en-GB" sz="1400" b="1" kern="0" dirty="0" smtClean="0">
                <a:latin typeface="+mn-lt"/>
              </a:rPr>
              <a:t> a 8 task </a:t>
            </a:r>
            <a:r>
              <a:rPr lang="en-GB" sz="1400" b="1" kern="0" dirty="0" err="1" smtClean="0">
                <a:latin typeface="+mn-lt"/>
              </a:rPr>
              <a:t>differenti</a:t>
            </a:r>
            <a:r>
              <a:rPr lang="en-GB" sz="1400" b="1" kern="0" dirty="0" smtClean="0">
                <a:latin typeface="+mn-lt"/>
              </a:rPr>
              <a:t> per </a:t>
            </a:r>
            <a:r>
              <a:rPr lang="en-GB" sz="1400" b="1" kern="0" dirty="0" err="1" smtClean="0">
                <a:latin typeface="+mn-lt"/>
              </a:rPr>
              <a:t>ciscun</a:t>
            </a:r>
            <a:r>
              <a:rPr lang="en-GB" sz="1400" b="1" kern="0" dirty="0" smtClean="0">
                <a:latin typeface="+mn-lt"/>
              </a:rPr>
              <a:t> </a:t>
            </a:r>
            <a:r>
              <a:rPr lang="en-GB" sz="1400" b="1" kern="0" dirty="0" err="1" smtClean="0">
                <a:latin typeface="+mn-lt"/>
              </a:rPr>
              <a:t>profilo</a:t>
            </a:r>
            <a:r>
              <a:rPr lang="en-GB" sz="1400" b="1" kern="0" dirty="0" smtClean="0">
                <a:latin typeface="+mn-lt"/>
              </a:rPr>
              <a:t> IVA.</a:t>
            </a:r>
            <a:endParaRPr kumimoji="0" lang="en-GB" sz="1400" b="1" i="0" u="none" strike="noStrike" kern="0" cap="none" spc="0" normalizeH="0" baseline="0" noProof="0" dirty="0" smtClean="0">
              <a:ln>
                <a:noFill/>
              </a:ln>
              <a:solidFill>
                <a:schemeClr val="tx1"/>
              </a:solidFill>
              <a:effectLst/>
              <a:uLnTx/>
              <a:uFillTx/>
              <a:latin typeface="+mn-lt"/>
              <a:ea typeface="+mn-ea"/>
              <a:cs typeface="+mn-cs"/>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lang="en-GB" sz="1400" kern="0" noProof="0" dirty="0" err="1" smtClean="0">
                <a:latin typeface="+mn-lt"/>
              </a:rPr>
              <a:t>Possono</a:t>
            </a:r>
            <a:r>
              <a:rPr lang="en-GB" sz="1400" kern="0" noProof="0" dirty="0" smtClean="0">
                <a:latin typeface="+mn-lt"/>
              </a:rPr>
              <a:t> </a:t>
            </a:r>
            <a:r>
              <a:rPr lang="en-GB" sz="1400" kern="0" noProof="0" dirty="0" err="1" smtClean="0">
                <a:latin typeface="+mn-lt"/>
              </a:rPr>
              <a:t>essere</a:t>
            </a:r>
            <a:r>
              <a:rPr lang="en-GB" sz="1400" kern="0" noProof="0" dirty="0" smtClean="0">
                <a:latin typeface="+mn-lt"/>
              </a:rPr>
              <a:t> </a:t>
            </a:r>
            <a:r>
              <a:rPr lang="en-GB" sz="1400" kern="0" noProof="0" dirty="0" err="1" smtClean="0">
                <a:latin typeface="+mn-lt"/>
              </a:rPr>
              <a:t>configurati</a:t>
            </a:r>
            <a:r>
              <a:rPr lang="en-GB" sz="1400" kern="0" noProof="0" dirty="0" smtClean="0">
                <a:latin typeface="+mn-lt"/>
              </a:rPr>
              <a:t> </a:t>
            </a:r>
            <a:r>
              <a:rPr lang="en-GB" sz="1400" kern="0" noProof="0" dirty="0" err="1" smtClean="0">
                <a:latin typeface="+mn-lt"/>
              </a:rPr>
              <a:t>fino</a:t>
            </a:r>
            <a:r>
              <a:rPr lang="en-GB" sz="1400" kern="0" noProof="0" dirty="0" smtClean="0">
                <a:latin typeface="+mn-lt"/>
              </a:rPr>
              <a:t> a due </a:t>
            </a:r>
            <a:r>
              <a:rPr lang="en-GB" sz="1400" kern="0" noProof="0" dirty="0" err="1" smtClean="0">
                <a:latin typeface="+mn-lt"/>
              </a:rPr>
              <a:t>profili</a:t>
            </a:r>
            <a:r>
              <a:rPr lang="en-GB" sz="1400" kern="0" noProof="0" dirty="0" smtClean="0">
                <a:latin typeface="+mn-lt"/>
              </a:rPr>
              <a:t> IVA.</a:t>
            </a: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kumimoji="0" lang="en-GB" sz="1400" b="0" i="0" u="none" strike="noStrike" kern="0" cap="none" spc="0" normalizeH="0" baseline="0" dirty="0" smtClean="0">
                <a:ln>
                  <a:noFill/>
                </a:ln>
                <a:solidFill>
                  <a:schemeClr val="tx1"/>
                </a:solidFill>
                <a:effectLst/>
                <a:uLnTx/>
                <a:uFillTx/>
                <a:latin typeface="+mn-lt"/>
              </a:rPr>
              <a:t>I due </a:t>
            </a:r>
            <a:r>
              <a:rPr kumimoji="0" lang="en-GB" sz="1400" b="0" i="0" u="none" strike="noStrike" kern="0" cap="none" spc="0" normalizeH="0" baseline="0" dirty="0" err="1" smtClean="0">
                <a:ln>
                  <a:noFill/>
                </a:ln>
                <a:solidFill>
                  <a:schemeClr val="tx1"/>
                </a:solidFill>
                <a:effectLst/>
                <a:uLnTx/>
                <a:uFillTx/>
                <a:latin typeface="+mn-lt"/>
              </a:rPr>
              <a:t>profili</a:t>
            </a:r>
            <a:r>
              <a:rPr kumimoji="0" lang="en-GB" sz="1400" b="0" i="0" u="none" strike="noStrike" kern="0" cap="none" spc="0" normalizeH="0" baseline="0" dirty="0" smtClean="0">
                <a:ln>
                  <a:noFill/>
                </a:ln>
                <a:solidFill>
                  <a:schemeClr val="tx1"/>
                </a:solidFill>
                <a:effectLst/>
                <a:uLnTx/>
                <a:uFillTx/>
                <a:latin typeface="+mn-lt"/>
              </a:rPr>
              <a:t> </a:t>
            </a:r>
            <a:r>
              <a:rPr lang="en-GB" sz="1400" kern="0" dirty="0" smtClean="0">
                <a:latin typeface="+mn-lt"/>
              </a:rPr>
              <a:t>IVA</a:t>
            </a:r>
            <a:r>
              <a:rPr kumimoji="0" lang="en-GB" sz="1400" b="0" i="0" u="none" strike="noStrike" kern="0" cap="none" spc="0" normalizeH="0" baseline="0" dirty="0" smtClean="0">
                <a:ln>
                  <a:noFill/>
                </a:ln>
                <a:solidFill>
                  <a:schemeClr val="tx1"/>
                </a:solidFill>
                <a:effectLst/>
                <a:uLnTx/>
                <a:uFillTx/>
                <a:latin typeface="+mn-lt"/>
              </a:rPr>
              <a:t> </a:t>
            </a:r>
            <a:r>
              <a:rPr kumimoji="0" lang="en-GB" sz="1400" b="0" i="0" u="none" strike="noStrike" kern="0" cap="none" spc="0" normalizeH="0" baseline="0" dirty="0" err="1" smtClean="0">
                <a:ln>
                  <a:noFill/>
                </a:ln>
                <a:solidFill>
                  <a:schemeClr val="tx1"/>
                </a:solidFill>
                <a:effectLst/>
                <a:uLnTx/>
                <a:uFillTx/>
                <a:latin typeface="+mn-lt"/>
              </a:rPr>
              <a:t>possono</a:t>
            </a:r>
            <a:r>
              <a:rPr kumimoji="0" lang="en-GB" sz="1400" b="0" i="0" u="none" strike="noStrike" kern="0" cap="none" spc="0" normalizeH="0" baseline="0" dirty="0" smtClean="0">
                <a:ln>
                  <a:noFill/>
                </a:ln>
                <a:solidFill>
                  <a:schemeClr val="tx1"/>
                </a:solidFill>
                <a:effectLst/>
                <a:uLnTx/>
                <a:uFillTx/>
                <a:latin typeface="+mn-lt"/>
              </a:rPr>
              <a:t> </a:t>
            </a:r>
            <a:r>
              <a:rPr kumimoji="0" lang="en-GB" sz="1400" b="0" i="0" u="none" strike="noStrike" kern="0" cap="none" spc="0" normalizeH="0" baseline="0" dirty="0" err="1" smtClean="0">
                <a:ln>
                  <a:noFill/>
                </a:ln>
                <a:solidFill>
                  <a:schemeClr val="tx1"/>
                </a:solidFill>
                <a:effectLst/>
                <a:uLnTx/>
                <a:uFillTx/>
                <a:latin typeface="+mn-lt"/>
              </a:rPr>
              <a:t>essere</a:t>
            </a:r>
            <a:r>
              <a:rPr kumimoji="0" lang="en-GB" sz="1400" b="0" i="0" u="none" strike="noStrike" kern="0" cap="none" spc="0" normalizeH="0" baseline="0" dirty="0" smtClean="0">
                <a:ln>
                  <a:noFill/>
                </a:ln>
                <a:solidFill>
                  <a:schemeClr val="tx1"/>
                </a:solidFill>
                <a:effectLst/>
                <a:uLnTx/>
                <a:uFillTx/>
                <a:latin typeface="+mn-lt"/>
              </a:rPr>
              <a:t> </a:t>
            </a:r>
            <a:r>
              <a:rPr kumimoji="0" lang="en-GB" sz="1400" b="0" i="0" u="none" strike="noStrike" kern="0" cap="none" spc="0" normalizeH="0" baseline="0" dirty="0" err="1" smtClean="0">
                <a:ln>
                  <a:noFill/>
                </a:ln>
                <a:solidFill>
                  <a:schemeClr val="tx1"/>
                </a:solidFill>
                <a:effectLst/>
                <a:uLnTx/>
                <a:uFillTx/>
                <a:latin typeface="+mn-lt"/>
              </a:rPr>
              <a:t>attivati</a:t>
            </a:r>
            <a:r>
              <a:rPr kumimoji="0" lang="en-GB" sz="1400" b="0" i="0" u="none" strike="noStrike" kern="0" cap="none" spc="0" normalizeH="0" baseline="0" dirty="0" smtClean="0">
                <a:ln>
                  <a:noFill/>
                </a:ln>
                <a:solidFill>
                  <a:schemeClr val="tx1"/>
                </a:solidFill>
                <a:effectLst/>
                <a:uLnTx/>
                <a:uFillTx/>
                <a:latin typeface="+mn-lt"/>
              </a:rPr>
              <a:t> </a:t>
            </a:r>
            <a:r>
              <a:rPr kumimoji="0" lang="en-GB" sz="1400" b="0" i="0" u="none" strike="noStrike" kern="0" cap="none" spc="0" normalizeH="0" baseline="0" dirty="0" err="1" smtClean="0">
                <a:ln>
                  <a:noFill/>
                </a:ln>
                <a:solidFill>
                  <a:schemeClr val="tx1"/>
                </a:solidFill>
                <a:effectLst/>
                <a:uLnTx/>
                <a:uFillTx/>
                <a:latin typeface="+mn-lt"/>
              </a:rPr>
              <a:t>su</a:t>
            </a:r>
            <a:r>
              <a:rPr kumimoji="0" lang="en-GB" sz="1400" b="0" i="0" u="none" strike="noStrike" kern="0" cap="none" spc="0" normalizeH="0" baseline="0" dirty="0" smtClean="0">
                <a:ln>
                  <a:noFill/>
                </a:ln>
                <a:solidFill>
                  <a:schemeClr val="tx1"/>
                </a:solidFill>
                <a:effectLst/>
                <a:uLnTx/>
                <a:uFillTx/>
                <a:latin typeface="+mn-lt"/>
              </a:rPr>
              <a:t> </a:t>
            </a:r>
            <a:r>
              <a:rPr kumimoji="0" lang="en-GB" sz="1400" b="0" i="0" u="none" strike="noStrike" kern="0" cap="none" spc="0" normalizeH="0" baseline="0" dirty="0" err="1" smtClean="0">
                <a:ln>
                  <a:noFill/>
                </a:ln>
                <a:solidFill>
                  <a:schemeClr val="tx1"/>
                </a:solidFill>
                <a:effectLst/>
                <a:uLnTx/>
                <a:uFillTx/>
                <a:latin typeface="+mn-lt"/>
              </a:rPr>
              <a:t>schedulazione</a:t>
            </a:r>
            <a:r>
              <a:rPr kumimoji="0" lang="en-GB" sz="1400" b="0" i="0" u="none" strike="noStrike" kern="0" cap="none" spc="0" normalizeH="0" baseline="0" dirty="0" smtClean="0">
                <a:ln>
                  <a:noFill/>
                </a:ln>
                <a:solidFill>
                  <a:schemeClr val="tx1"/>
                </a:solidFill>
                <a:effectLst/>
                <a:uLnTx/>
                <a:uFillTx/>
                <a:latin typeface="+mn-lt"/>
              </a:rPr>
              <a:t> </a:t>
            </a:r>
            <a:r>
              <a:rPr kumimoji="0" lang="en-GB" sz="1400" b="0" i="0" u="none" strike="noStrike" kern="0" cap="none" spc="0" normalizeH="0" baseline="0" dirty="0" err="1" smtClean="0">
                <a:ln>
                  <a:noFill/>
                </a:ln>
                <a:solidFill>
                  <a:schemeClr val="tx1"/>
                </a:solidFill>
                <a:effectLst/>
                <a:uLnTx/>
                <a:uFillTx/>
                <a:latin typeface="+mn-lt"/>
              </a:rPr>
              <a:t>oraria</a:t>
            </a:r>
            <a:r>
              <a:rPr kumimoji="0" lang="en-GB" sz="1400" b="0" i="0" u="none" strike="noStrike" kern="0" cap="none" spc="0" normalizeH="0" baseline="0" dirty="0" smtClean="0">
                <a:ln>
                  <a:noFill/>
                </a:ln>
                <a:solidFill>
                  <a:schemeClr val="tx1"/>
                </a:solidFill>
                <a:effectLst/>
                <a:uLnTx/>
                <a:uFillTx/>
                <a:latin typeface="+mn-lt"/>
              </a:rPr>
              <a:t> o trigger </a:t>
            </a:r>
            <a:r>
              <a:rPr kumimoji="0" lang="en-GB" sz="1400" b="0" i="0" u="none" strike="noStrike" kern="0" cap="none" spc="0" normalizeH="0" baseline="0" dirty="0" err="1" smtClean="0">
                <a:ln>
                  <a:noFill/>
                </a:ln>
                <a:solidFill>
                  <a:schemeClr val="tx1"/>
                </a:solidFill>
                <a:effectLst/>
                <a:uLnTx/>
                <a:uFillTx/>
                <a:latin typeface="+mn-lt"/>
              </a:rPr>
              <a:t>di</a:t>
            </a:r>
            <a:r>
              <a:rPr kumimoji="0" lang="en-GB" sz="1400" b="0" i="0" u="none" strike="noStrike" kern="0" cap="none" spc="0" normalizeH="0" baseline="0" dirty="0" smtClean="0">
                <a:ln>
                  <a:noFill/>
                </a:ln>
                <a:solidFill>
                  <a:schemeClr val="tx1"/>
                </a:solidFill>
                <a:effectLst/>
                <a:uLnTx/>
                <a:uFillTx/>
                <a:latin typeface="+mn-lt"/>
              </a:rPr>
              <a:t> </a:t>
            </a:r>
            <a:r>
              <a:rPr kumimoji="0" lang="en-GB" sz="1400" b="0" i="0" u="none" strike="noStrike" kern="0" cap="none" spc="0" normalizeH="0" baseline="0" dirty="0" err="1" smtClean="0">
                <a:ln>
                  <a:noFill/>
                </a:ln>
                <a:solidFill>
                  <a:schemeClr val="tx1"/>
                </a:solidFill>
                <a:effectLst/>
                <a:uLnTx/>
                <a:uFillTx/>
                <a:latin typeface="+mn-lt"/>
              </a:rPr>
              <a:t>allarme</a:t>
            </a:r>
            <a:r>
              <a:rPr kumimoji="0" lang="en-GB" sz="1400" b="0" i="0" u="none" strike="noStrike" kern="0" cap="none" spc="0" normalizeH="0" baseline="0" dirty="0" smtClean="0">
                <a:ln>
                  <a:noFill/>
                </a:ln>
                <a:solidFill>
                  <a:schemeClr val="tx1"/>
                </a:solidFill>
                <a:effectLst/>
                <a:uLnTx/>
                <a:uFillTx/>
                <a:latin typeface="+mn-lt"/>
              </a:rPr>
              <a:t>.</a:t>
            </a: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lang="en-GB" sz="1400" kern="0" dirty="0" err="1" smtClean="0">
                <a:latin typeface="+mn-lt"/>
              </a:rPr>
              <a:t>Sulle</a:t>
            </a:r>
            <a:r>
              <a:rPr lang="en-GB" sz="1400" kern="0" dirty="0" smtClean="0">
                <a:latin typeface="+mn-lt"/>
              </a:rPr>
              <a:t> </a:t>
            </a:r>
            <a:r>
              <a:rPr lang="en-GB" sz="1400" kern="0" dirty="0" err="1" smtClean="0">
                <a:latin typeface="+mn-lt"/>
              </a:rPr>
              <a:t>telecamere</a:t>
            </a:r>
            <a:r>
              <a:rPr lang="en-GB" sz="1400" kern="0" dirty="0" smtClean="0">
                <a:latin typeface="+mn-lt"/>
              </a:rPr>
              <a:t> PTZ </a:t>
            </a:r>
            <a:r>
              <a:rPr lang="en-GB" sz="1400" kern="0" dirty="0" err="1" smtClean="0">
                <a:latin typeface="+mn-lt"/>
              </a:rPr>
              <a:t>possono</a:t>
            </a:r>
            <a:r>
              <a:rPr lang="en-GB" sz="1400" kern="0" dirty="0" smtClean="0">
                <a:latin typeface="+mn-lt"/>
              </a:rPr>
              <a:t> </a:t>
            </a:r>
            <a:r>
              <a:rPr lang="en-GB" sz="1400" kern="0" dirty="0" err="1" smtClean="0">
                <a:latin typeface="+mn-lt"/>
              </a:rPr>
              <a:t>esere</a:t>
            </a:r>
            <a:r>
              <a:rPr lang="en-GB" sz="1400" kern="0" dirty="0" smtClean="0">
                <a:latin typeface="+mn-lt"/>
              </a:rPr>
              <a:t> </a:t>
            </a:r>
            <a:r>
              <a:rPr lang="en-GB" sz="1400" kern="0" dirty="0" err="1" smtClean="0">
                <a:latin typeface="+mn-lt"/>
              </a:rPr>
              <a:t>configurati</a:t>
            </a:r>
            <a:r>
              <a:rPr lang="en-GB" sz="1400" kern="0" dirty="0" smtClean="0">
                <a:latin typeface="+mn-lt"/>
              </a:rPr>
              <a:t> </a:t>
            </a:r>
            <a:r>
              <a:rPr lang="en-GB" sz="1400" kern="0" dirty="0" err="1" smtClean="0">
                <a:latin typeface="+mn-lt"/>
              </a:rPr>
              <a:t>fino</a:t>
            </a:r>
            <a:r>
              <a:rPr lang="en-GB" sz="1400" kern="0" dirty="0" smtClean="0">
                <a:latin typeface="+mn-lt"/>
              </a:rPr>
              <a:t> a 10 </a:t>
            </a:r>
            <a:r>
              <a:rPr lang="en-GB" sz="1400" kern="0" dirty="0" err="1" smtClean="0">
                <a:latin typeface="+mn-lt"/>
              </a:rPr>
              <a:t>profili</a:t>
            </a:r>
            <a:r>
              <a:rPr lang="en-GB" sz="1400" kern="0" dirty="0" smtClean="0">
                <a:latin typeface="+mn-lt"/>
              </a:rPr>
              <a:t> </a:t>
            </a:r>
            <a:r>
              <a:rPr lang="en-GB" sz="1400" kern="0" dirty="0" err="1" smtClean="0">
                <a:latin typeface="+mn-lt"/>
              </a:rPr>
              <a:t>corrispondenti</a:t>
            </a:r>
            <a:r>
              <a:rPr lang="en-GB" sz="1400" kern="0" dirty="0" smtClean="0">
                <a:latin typeface="+mn-lt"/>
              </a:rPr>
              <a:t> ad </a:t>
            </a:r>
            <a:r>
              <a:rPr lang="en-GB" sz="1400" kern="0" dirty="0" err="1" smtClean="0">
                <a:latin typeface="+mn-lt"/>
              </a:rPr>
              <a:t>altrettanti</a:t>
            </a:r>
            <a:r>
              <a:rPr lang="en-GB" sz="1400" kern="0" dirty="0" smtClean="0">
                <a:latin typeface="+mn-lt"/>
              </a:rPr>
              <a:t> preset. </a:t>
            </a:r>
            <a:r>
              <a:rPr lang="en-GB" sz="1400" kern="0" dirty="0" err="1" smtClean="0">
                <a:latin typeface="+mn-lt"/>
              </a:rPr>
              <a:t>Rimane</a:t>
            </a:r>
            <a:r>
              <a:rPr lang="en-GB" sz="1400" kern="0" dirty="0" smtClean="0">
                <a:latin typeface="+mn-lt"/>
              </a:rPr>
              <a:t> </a:t>
            </a:r>
            <a:r>
              <a:rPr lang="en-GB" sz="1400" kern="0" dirty="0" err="1" smtClean="0">
                <a:latin typeface="+mn-lt"/>
              </a:rPr>
              <a:t>comunque</a:t>
            </a:r>
            <a:r>
              <a:rPr lang="en-GB" sz="1400" kern="0" dirty="0" smtClean="0">
                <a:latin typeface="+mn-lt"/>
              </a:rPr>
              <a:t> </a:t>
            </a:r>
            <a:r>
              <a:rPr lang="en-GB" sz="1400" kern="0" dirty="0" err="1" smtClean="0">
                <a:latin typeface="+mn-lt"/>
              </a:rPr>
              <a:t>il</a:t>
            </a:r>
            <a:r>
              <a:rPr lang="en-GB" sz="1400" kern="0" dirty="0" smtClean="0">
                <a:latin typeface="+mn-lt"/>
              </a:rPr>
              <a:t> </a:t>
            </a:r>
            <a:r>
              <a:rPr lang="en-GB" sz="1400" kern="0" dirty="0" err="1" smtClean="0">
                <a:latin typeface="+mn-lt"/>
              </a:rPr>
              <a:t>limite</a:t>
            </a:r>
            <a:r>
              <a:rPr lang="en-GB" sz="1400" kern="0" dirty="0" smtClean="0">
                <a:latin typeface="+mn-lt"/>
              </a:rPr>
              <a:t> </a:t>
            </a:r>
            <a:r>
              <a:rPr lang="en-GB" sz="1400" kern="0" dirty="0" err="1" smtClean="0">
                <a:latin typeface="+mn-lt"/>
              </a:rPr>
              <a:t>di</a:t>
            </a:r>
            <a:r>
              <a:rPr lang="en-GB" sz="1400" kern="0" dirty="0" smtClean="0">
                <a:latin typeface="+mn-lt"/>
              </a:rPr>
              <a:t> 16 task </a:t>
            </a:r>
            <a:r>
              <a:rPr lang="en-GB" sz="1400" kern="0" dirty="0" err="1" smtClean="0">
                <a:latin typeface="+mn-lt"/>
              </a:rPr>
              <a:t>configurabili</a:t>
            </a:r>
            <a:r>
              <a:rPr lang="en-GB" sz="1400" kern="0" dirty="0" smtClean="0">
                <a:latin typeface="+mn-lt"/>
              </a:rPr>
              <a:t>.</a:t>
            </a:r>
            <a:endParaRPr lang="en-GB" sz="1400" kern="0" dirty="0" smtClean="0"/>
          </a:p>
          <a:p>
            <a:pPr marL="304800" marR="0" lvl="0" indent="-304800" algn="l" defTabSz="914400" rtl="0" eaLnBrk="1" fontAlgn="base" latinLnBrk="0" hangingPunct="1">
              <a:lnSpc>
                <a:spcPct val="111000"/>
              </a:lnSpc>
              <a:spcBef>
                <a:spcPct val="0"/>
              </a:spcBef>
              <a:spcAft>
                <a:spcPct val="0"/>
              </a:spcAft>
              <a:buClr>
                <a:srgbClr val="425C8F"/>
              </a:buClr>
              <a:buSzPct val="65000"/>
              <a:tabLst/>
              <a:defRPr/>
            </a:pPr>
            <a:endParaRPr kumimoji="0" lang="en-GB" sz="1400" b="1" i="0" u="none" strike="noStrike" kern="0" cap="none" spc="0" normalizeH="0" baseline="0" noProof="0" dirty="0" smtClean="0">
              <a:ln>
                <a:noFill/>
              </a:ln>
              <a:solidFill>
                <a:schemeClr val="tx1"/>
              </a:solidFill>
              <a:effectLst/>
              <a:uLnTx/>
              <a:uFillTx/>
              <a:latin typeface="+mn-lt"/>
              <a:ea typeface="+mn-ea"/>
              <a:cs typeface="+mn-cs"/>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endParaRPr kumimoji="0" lang="en-GB" sz="1400" b="0" i="0" u="none" strike="noStrike" kern="0" cap="none" spc="0" normalizeH="0" baseline="0" noProof="0" dirty="0" smtClean="0">
              <a:ln>
                <a:noFill/>
              </a:ln>
              <a:solidFill>
                <a:schemeClr val="tx1"/>
              </a:solidFill>
              <a:effectLst/>
              <a:uLnTx/>
              <a:uFillTx/>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tabLst/>
              <a:defRPr/>
            </a:pPr>
            <a:endParaRPr lang="en-GB" sz="1400" kern="0" dirty="0" smtClean="0"/>
          </a:p>
          <a:p>
            <a:pPr marL="304800" indent="-304800">
              <a:lnSpc>
                <a:spcPct val="111000"/>
              </a:lnSpc>
              <a:buClr>
                <a:srgbClr val="425C8F"/>
              </a:buClr>
              <a:buSzPct val="65000"/>
              <a:buFont typeface="Wingdings" pitchFamily="2" charset="2"/>
              <a:buChar char="è"/>
              <a:defRPr/>
            </a:pPr>
            <a:endParaRPr lang="de-DE" sz="1400" kern="0" dirty="0" err="1" smtClean="0">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endParaRPr kumimoji="0" lang="de-DE" sz="1400" b="0" i="0" u="none" strike="noStrike" kern="0" cap="none" spc="0" normalizeH="0" baseline="0" noProof="0" dirty="0" smtClean="0">
              <a:ln>
                <a:noFill/>
              </a:ln>
              <a:solidFill>
                <a:schemeClr val="tx1"/>
              </a:solidFill>
              <a:effectLst/>
              <a:uLnTx/>
              <a:uFillTx/>
              <a:latin typeface="+mn-lt"/>
            </a:endParaRPr>
          </a:p>
        </p:txBody>
      </p:sp>
      <p:sp>
        <p:nvSpPr>
          <p:cNvPr id="18" name="Rectangle 2"/>
          <p:cNvSpPr>
            <a:spLocks noGrp="1" noChangeArrowheads="1"/>
          </p:cNvSpPr>
          <p:nvPr>
            <p:ph type="title"/>
            <p:custDataLst>
              <p:tags r:id="rId11"/>
            </p:custDataLst>
          </p:nvPr>
        </p:nvSpPr>
        <p:spPr>
          <a:xfrm>
            <a:off x="533400" y="533400"/>
            <a:ext cx="7315200" cy="533400"/>
          </a:xfrm>
          <a:noFill/>
          <a:ln/>
        </p:spPr>
        <p:txBody>
          <a:bodyPr/>
          <a:lstStyle/>
          <a:p>
            <a:r>
              <a:rPr lang="en-GB" dirty="0" err="1" smtClean="0"/>
              <a:t>Panoramica</a:t>
            </a:r>
            <a:r>
              <a:rPr lang="en-GB" dirty="0" smtClean="0"/>
              <a:t> (Task)</a:t>
            </a:r>
            <a:endParaRPr lang="de-DE" dirty="0"/>
          </a:p>
        </p:txBody>
      </p:sp>
      <p:pic>
        <p:nvPicPr>
          <p:cNvPr id="101379" name="Picture 3"/>
          <p:cNvPicPr>
            <a:picLocks noChangeAspect="1" noChangeArrowheads="1"/>
          </p:cNvPicPr>
          <p:nvPr>
            <p:custDataLst>
              <p:tags r:id="rId12"/>
            </p:custDataLst>
          </p:nvPr>
        </p:nvPicPr>
        <p:blipFill>
          <a:blip r:embed="rId17" cstate="print"/>
          <a:srcRect/>
          <a:stretch>
            <a:fillRect/>
          </a:stretch>
        </p:blipFill>
        <p:spPr bwMode="auto">
          <a:xfrm>
            <a:off x="666800" y="2726060"/>
            <a:ext cx="5359984" cy="2088232"/>
          </a:xfrm>
          <a:prstGeom prst="rect">
            <a:avLst/>
          </a:prstGeom>
          <a:noFill/>
          <a:ln w="9525">
            <a:noFill/>
            <a:miter lim="800000"/>
            <a:headEnd/>
            <a:tailEnd/>
          </a:ln>
        </p:spPr>
      </p:pic>
      <p:pic>
        <p:nvPicPr>
          <p:cNvPr id="101380" name="Picture 4"/>
          <p:cNvPicPr>
            <a:picLocks noChangeAspect="1" noChangeArrowheads="1"/>
          </p:cNvPicPr>
          <p:nvPr>
            <p:custDataLst>
              <p:tags r:id="rId13"/>
            </p:custDataLst>
          </p:nvPr>
        </p:nvPicPr>
        <p:blipFill>
          <a:blip r:embed="rId18" cstate="print"/>
          <a:srcRect/>
          <a:stretch>
            <a:fillRect/>
          </a:stretch>
        </p:blipFill>
        <p:spPr bwMode="auto">
          <a:xfrm>
            <a:off x="4339208" y="2654052"/>
            <a:ext cx="3766344" cy="266700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6"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4" name="Text Box 11"/>
          <p:cNvSpPr txBox="1">
            <a:spLocks noChangeArrowheads="1"/>
          </p:cNvSpPr>
          <p:nvPr>
            <p:custDataLst>
              <p:tags r:id="rId9"/>
            </p:custDataLst>
          </p:nvPr>
        </p:nvSpPr>
        <p:spPr bwMode="auto">
          <a:xfrm>
            <a:off x="7291535" y="28575"/>
            <a:ext cx="1224137"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smtClean="0">
                <a:solidFill>
                  <a:schemeClr val="bg1"/>
                </a:solidFill>
              </a:rPr>
              <a:t>Task</a:t>
            </a:r>
            <a:endParaRPr lang="en-US" sz="2000" dirty="0">
              <a:solidFill>
                <a:schemeClr val="bg1"/>
              </a:solidFill>
            </a:endParaRPr>
          </a:p>
        </p:txBody>
      </p:sp>
      <p:sp>
        <p:nvSpPr>
          <p:cNvPr id="17" name="Rectangle 3"/>
          <p:cNvSpPr txBox="1">
            <a:spLocks noChangeArrowheads="1"/>
          </p:cNvSpPr>
          <p:nvPr>
            <p:custDataLst>
              <p:tags r:id="rId10"/>
            </p:custDataLst>
          </p:nvPr>
        </p:nvSpPr>
        <p:spPr bwMode="auto">
          <a:xfrm>
            <a:off x="533400" y="1066800"/>
            <a:ext cx="7315200" cy="129922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lvl="0" indent="-304800">
              <a:lnSpc>
                <a:spcPct val="111000"/>
              </a:lnSpc>
              <a:buClr>
                <a:srgbClr val="425C8F"/>
              </a:buClr>
              <a:buSzPct val="65000"/>
              <a:buFont typeface="Wingdings" pitchFamily="2" charset="2"/>
              <a:buChar char="è"/>
              <a:defRPr/>
            </a:pPr>
            <a:r>
              <a:rPr lang="en-GB" sz="1400" b="1" kern="0" dirty="0" err="1" smtClean="0"/>
              <a:t>Possono</a:t>
            </a:r>
            <a:r>
              <a:rPr lang="en-GB" sz="1400" b="1" kern="0" dirty="0" smtClean="0"/>
              <a:t> </a:t>
            </a:r>
            <a:r>
              <a:rPr lang="en-GB" sz="1400" b="1" kern="0" dirty="0" err="1" smtClean="0"/>
              <a:t>essere</a:t>
            </a:r>
            <a:r>
              <a:rPr lang="en-GB" sz="1400" b="1" kern="0" dirty="0" smtClean="0"/>
              <a:t> </a:t>
            </a:r>
            <a:r>
              <a:rPr lang="en-GB" sz="1400" b="1" kern="0" dirty="0" err="1" smtClean="0"/>
              <a:t>configurati</a:t>
            </a:r>
            <a:r>
              <a:rPr lang="en-GB" sz="1400" b="1" kern="0" dirty="0" smtClean="0"/>
              <a:t> due </a:t>
            </a:r>
            <a:r>
              <a:rPr lang="en-GB" sz="1400" b="1" kern="0" dirty="0" err="1" smtClean="0"/>
              <a:t>metodi</a:t>
            </a:r>
            <a:r>
              <a:rPr lang="en-GB" sz="1400" b="1" kern="0" dirty="0" smtClean="0"/>
              <a:t> </a:t>
            </a:r>
            <a:r>
              <a:rPr lang="en-GB" sz="1400" b="1" kern="0" dirty="0" err="1" smtClean="0"/>
              <a:t>di</a:t>
            </a:r>
            <a:r>
              <a:rPr lang="en-GB" sz="1400" b="1" kern="0" dirty="0" smtClean="0"/>
              <a:t> </a:t>
            </a:r>
            <a:r>
              <a:rPr lang="en-GB" sz="1400" b="1" kern="0" dirty="0" err="1" smtClean="0"/>
              <a:t>funzionamento</a:t>
            </a:r>
            <a:r>
              <a:rPr lang="en-GB" sz="1400" b="1" kern="0" dirty="0" smtClean="0"/>
              <a:t>.</a:t>
            </a:r>
          </a:p>
          <a:p>
            <a:pPr marL="609600" lvl="1" indent="-190500">
              <a:lnSpc>
                <a:spcPct val="111000"/>
              </a:lnSpc>
              <a:buClr>
                <a:srgbClr val="425C8F"/>
              </a:buClr>
              <a:buSzPct val="50000"/>
              <a:buFont typeface="Wingdings" pitchFamily="2" charset="2"/>
              <a:buChar char=""/>
              <a:defRPr/>
            </a:pPr>
            <a:r>
              <a:rPr lang="en-GB" sz="1400" kern="0" dirty="0" smtClean="0"/>
              <a:t>IVA 5.x </a:t>
            </a:r>
            <a:r>
              <a:rPr lang="en-GB" sz="1400" kern="0" dirty="0" err="1" smtClean="0"/>
              <a:t>basata</a:t>
            </a:r>
            <a:r>
              <a:rPr lang="en-GB" sz="1400" kern="0" dirty="0" smtClean="0"/>
              <a:t> sui </a:t>
            </a:r>
            <a:r>
              <a:rPr lang="en-GB" sz="1400" kern="0" dirty="0" err="1" smtClean="0"/>
              <a:t>metadati</a:t>
            </a:r>
            <a:r>
              <a:rPr lang="en-GB" sz="1400" kern="0" dirty="0" smtClean="0"/>
              <a:t>.</a:t>
            </a:r>
          </a:p>
          <a:p>
            <a:pPr marL="609600" lvl="1" indent="-190500">
              <a:lnSpc>
                <a:spcPct val="111000"/>
              </a:lnSpc>
              <a:buClr>
                <a:srgbClr val="425C8F"/>
              </a:buClr>
              <a:buSzPct val="50000"/>
              <a:buFont typeface="Wingdings" pitchFamily="2" charset="2"/>
              <a:buChar char=""/>
              <a:defRPr/>
            </a:pPr>
            <a:r>
              <a:rPr lang="en-GB" sz="1400" kern="0" dirty="0" smtClean="0"/>
              <a:t>IVA Flow </a:t>
            </a:r>
            <a:r>
              <a:rPr lang="en-GB" sz="1400" kern="0" dirty="0" err="1" smtClean="0"/>
              <a:t>basata</a:t>
            </a:r>
            <a:r>
              <a:rPr lang="en-GB" sz="1400" kern="0" dirty="0" smtClean="0"/>
              <a:t> </a:t>
            </a:r>
            <a:r>
              <a:rPr lang="en-GB" sz="1400" kern="0" dirty="0" err="1" smtClean="0"/>
              <a:t>su</a:t>
            </a:r>
            <a:r>
              <a:rPr lang="en-GB" sz="1400" kern="0" dirty="0" smtClean="0"/>
              <a:t> </a:t>
            </a:r>
            <a:r>
              <a:rPr lang="en-GB" sz="1400" kern="0" dirty="0" err="1" smtClean="0"/>
              <a:t>vettori</a:t>
            </a:r>
            <a:r>
              <a:rPr lang="en-GB" sz="1400" kern="0" dirty="0" smtClean="0"/>
              <a:t> </a:t>
            </a:r>
            <a:r>
              <a:rPr lang="en-GB" sz="1400" kern="0" dirty="0" err="1" smtClean="0"/>
              <a:t>direzionali</a:t>
            </a:r>
            <a:r>
              <a:rPr lang="en-GB" sz="1400" kern="0" dirty="0" smtClean="0"/>
              <a:t>.</a:t>
            </a:r>
          </a:p>
          <a:p>
            <a:pPr marL="609600" lvl="1" indent="-190500">
              <a:lnSpc>
                <a:spcPct val="111000"/>
              </a:lnSpc>
              <a:buClr>
                <a:srgbClr val="425C8F"/>
              </a:buClr>
              <a:buSzPct val="50000"/>
              <a:buFont typeface="Wingdings" pitchFamily="2" charset="2"/>
              <a:buChar char=""/>
              <a:defRPr/>
            </a:pPr>
            <a:endParaRPr lang="en-GB" sz="1400" kern="0" dirty="0" smtClean="0"/>
          </a:p>
          <a:p>
            <a:pPr marL="609600" lvl="1" indent="-190500">
              <a:lnSpc>
                <a:spcPct val="111000"/>
              </a:lnSpc>
              <a:buClr>
                <a:srgbClr val="425C8F"/>
              </a:buClr>
              <a:buSzPct val="50000"/>
              <a:defRPr/>
            </a:pPr>
            <a:r>
              <a:rPr lang="en-GB" sz="1400" kern="0" dirty="0" smtClean="0"/>
              <a:t>NOTA!!  </a:t>
            </a:r>
            <a:r>
              <a:rPr lang="en-GB" sz="1400" kern="0" dirty="0" err="1" smtClean="0"/>
              <a:t>L’uno</a:t>
            </a:r>
            <a:r>
              <a:rPr lang="en-GB" sz="1400" kern="0" dirty="0" smtClean="0"/>
              <a:t> </a:t>
            </a:r>
            <a:r>
              <a:rPr lang="en-GB" sz="1400" kern="0" dirty="0" err="1" smtClean="0"/>
              <a:t>esclude</a:t>
            </a:r>
            <a:r>
              <a:rPr lang="en-GB" sz="1400" kern="0" dirty="0" smtClean="0"/>
              <a:t> </a:t>
            </a:r>
            <a:r>
              <a:rPr lang="en-GB" sz="1400" kern="0" dirty="0" err="1" smtClean="0"/>
              <a:t>l’altro</a:t>
            </a:r>
            <a:r>
              <a:rPr lang="en-GB" sz="1400" kern="0" dirty="0" smtClean="0"/>
              <a:t>!!!</a:t>
            </a: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endParaRPr lang="en-GB" sz="1400" kern="0" dirty="0" smtClean="0"/>
          </a:p>
          <a:p>
            <a:pPr marL="304800" marR="0" lvl="0" indent="-304800" algn="l" defTabSz="914400" rtl="0" eaLnBrk="1" fontAlgn="base" latinLnBrk="0" hangingPunct="1">
              <a:lnSpc>
                <a:spcPct val="111000"/>
              </a:lnSpc>
              <a:spcBef>
                <a:spcPct val="0"/>
              </a:spcBef>
              <a:spcAft>
                <a:spcPct val="0"/>
              </a:spcAft>
              <a:buClr>
                <a:srgbClr val="425C8F"/>
              </a:buClr>
              <a:buSzPct val="65000"/>
              <a:tabLst/>
              <a:defRPr/>
            </a:pPr>
            <a:endParaRPr kumimoji="0" lang="en-GB" sz="1400" b="1" i="0" u="none" strike="noStrike" kern="0" cap="none" spc="0" normalizeH="0" baseline="0" noProof="0" dirty="0" smtClean="0">
              <a:ln>
                <a:noFill/>
              </a:ln>
              <a:solidFill>
                <a:schemeClr val="tx1"/>
              </a:solidFill>
              <a:effectLst/>
              <a:uLnTx/>
              <a:uFillTx/>
              <a:latin typeface="+mn-lt"/>
              <a:ea typeface="+mn-ea"/>
              <a:cs typeface="+mn-cs"/>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endParaRPr kumimoji="0" lang="en-GB" sz="1400" b="0" i="0" u="none" strike="noStrike" kern="0" cap="none" spc="0" normalizeH="0" baseline="0" noProof="0" dirty="0" smtClean="0">
              <a:ln>
                <a:noFill/>
              </a:ln>
              <a:solidFill>
                <a:schemeClr val="tx1"/>
              </a:solidFill>
              <a:effectLst/>
              <a:uLnTx/>
              <a:uFillTx/>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tabLst/>
              <a:defRPr/>
            </a:pPr>
            <a:endParaRPr lang="en-GB" sz="1400" kern="0" dirty="0" smtClean="0"/>
          </a:p>
          <a:p>
            <a:pPr marL="304800" indent="-304800">
              <a:lnSpc>
                <a:spcPct val="111000"/>
              </a:lnSpc>
              <a:buClr>
                <a:srgbClr val="425C8F"/>
              </a:buClr>
              <a:buSzPct val="65000"/>
              <a:buFont typeface="Wingdings" pitchFamily="2" charset="2"/>
              <a:buChar char="è"/>
              <a:defRPr/>
            </a:pPr>
            <a:endParaRPr lang="de-DE" sz="1400" kern="0" dirty="0" err="1" smtClean="0">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endParaRPr kumimoji="0" lang="de-DE" sz="1400" b="0" i="0" u="none" strike="noStrike" kern="0" cap="none" spc="0" normalizeH="0" baseline="0" noProof="0" dirty="0" smtClean="0">
              <a:ln>
                <a:noFill/>
              </a:ln>
              <a:solidFill>
                <a:schemeClr val="tx1"/>
              </a:solidFill>
              <a:effectLst/>
              <a:uLnTx/>
              <a:uFillTx/>
              <a:latin typeface="+mn-lt"/>
            </a:endParaRPr>
          </a:p>
        </p:txBody>
      </p:sp>
      <p:sp>
        <p:nvSpPr>
          <p:cNvPr id="18" name="Rectangle 2"/>
          <p:cNvSpPr>
            <a:spLocks noGrp="1" noChangeArrowheads="1"/>
          </p:cNvSpPr>
          <p:nvPr>
            <p:ph type="title"/>
            <p:custDataLst>
              <p:tags r:id="rId11"/>
            </p:custDataLst>
          </p:nvPr>
        </p:nvSpPr>
        <p:spPr>
          <a:xfrm>
            <a:off x="533400" y="533400"/>
            <a:ext cx="7315200" cy="533400"/>
          </a:xfrm>
          <a:noFill/>
          <a:ln/>
        </p:spPr>
        <p:txBody>
          <a:bodyPr/>
          <a:lstStyle/>
          <a:p>
            <a:r>
              <a:rPr lang="en-GB" dirty="0" err="1" smtClean="0"/>
              <a:t>Panoramica</a:t>
            </a:r>
            <a:r>
              <a:rPr lang="en-GB" dirty="0" smtClean="0"/>
              <a:t> (Task)</a:t>
            </a:r>
            <a:endParaRPr lang="de-DE" dirty="0"/>
          </a:p>
        </p:txBody>
      </p:sp>
      <p:pic>
        <p:nvPicPr>
          <p:cNvPr id="101378" name="Picture 2"/>
          <p:cNvPicPr>
            <a:picLocks noChangeAspect="1" noChangeArrowheads="1"/>
          </p:cNvPicPr>
          <p:nvPr>
            <p:custDataLst>
              <p:tags r:id="rId12"/>
            </p:custDataLst>
          </p:nvPr>
        </p:nvPicPr>
        <p:blipFill>
          <a:blip r:embed="rId17" cstate="print"/>
          <a:srcRect/>
          <a:stretch>
            <a:fillRect/>
          </a:stretch>
        </p:blipFill>
        <p:spPr bwMode="auto">
          <a:xfrm>
            <a:off x="1602904" y="2942084"/>
            <a:ext cx="5019848" cy="2047418"/>
          </a:xfrm>
          <a:prstGeom prst="rect">
            <a:avLst/>
          </a:prstGeom>
          <a:noFill/>
          <a:ln w="9525">
            <a:noFill/>
            <a:miter lim="800000"/>
            <a:headEnd/>
            <a:tailEnd/>
          </a:ln>
        </p:spPr>
      </p:pic>
      <p:sp>
        <p:nvSpPr>
          <p:cNvPr id="15" name="Segnaposto numero diapositiva 14"/>
          <p:cNvSpPr>
            <a:spLocks noGrp="1"/>
          </p:cNvSpPr>
          <p:nvPr>
            <p:ph type="sldNum" sz="quarter" idx="10"/>
          </p:nvPr>
        </p:nvSpPr>
        <p:spPr/>
        <p:txBody>
          <a:bodyPr/>
          <a:lstStyle/>
          <a:p>
            <a:fld id="{D7C3F0AE-C3A5-4F23-B629-A17D7DB1DB0C}" type="slidenum">
              <a:rPr lang="it-IT" smtClean="0"/>
              <a:pPr/>
              <a:t>15</a:t>
            </a:fld>
            <a:endParaRPr lang="it-IT"/>
          </a:p>
        </p:txBody>
      </p:sp>
      <p:pic>
        <p:nvPicPr>
          <p:cNvPr id="121857" name="Picture 1" descr="J:\Animazioni\logo-2.gif"/>
          <p:cNvPicPr>
            <a:picLocks noChangeAspect="1" noChangeArrowheads="1" noCrop="1"/>
          </p:cNvPicPr>
          <p:nvPr>
            <p:custDataLst>
              <p:tags r:id="rId13"/>
            </p:custDataLst>
          </p:nvPr>
        </p:nvPicPr>
        <p:blipFill>
          <a:blip r:embed="rId18" cstate="print"/>
          <a:srcRect/>
          <a:stretch>
            <a:fillRect/>
          </a:stretch>
        </p:blipFill>
        <p:spPr bwMode="auto">
          <a:xfrm>
            <a:off x="3403104" y="2005980"/>
            <a:ext cx="720080" cy="389447"/>
          </a:xfrm>
          <a:prstGeom prst="rect">
            <a:avLst/>
          </a:prstGeom>
          <a:noFill/>
        </p:spPr>
      </p:pic>
    </p:spTree>
    <p:custDataLst>
      <p:tags r:id="rId1"/>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JUBILAEUM.png"/>
          <p:cNvPicPr>
            <a:picLocks/>
          </p:cNvPicPr>
          <p:nvPr>
            <p:custDataLst>
              <p:tags r:id="rId2"/>
            </p:custDataLst>
          </p:nvPr>
        </p:nvPicPr>
        <p:blipFill>
          <a:blip r:embed="rId17"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err="1" smtClean="0"/>
              <a:t>Panoramica</a:t>
            </a:r>
            <a:r>
              <a:rPr lang="en-GB" dirty="0" smtClean="0"/>
              <a:t> (Task IVA 5.x)</a:t>
            </a:r>
            <a:endParaRPr lang="de-DE" dirty="0"/>
          </a:p>
        </p:txBody>
      </p:sp>
      <p:sp>
        <p:nvSpPr>
          <p:cNvPr id="10" name="Rectangle 3"/>
          <p:cNvSpPr txBox="1">
            <a:spLocks noChangeArrowheads="1"/>
          </p:cNvSpPr>
          <p:nvPr>
            <p:custDataLst>
              <p:tags r:id="rId10"/>
            </p:custDataLst>
          </p:nvPr>
        </p:nvSpPr>
        <p:spPr bwMode="auto">
          <a:xfrm>
            <a:off x="533400" y="1066800"/>
            <a:ext cx="7315200" cy="453958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sz="1400" b="1" kern="0" dirty="0" err="1" smtClean="0">
                <a:latin typeface="+mn-lt"/>
              </a:rPr>
              <a:t>Oggetto</a:t>
            </a:r>
            <a:r>
              <a:rPr lang="en-GB" sz="1400" b="1" kern="0" dirty="0" smtClean="0">
                <a:latin typeface="+mn-lt"/>
              </a:rPr>
              <a:t> </a:t>
            </a:r>
            <a:r>
              <a:rPr lang="en-GB" sz="1400" b="1" kern="0" dirty="0" err="1" smtClean="0">
                <a:latin typeface="+mn-lt"/>
              </a:rPr>
              <a:t>abbandonato</a:t>
            </a:r>
            <a:endParaRPr kumimoji="0" lang="en-GB" sz="1400" b="1" i="0" u="none" strike="noStrike" kern="0" cap="none" spc="0" normalizeH="0" baseline="0" noProof="0" dirty="0" smtClean="0">
              <a:ln>
                <a:noFill/>
              </a:ln>
              <a:solidFill>
                <a:schemeClr val="tx1"/>
              </a:solidFill>
              <a:effectLst/>
              <a:uLnTx/>
              <a:uFillTx/>
              <a:latin typeface="+mn-lt"/>
              <a:ea typeface="+mn-ea"/>
              <a:cs typeface="+mn-cs"/>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kumimoji="0" lang="en-GB" sz="1400" b="0" i="0" u="none" strike="noStrike" kern="0" cap="none" spc="0" normalizeH="0" baseline="0" noProof="0" dirty="0" err="1" smtClean="0">
                <a:ln>
                  <a:noFill/>
                </a:ln>
                <a:solidFill>
                  <a:schemeClr val="tx1"/>
                </a:solidFill>
                <a:effectLst/>
                <a:uLnTx/>
                <a:uFillTx/>
                <a:latin typeface="+mn-lt"/>
              </a:rPr>
              <a:t>Oggetti</a:t>
            </a:r>
            <a:r>
              <a:rPr kumimoji="0" lang="en-GB" sz="1400" b="0" i="0" u="none" strike="noStrike" kern="0" cap="none" spc="0" normalizeH="0" noProof="0" dirty="0" smtClean="0">
                <a:ln>
                  <a:noFill/>
                </a:ln>
                <a:solidFill>
                  <a:schemeClr val="tx1"/>
                </a:solidFill>
                <a:effectLst/>
                <a:uLnTx/>
                <a:uFillTx/>
                <a:latin typeface="+mn-lt"/>
              </a:rPr>
              <a:t> </a:t>
            </a:r>
            <a:r>
              <a:rPr lang="en-GB" sz="1400" kern="0" dirty="0" err="1" smtClean="0">
                <a:latin typeface="+mn-lt"/>
              </a:rPr>
              <a:t>lasciati</a:t>
            </a:r>
            <a:r>
              <a:rPr lang="en-GB" sz="1400" kern="0" dirty="0" smtClean="0">
                <a:latin typeface="+mn-lt"/>
              </a:rPr>
              <a:t> </a:t>
            </a:r>
            <a:r>
              <a:rPr lang="en-GB" sz="1400" kern="0" dirty="0" err="1" smtClean="0">
                <a:latin typeface="+mn-lt"/>
              </a:rPr>
              <a:t>sulla</a:t>
            </a:r>
            <a:r>
              <a:rPr lang="en-GB" sz="1400" kern="0" dirty="0" smtClean="0">
                <a:latin typeface="+mn-lt"/>
              </a:rPr>
              <a:t> </a:t>
            </a:r>
            <a:r>
              <a:rPr lang="en-GB" sz="1400" kern="0" dirty="0" err="1" smtClean="0">
                <a:latin typeface="+mn-lt"/>
              </a:rPr>
              <a:t>scena</a:t>
            </a:r>
            <a:endParaRPr kumimoji="0" lang="en-GB" sz="1400" b="0" i="0" u="none" strike="noStrike" kern="0" cap="none" spc="0" normalizeH="0" baseline="0" noProof="0" dirty="0" smtClean="0">
              <a:ln>
                <a:noFill/>
              </a:ln>
              <a:solidFill>
                <a:schemeClr val="tx1"/>
              </a:solidFill>
              <a:effectLst/>
              <a:uLnTx/>
              <a:uFillTx/>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kumimoji="0" lang="en-GB" sz="1400" b="0" i="0" u="none" strike="noStrike" kern="0" cap="none" spc="0" normalizeH="0" baseline="0" noProof="0" dirty="0" err="1" smtClean="0">
                <a:ln>
                  <a:noFill/>
                </a:ln>
                <a:solidFill>
                  <a:schemeClr val="tx1"/>
                </a:solidFill>
                <a:effectLst/>
                <a:uLnTx/>
                <a:uFillTx/>
                <a:latin typeface="+mn-lt"/>
              </a:rPr>
              <a:t>Veicoli</a:t>
            </a:r>
            <a:r>
              <a:rPr kumimoji="0" lang="en-GB" sz="1400" b="0" i="0" u="none" strike="noStrike" kern="0" cap="none" spc="0" normalizeH="0" noProof="0" dirty="0" smtClean="0">
                <a:ln>
                  <a:noFill/>
                </a:ln>
                <a:solidFill>
                  <a:schemeClr val="tx1"/>
                </a:solidFill>
                <a:effectLst/>
                <a:uLnTx/>
                <a:uFillTx/>
                <a:latin typeface="+mn-lt"/>
              </a:rPr>
              <a:t> </a:t>
            </a:r>
            <a:r>
              <a:rPr kumimoji="0" lang="en-GB" sz="1400" b="0" i="0" u="none" strike="noStrike" kern="0" cap="none" spc="0" normalizeH="0" noProof="0" dirty="0" err="1" smtClean="0">
                <a:ln>
                  <a:noFill/>
                </a:ln>
                <a:solidFill>
                  <a:schemeClr val="tx1"/>
                </a:solidFill>
                <a:effectLst/>
                <a:uLnTx/>
                <a:uFillTx/>
                <a:latin typeface="+mn-lt"/>
              </a:rPr>
              <a:t>fermi</a:t>
            </a:r>
            <a:r>
              <a:rPr kumimoji="0" lang="en-GB" sz="1400" b="0" i="0" u="none" strike="noStrike" kern="0" cap="none" spc="0" normalizeH="0" noProof="0" dirty="0" smtClean="0">
                <a:ln>
                  <a:noFill/>
                </a:ln>
                <a:solidFill>
                  <a:schemeClr val="tx1"/>
                </a:solidFill>
                <a:effectLst/>
                <a:uLnTx/>
                <a:uFillTx/>
                <a:latin typeface="+mn-lt"/>
              </a:rPr>
              <a:t> o </a:t>
            </a:r>
            <a:r>
              <a:rPr kumimoji="0" lang="en-GB" sz="1400" b="0" i="0" u="none" strike="noStrike" kern="0" cap="none" spc="0" normalizeH="0" noProof="0" dirty="0" err="1" smtClean="0">
                <a:ln>
                  <a:noFill/>
                </a:ln>
                <a:solidFill>
                  <a:schemeClr val="tx1"/>
                </a:solidFill>
                <a:effectLst/>
                <a:uLnTx/>
                <a:uFillTx/>
                <a:latin typeface="+mn-lt"/>
              </a:rPr>
              <a:t>parcheggiati</a:t>
            </a:r>
            <a:endParaRPr kumimoji="0" lang="en-GB" sz="1400" b="0" i="0" u="none" strike="noStrike" kern="0" cap="none" spc="0" normalizeH="0" baseline="0" noProof="0" dirty="0" smtClean="0">
              <a:ln>
                <a:noFill/>
              </a:ln>
              <a:solidFill>
                <a:schemeClr val="tx1"/>
              </a:solidFill>
              <a:effectLst/>
              <a:uLnTx/>
              <a:uFillTx/>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kumimoji="0" lang="en-GB" sz="1400" b="0" i="0" u="none" strike="noStrike" kern="0" cap="none" spc="0" normalizeH="0" baseline="0" noProof="0" dirty="0" err="1" smtClean="0">
                <a:ln>
                  <a:noFill/>
                </a:ln>
                <a:solidFill>
                  <a:schemeClr val="tx1"/>
                </a:solidFill>
                <a:effectLst/>
                <a:uLnTx/>
                <a:uFillTx/>
                <a:latin typeface="+mn-lt"/>
              </a:rPr>
              <a:t>Oggetto</a:t>
            </a:r>
            <a:r>
              <a:rPr kumimoji="0" lang="en-GB" sz="1400" b="0" i="0" u="none" strike="noStrike" kern="0" cap="none" spc="0" normalizeH="0" noProof="0" dirty="0" smtClean="0">
                <a:ln>
                  <a:noFill/>
                </a:ln>
                <a:solidFill>
                  <a:schemeClr val="tx1"/>
                </a:solidFill>
                <a:effectLst/>
                <a:uLnTx/>
                <a:uFillTx/>
                <a:latin typeface="+mn-lt"/>
              </a:rPr>
              <a:t> (persona) </a:t>
            </a:r>
            <a:r>
              <a:rPr kumimoji="0" lang="en-GB" sz="1400" b="0" i="0" u="none" strike="noStrike" kern="0" cap="none" spc="0" normalizeH="0" noProof="0" dirty="0" err="1" smtClean="0">
                <a:ln>
                  <a:noFill/>
                </a:ln>
                <a:solidFill>
                  <a:schemeClr val="tx1"/>
                </a:solidFill>
                <a:effectLst/>
                <a:uLnTx/>
                <a:uFillTx/>
                <a:latin typeface="+mn-lt"/>
              </a:rPr>
              <a:t>che</a:t>
            </a:r>
            <a:r>
              <a:rPr kumimoji="0" lang="en-GB" sz="1400" b="0" i="0" u="none" strike="noStrike" kern="0" cap="none" spc="0" normalizeH="0" noProof="0" dirty="0" smtClean="0">
                <a:ln>
                  <a:noFill/>
                </a:ln>
                <a:solidFill>
                  <a:schemeClr val="tx1"/>
                </a:solidFill>
                <a:effectLst/>
                <a:uLnTx/>
                <a:uFillTx/>
                <a:latin typeface="+mn-lt"/>
              </a:rPr>
              <a:t> </a:t>
            </a:r>
            <a:r>
              <a:rPr kumimoji="0" lang="en-GB" sz="1400" b="0" i="0" u="none" strike="noStrike" kern="0" cap="none" spc="0" normalizeH="0" noProof="0" dirty="0" err="1" smtClean="0">
                <a:ln>
                  <a:noFill/>
                </a:ln>
                <a:solidFill>
                  <a:schemeClr val="tx1"/>
                </a:solidFill>
                <a:effectLst/>
                <a:uLnTx/>
                <a:uFillTx/>
                <a:latin typeface="+mn-lt"/>
              </a:rPr>
              <a:t>si</a:t>
            </a:r>
            <a:r>
              <a:rPr kumimoji="0" lang="en-GB" sz="1400" b="0" i="0" u="none" strike="noStrike" kern="0" cap="none" spc="0" normalizeH="0" noProof="0" dirty="0" smtClean="0">
                <a:ln>
                  <a:noFill/>
                </a:ln>
                <a:solidFill>
                  <a:schemeClr val="tx1"/>
                </a:solidFill>
                <a:effectLst/>
                <a:uLnTx/>
                <a:uFillTx/>
                <a:latin typeface="+mn-lt"/>
              </a:rPr>
              <a:t> </a:t>
            </a:r>
            <a:r>
              <a:rPr kumimoji="0" lang="en-GB" sz="1400" b="0" i="0" u="none" strike="noStrike" kern="0" cap="none" spc="0" normalizeH="0" noProof="0" dirty="0" err="1" smtClean="0">
                <a:ln>
                  <a:noFill/>
                </a:ln>
                <a:solidFill>
                  <a:schemeClr val="tx1"/>
                </a:solidFill>
                <a:effectLst/>
                <a:uLnTx/>
                <a:uFillTx/>
                <a:latin typeface="+mn-lt"/>
              </a:rPr>
              <a:t>ferma</a:t>
            </a:r>
            <a:endParaRPr kumimoji="0" lang="en-GB" sz="1400" b="0" i="0" u="none" strike="noStrike" kern="0" cap="none" spc="0" normalizeH="0" baseline="0" noProof="0" dirty="0" smtClean="0">
              <a:ln>
                <a:noFill/>
              </a:ln>
              <a:solidFill>
                <a:schemeClr val="tx1"/>
              </a:solidFill>
              <a:effectLst/>
              <a:uLnTx/>
              <a:uFillTx/>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sz="1400" b="1" kern="0" dirty="0" err="1" smtClean="0">
                <a:latin typeface="+mn-lt"/>
              </a:rPr>
              <a:t>Oggetto</a:t>
            </a:r>
            <a:r>
              <a:rPr lang="en-GB" sz="1400" b="1" kern="0" dirty="0" smtClean="0">
                <a:latin typeface="+mn-lt"/>
              </a:rPr>
              <a:t> </a:t>
            </a:r>
            <a:r>
              <a:rPr lang="en-GB" sz="1400" b="1" kern="0" dirty="0" err="1" smtClean="0">
                <a:latin typeface="+mn-lt"/>
              </a:rPr>
              <a:t>rimosso</a:t>
            </a:r>
            <a:endParaRPr kumimoji="0" lang="en-GB" sz="1400" b="1" i="0" u="none" strike="noStrike" kern="0" cap="none" spc="0" normalizeH="0" baseline="0" noProof="0" dirty="0" smtClean="0">
              <a:ln>
                <a:noFill/>
              </a:ln>
              <a:solidFill>
                <a:schemeClr val="tx1"/>
              </a:solidFill>
              <a:effectLst/>
              <a:uLnTx/>
              <a:uFillTx/>
              <a:latin typeface="+mn-lt"/>
              <a:ea typeface="+mn-ea"/>
              <a:cs typeface="+mn-cs"/>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lang="en-GB" sz="1400" kern="0" dirty="0" err="1" smtClean="0">
                <a:latin typeface="+mn-lt"/>
              </a:rPr>
              <a:t>Oggetti</a:t>
            </a:r>
            <a:r>
              <a:rPr lang="en-GB" sz="1400" kern="0" dirty="0" smtClean="0">
                <a:latin typeface="+mn-lt"/>
              </a:rPr>
              <a:t> </a:t>
            </a:r>
            <a:r>
              <a:rPr lang="en-GB" sz="1400" kern="0" dirty="0" err="1" smtClean="0">
                <a:latin typeface="+mn-lt"/>
              </a:rPr>
              <a:t>di</a:t>
            </a:r>
            <a:r>
              <a:rPr lang="en-GB" sz="1400" kern="0" dirty="0" smtClean="0">
                <a:latin typeface="+mn-lt"/>
              </a:rPr>
              <a:t> alto </a:t>
            </a:r>
            <a:r>
              <a:rPr lang="en-GB" sz="1400" kern="0" dirty="0" err="1" smtClean="0">
                <a:latin typeface="+mn-lt"/>
              </a:rPr>
              <a:t>valore</a:t>
            </a:r>
            <a:r>
              <a:rPr lang="en-GB" sz="1400" kern="0" dirty="0" smtClean="0">
                <a:latin typeface="+mn-lt"/>
              </a:rPr>
              <a:t> in </a:t>
            </a:r>
            <a:r>
              <a:rPr lang="en-GB" sz="1400" kern="0" dirty="0" err="1" smtClean="0">
                <a:latin typeface="+mn-lt"/>
              </a:rPr>
              <a:t>musei</a:t>
            </a:r>
            <a:r>
              <a:rPr lang="en-GB" sz="1400" kern="0" dirty="0" smtClean="0">
                <a:latin typeface="+mn-lt"/>
              </a:rPr>
              <a:t> o </a:t>
            </a:r>
            <a:r>
              <a:rPr lang="en-GB" sz="1400" kern="0" dirty="0" err="1" smtClean="0">
                <a:latin typeface="+mn-lt"/>
              </a:rPr>
              <a:t>pinacoteche</a:t>
            </a:r>
            <a:endParaRPr kumimoji="0" lang="en-GB" sz="1400" b="0" i="0" u="none" strike="noStrike" kern="0" cap="none" spc="0" normalizeH="0" baseline="0" noProof="0" dirty="0" smtClean="0">
              <a:ln>
                <a:noFill/>
              </a:ln>
              <a:solidFill>
                <a:schemeClr val="tx1"/>
              </a:solidFill>
              <a:effectLst/>
              <a:uLnTx/>
              <a:uFillTx/>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kumimoji="0" lang="en-GB" sz="1400" b="1" i="0" u="none" strike="noStrike" kern="0" cap="none" spc="0" normalizeH="0" baseline="0" noProof="0" dirty="0" smtClean="0">
                <a:ln>
                  <a:noFill/>
                </a:ln>
                <a:solidFill>
                  <a:schemeClr val="tx1"/>
                </a:solidFill>
                <a:effectLst/>
                <a:uLnTx/>
                <a:uFillTx/>
                <a:latin typeface="+mn-lt"/>
                <a:ea typeface="+mn-ea"/>
                <a:cs typeface="+mn-cs"/>
              </a:rPr>
              <a:t>“Loitering</a:t>
            </a:r>
            <a:r>
              <a:rPr lang="en-GB" sz="1400" b="1" kern="0" dirty="0">
                <a:latin typeface="+mn-lt"/>
              </a:rPr>
              <a:t>” </a:t>
            </a:r>
            <a:r>
              <a:rPr lang="en-GB" sz="1400" b="1" kern="0" dirty="0" err="1" smtClean="0">
                <a:latin typeface="+mn-lt"/>
              </a:rPr>
              <a:t>permanenza</a:t>
            </a:r>
            <a:r>
              <a:rPr lang="en-GB" sz="1400" b="1" kern="0" dirty="0" smtClean="0">
                <a:latin typeface="+mn-lt"/>
              </a:rPr>
              <a:t> </a:t>
            </a:r>
            <a:r>
              <a:rPr lang="en-GB" sz="1400" b="1" kern="0" dirty="0" err="1" smtClean="0">
                <a:latin typeface="+mn-lt"/>
              </a:rPr>
              <a:t>sulla</a:t>
            </a:r>
            <a:r>
              <a:rPr lang="en-GB" sz="1400" b="1" kern="0" dirty="0" smtClean="0">
                <a:latin typeface="+mn-lt"/>
              </a:rPr>
              <a:t> </a:t>
            </a:r>
            <a:r>
              <a:rPr lang="en-GB" sz="1400" b="1" kern="0" dirty="0" err="1" smtClean="0">
                <a:latin typeface="+mn-lt"/>
              </a:rPr>
              <a:t>scena</a:t>
            </a:r>
            <a:endParaRPr lang="en-GB" sz="1400" b="1" kern="0" dirty="0">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kumimoji="0" lang="de-DE" sz="1400" b="0" i="0" u="none" strike="noStrike" kern="0" cap="none" spc="0" normalizeH="0" baseline="0" noProof="0" dirty="0" err="1" smtClean="0">
                <a:ln>
                  <a:noFill/>
                </a:ln>
                <a:solidFill>
                  <a:schemeClr val="tx1"/>
                </a:solidFill>
                <a:effectLst/>
                <a:uLnTx/>
                <a:uFillTx/>
                <a:latin typeface="+mn-lt"/>
              </a:rPr>
              <a:t>Banche</a:t>
            </a:r>
            <a:r>
              <a:rPr kumimoji="0" lang="de-DE" sz="1400" b="0" i="0" u="none" strike="noStrike" kern="0" cap="none" spc="0" normalizeH="0" baseline="0" noProof="0" dirty="0" smtClean="0">
                <a:ln>
                  <a:noFill/>
                </a:ln>
                <a:solidFill>
                  <a:schemeClr val="tx1"/>
                </a:solidFill>
                <a:effectLst/>
                <a:uLnTx/>
                <a:uFillTx/>
                <a:latin typeface="+mn-lt"/>
              </a:rPr>
              <a:t>,</a:t>
            </a:r>
            <a:r>
              <a:rPr kumimoji="0" lang="de-DE" sz="1400" b="0" i="0" u="none" strike="noStrike" kern="0" cap="none" spc="0" normalizeH="0" noProof="0" dirty="0" smtClean="0">
                <a:ln>
                  <a:noFill/>
                </a:ln>
                <a:solidFill>
                  <a:schemeClr val="tx1"/>
                </a:solidFill>
                <a:effectLst/>
                <a:uLnTx/>
                <a:uFillTx/>
                <a:latin typeface="+mn-lt"/>
              </a:rPr>
              <a:t> </a:t>
            </a:r>
            <a:r>
              <a:rPr kumimoji="0" lang="de-DE" sz="1400" b="0" i="0" u="none" strike="noStrike" kern="0" cap="none" spc="0" normalizeH="0" noProof="0" dirty="0" err="1" smtClean="0">
                <a:ln>
                  <a:noFill/>
                </a:ln>
                <a:solidFill>
                  <a:schemeClr val="tx1"/>
                </a:solidFill>
                <a:effectLst/>
                <a:uLnTx/>
                <a:uFillTx/>
                <a:latin typeface="+mn-lt"/>
              </a:rPr>
              <a:t>bancomat</a:t>
            </a:r>
            <a:r>
              <a:rPr lang="de-DE" sz="1400" kern="0" dirty="0" smtClean="0">
                <a:latin typeface="+mn-lt"/>
              </a:rPr>
              <a:t>, </a:t>
            </a:r>
            <a:r>
              <a:rPr lang="de-DE" sz="1400" kern="0" dirty="0" err="1" smtClean="0">
                <a:latin typeface="+mn-lt"/>
              </a:rPr>
              <a:t>scuole</a:t>
            </a:r>
            <a:r>
              <a:rPr lang="de-DE" sz="1400" kern="0" dirty="0" smtClean="0">
                <a:latin typeface="+mn-lt"/>
              </a:rPr>
              <a:t>, </a:t>
            </a:r>
            <a:r>
              <a:rPr lang="de-DE" sz="1400" kern="0" dirty="0" err="1" smtClean="0">
                <a:latin typeface="+mn-lt"/>
              </a:rPr>
              <a:t>parcheggi</a:t>
            </a:r>
            <a:endParaRPr kumimoji="0" lang="de-DE" sz="1400" b="0" i="0" u="none" strike="noStrike" kern="0" cap="none" spc="0" normalizeH="0" baseline="0" noProof="0" dirty="0" smtClean="0">
              <a:ln>
                <a:noFill/>
              </a:ln>
              <a:solidFill>
                <a:schemeClr val="tx1"/>
              </a:solidFill>
              <a:effectLst/>
              <a:uLnTx/>
              <a:uFillTx/>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de-DE" sz="1400" b="1" kern="0" dirty="0" err="1" smtClean="0">
                <a:latin typeface="+mn-lt"/>
              </a:rPr>
              <a:t>Esecuzione</a:t>
            </a:r>
            <a:r>
              <a:rPr lang="de-DE" sz="1400" b="1" kern="0" dirty="0" smtClean="0">
                <a:latin typeface="+mn-lt"/>
              </a:rPr>
              <a:t> </a:t>
            </a:r>
            <a:r>
              <a:rPr lang="de-DE" sz="1400" b="1" kern="0" dirty="0" err="1" smtClean="0">
                <a:latin typeface="+mn-lt"/>
              </a:rPr>
              <a:t>Percorso</a:t>
            </a:r>
            <a:endParaRPr lang="de-DE" sz="1400" b="1" kern="0" dirty="0" smtClean="0">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kumimoji="0" lang="de-DE" sz="1400" b="1" i="0" u="none" strike="noStrike" kern="0" cap="none" spc="0" normalizeH="0" baseline="0" noProof="0" dirty="0" err="1" smtClean="0">
                <a:ln>
                  <a:noFill/>
                </a:ln>
                <a:solidFill>
                  <a:schemeClr val="tx1"/>
                </a:solidFill>
                <a:effectLst/>
                <a:uLnTx/>
                <a:uFillTx/>
                <a:latin typeface="+mn-lt"/>
                <a:ea typeface="+mn-ea"/>
                <a:cs typeface="+mn-cs"/>
              </a:rPr>
              <a:t>Entrata</a:t>
            </a:r>
            <a:r>
              <a:rPr kumimoji="0" lang="de-DE" sz="1400" b="1" i="0" u="none" strike="noStrike" kern="0" cap="none" spc="0" normalizeH="0" baseline="0" noProof="0" dirty="0" smtClean="0">
                <a:ln>
                  <a:noFill/>
                </a:ln>
                <a:solidFill>
                  <a:schemeClr val="tx1"/>
                </a:solidFill>
                <a:effectLst/>
                <a:uLnTx/>
                <a:uFillTx/>
                <a:latin typeface="+mn-lt"/>
                <a:ea typeface="+mn-ea"/>
                <a:cs typeface="+mn-cs"/>
              </a:rPr>
              <a:t> </a:t>
            </a:r>
            <a:r>
              <a:rPr kumimoji="0" lang="de-DE" sz="1400" b="1" i="0" u="none" strike="noStrike" kern="0" cap="none" spc="0" normalizeH="0" baseline="0" noProof="0" dirty="0" err="1" smtClean="0">
                <a:ln>
                  <a:noFill/>
                </a:ln>
                <a:solidFill>
                  <a:schemeClr val="tx1"/>
                </a:solidFill>
                <a:effectLst/>
                <a:uLnTx/>
                <a:uFillTx/>
                <a:latin typeface="+mn-lt"/>
                <a:ea typeface="+mn-ea"/>
                <a:cs typeface="+mn-cs"/>
              </a:rPr>
              <a:t>nel</a:t>
            </a:r>
            <a:r>
              <a:rPr kumimoji="0" lang="de-DE" sz="1400" b="1" i="0" u="none" strike="noStrike" kern="0" cap="none" spc="0" normalizeH="0" baseline="0" noProof="0" dirty="0" smtClean="0">
                <a:ln>
                  <a:noFill/>
                </a:ln>
                <a:solidFill>
                  <a:schemeClr val="tx1"/>
                </a:solidFill>
                <a:effectLst/>
                <a:uLnTx/>
                <a:uFillTx/>
                <a:latin typeface="+mn-lt"/>
                <a:ea typeface="+mn-ea"/>
                <a:cs typeface="+mn-cs"/>
              </a:rPr>
              <a:t> </a:t>
            </a:r>
            <a:r>
              <a:rPr kumimoji="0" lang="de-DE" sz="1400" b="1" i="0" u="none" strike="noStrike" kern="0" cap="none" spc="0" normalizeH="0" baseline="0" noProof="0" dirty="0" err="1" smtClean="0">
                <a:ln>
                  <a:noFill/>
                </a:ln>
                <a:solidFill>
                  <a:schemeClr val="tx1"/>
                </a:solidFill>
                <a:effectLst/>
                <a:uLnTx/>
                <a:uFillTx/>
                <a:latin typeface="+mn-lt"/>
                <a:ea typeface="+mn-ea"/>
                <a:cs typeface="+mn-cs"/>
              </a:rPr>
              <a:t>campo</a:t>
            </a:r>
            <a:endParaRPr kumimoji="0" lang="de-DE" sz="1400" b="1"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de-DE" sz="1400" b="1" kern="0" dirty="0" err="1" smtClean="0">
                <a:latin typeface="+mn-lt"/>
              </a:rPr>
              <a:t>Uscita</a:t>
            </a:r>
            <a:r>
              <a:rPr lang="de-DE" sz="1400" b="1" kern="0" dirty="0" smtClean="0">
                <a:latin typeface="+mn-lt"/>
              </a:rPr>
              <a:t> </a:t>
            </a:r>
            <a:r>
              <a:rPr lang="de-DE" sz="1400" b="1" kern="0" dirty="0" err="1" smtClean="0">
                <a:latin typeface="+mn-lt"/>
              </a:rPr>
              <a:t>dal</a:t>
            </a:r>
            <a:r>
              <a:rPr lang="de-DE" sz="1400" b="1" kern="0" dirty="0" smtClean="0">
                <a:latin typeface="+mn-lt"/>
              </a:rPr>
              <a:t> </a:t>
            </a:r>
            <a:r>
              <a:rPr lang="de-DE" sz="1400" b="1" kern="0" dirty="0" err="1" smtClean="0">
                <a:latin typeface="+mn-lt"/>
              </a:rPr>
              <a:t>campo</a:t>
            </a:r>
            <a:endParaRPr kumimoji="0" lang="de-DE" sz="1400" b="1"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de-DE" sz="1400" b="1" kern="0" dirty="0" err="1" smtClean="0">
                <a:latin typeface="+mn-lt"/>
              </a:rPr>
              <a:t>Attraversamento</a:t>
            </a:r>
            <a:r>
              <a:rPr lang="de-DE" sz="1400" b="1" kern="0" dirty="0" smtClean="0">
                <a:latin typeface="+mn-lt"/>
              </a:rPr>
              <a:t> </a:t>
            </a:r>
            <a:r>
              <a:rPr lang="de-DE" sz="1400" b="1" kern="0" dirty="0" err="1" smtClean="0">
                <a:latin typeface="+mn-lt"/>
              </a:rPr>
              <a:t>linee</a:t>
            </a:r>
            <a:endParaRPr lang="de-DE" sz="1400" b="1" kern="0" dirty="0" smtClean="0">
              <a:latin typeface="+mn-lt"/>
            </a:endParaRPr>
          </a:p>
          <a:p>
            <a:pPr marL="304800" lvl="0" indent="-304800">
              <a:lnSpc>
                <a:spcPct val="111000"/>
              </a:lnSpc>
              <a:buClr>
                <a:srgbClr val="425C8F"/>
              </a:buClr>
              <a:buSzPct val="65000"/>
              <a:buFont typeface="Wingdings" pitchFamily="2" charset="2"/>
              <a:buChar char="è"/>
              <a:defRPr/>
            </a:pPr>
            <a:r>
              <a:rPr lang="en-GB" sz="1400" b="1" kern="0" dirty="0" err="1" smtClean="0">
                <a:latin typeface="+mn-lt"/>
              </a:rPr>
              <a:t>Rilevazione</a:t>
            </a:r>
            <a:r>
              <a:rPr lang="en-GB" sz="1400" b="1" kern="0" dirty="0" smtClean="0">
                <a:latin typeface="+mn-lt"/>
              </a:rPr>
              <a:t> </a:t>
            </a:r>
            <a:r>
              <a:rPr lang="en-GB" sz="1400" b="1" kern="0" dirty="0" err="1" smtClean="0">
                <a:latin typeface="+mn-lt"/>
              </a:rPr>
              <a:t>folla</a:t>
            </a:r>
            <a:r>
              <a:rPr lang="en-GB" sz="1400" b="1" kern="0" dirty="0" smtClean="0">
                <a:latin typeface="+mn-lt"/>
              </a:rPr>
              <a:t> </a:t>
            </a:r>
            <a:r>
              <a:rPr lang="en-GB" sz="1400" kern="0" dirty="0" smtClean="0">
                <a:latin typeface="+mn-lt"/>
              </a:rPr>
              <a:t>(no per </a:t>
            </a:r>
            <a:r>
              <a:rPr lang="en-GB" sz="1400" kern="0" dirty="0" err="1" smtClean="0">
                <a:latin typeface="+mn-lt"/>
              </a:rPr>
              <a:t>Autodome</a:t>
            </a:r>
            <a:r>
              <a:rPr lang="en-GB" sz="1400" kern="0" dirty="0" smtClean="0">
                <a:latin typeface="+mn-lt"/>
              </a:rPr>
              <a:t> e VOT-320V)</a:t>
            </a:r>
            <a:endParaRPr lang="en-GB" sz="1400" b="1" kern="0" dirty="0" smtClean="0">
              <a:latin typeface="+mn-lt"/>
            </a:endParaRPr>
          </a:p>
          <a:p>
            <a:pPr marL="304800" lvl="0" indent="-304800">
              <a:lnSpc>
                <a:spcPct val="111000"/>
              </a:lnSpc>
              <a:buClr>
                <a:srgbClr val="425C8F"/>
              </a:buClr>
              <a:buSzPct val="65000"/>
              <a:buFont typeface="Wingdings" pitchFamily="2" charset="2"/>
              <a:buChar char="è"/>
              <a:defRPr/>
            </a:pPr>
            <a:r>
              <a:rPr lang="en-GB" sz="1400" b="1" kern="0" dirty="0" err="1" smtClean="0">
                <a:latin typeface="+mn-lt"/>
              </a:rPr>
              <a:t>Ricerca</a:t>
            </a:r>
            <a:r>
              <a:rPr lang="en-GB" sz="1400" b="1" kern="0" dirty="0" smtClean="0">
                <a:latin typeface="+mn-lt"/>
              </a:rPr>
              <a:t> </a:t>
            </a:r>
            <a:r>
              <a:rPr lang="en-GB" sz="1400" b="1" kern="0" dirty="0" err="1" smtClean="0">
                <a:latin typeface="+mn-lt"/>
              </a:rPr>
              <a:t>somiglianza</a:t>
            </a:r>
            <a:endParaRPr lang="en-GB" sz="1400" b="1" kern="0" dirty="0" smtClean="0">
              <a:latin typeface="+mn-lt"/>
            </a:endParaRPr>
          </a:p>
          <a:p>
            <a:pPr marL="304800" indent="-304800">
              <a:lnSpc>
                <a:spcPct val="111000"/>
              </a:lnSpc>
              <a:buClr>
                <a:srgbClr val="425C8F"/>
              </a:buClr>
              <a:buSzPct val="65000"/>
              <a:buFont typeface="Wingdings" pitchFamily="2" charset="2"/>
              <a:buChar char="è"/>
              <a:defRPr/>
            </a:pPr>
            <a:r>
              <a:rPr lang="en-GB" sz="1400" b="1" kern="0" dirty="0" err="1" smtClean="0">
                <a:latin typeface="+mn-lt"/>
              </a:rPr>
              <a:t>Cambio</a:t>
            </a:r>
            <a:r>
              <a:rPr lang="en-GB" sz="1400" b="1" kern="0" dirty="0" smtClean="0">
                <a:latin typeface="+mn-lt"/>
              </a:rPr>
              <a:t> </a:t>
            </a:r>
            <a:r>
              <a:rPr lang="en-GB" sz="1400" b="1" kern="0" dirty="0" err="1" smtClean="0">
                <a:latin typeface="+mn-lt"/>
              </a:rPr>
              <a:t>condizione</a:t>
            </a:r>
            <a:endParaRPr lang="en-GB" sz="1400" b="1" kern="0" dirty="0" smtClean="0">
              <a:latin typeface="+mn-lt"/>
            </a:endParaRPr>
          </a:p>
          <a:p>
            <a:pPr marL="304800" lvl="0" indent="-304800">
              <a:lnSpc>
                <a:spcPct val="111000"/>
              </a:lnSpc>
              <a:buClr>
                <a:srgbClr val="425C8F"/>
              </a:buClr>
              <a:buSzPct val="65000"/>
              <a:buFont typeface="Wingdings" pitchFamily="2" charset="2"/>
              <a:buChar char="è"/>
              <a:defRPr/>
            </a:pPr>
            <a:r>
              <a:rPr lang="en-GB" sz="1400" b="1" kern="0" dirty="0" err="1" smtClean="0"/>
              <a:t>Manomissione</a:t>
            </a:r>
            <a:endParaRPr lang="en-GB" sz="1400" b="1" kern="0" dirty="0" smtClean="0"/>
          </a:p>
          <a:p>
            <a:pPr marL="609600" lvl="1" indent="-190500">
              <a:lnSpc>
                <a:spcPct val="111000"/>
              </a:lnSpc>
              <a:buClr>
                <a:srgbClr val="425C8F"/>
              </a:buClr>
              <a:buSzPct val="50000"/>
              <a:buFont typeface="Wingdings" pitchFamily="2" charset="2"/>
              <a:buChar char=""/>
              <a:defRPr/>
            </a:pPr>
            <a:r>
              <a:rPr lang="en-GB" sz="1400" kern="0" dirty="0" err="1" smtClean="0"/>
              <a:t>Spostamento</a:t>
            </a:r>
            <a:r>
              <a:rPr lang="en-GB" sz="1400" kern="0" dirty="0" smtClean="0"/>
              <a:t>, </a:t>
            </a:r>
            <a:r>
              <a:rPr lang="en-GB" sz="1400" kern="0" dirty="0" err="1" smtClean="0"/>
              <a:t>accecamento</a:t>
            </a:r>
            <a:r>
              <a:rPr lang="en-GB" sz="1400" kern="0" dirty="0" smtClean="0"/>
              <a:t>, </a:t>
            </a:r>
            <a:r>
              <a:rPr lang="en-GB" sz="1400" kern="0" dirty="0" err="1" smtClean="0"/>
              <a:t>oscuramento</a:t>
            </a:r>
            <a:r>
              <a:rPr lang="en-GB" sz="1400" kern="0" dirty="0" smtClean="0"/>
              <a:t>.</a:t>
            </a:r>
          </a:p>
          <a:p>
            <a:pPr marL="304800" indent="-304800">
              <a:lnSpc>
                <a:spcPct val="111000"/>
              </a:lnSpc>
              <a:buClr>
                <a:srgbClr val="425C8F"/>
              </a:buClr>
              <a:buSzPct val="65000"/>
              <a:buFont typeface="Wingdings" pitchFamily="2" charset="2"/>
              <a:buChar char="è"/>
              <a:defRPr/>
            </a:pPr>
            <a:endParaRPr lang="de-DE" sz="1400" kern="0" dirty="0" err="1" smtClean="0">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endParaRPr kumimoji="0" lang="de-DE" sz="1400" b="0" i="0" u="none" strike="noStrike" kern="0" cap="none" spc="0" normalizeH="0" baseline="0" noProof="0" dirty="0" smtClean="0">
              <a:ln>
                <a:noFill/>
              </a:ln>
              <a:solidFill>
                <a:schemeClr val="tx1"/>
              </a:solidFill>
              <a:effectLst/>
              <a:uLnTx/>
              <a:uFillTx/>
              <a:latin typeface="+mn-lt"/>
            </a:endParaRPr>
          </a:p>
        </p:txBody>
      </p:sp>
      <p:pic>
        <p:nvPicPr>
          <p:cNvPr id="11" name="Picture 13" descr="ML48"/>
          <p:cNvPicPr>
            <a:picLocks noChangeAspect="1" noChangeArrowheads="1"/>
          </p:cNvPicPr>
          <p:nvPr>
            <p:custDataLst>
              <p:tags r:id="rId11"/>
            </p:custDataLst>
          </p:nvPr>
        </p:nvPicPr>
        <p:blipFill>
          <a:blip r:embed="rId18" cstate="print"/>
          <a:srcRect/>
          <a:stretch>
            <a:fillRect/>
          </a:stretch>
        </p:blipFill>
        <p:spPr bwMode="auto">
          <a:xfrm>
            <a:off x="5851376" y="667620"/>
            <a:ext cx="2517775" cy="1496165"/>
          </a:xfrm>
          <a:prstGeom prst="rect">
            <a:avLst/>
          </a:prstGeom>
          <a:noFill/>
          <a:ln w="9525">
            <a:noFill/>
            <a:miter lim="800000"/>
            <a:headEnd/>
            <a:tailEnd/>
          </a:ln>
          <a:effectLst/>
        </p:spPr>
      </p:pic>
      <p:pic>
        <p:nvPicPr>
          <p:cNvPr id="12" name="Picture 12" descr="ML47"/>
          <p:cNvPicPr>
            <a:picLocks noChangeAspect="1" noChangeArrowheads="1"/>
          </p:cNvPicPr>
          <p:nvPr>
            <p:custDataLst>
              <p:tags r:id="rId12"/>
            </p:custDataLst>
          </p:nvPr>
        </p:nvPicPr>
        <p:blipFill>
          <a:blip r:embed="rId19" cstate="print"/>
          <a:srcRect/>
          <a:stretch>
            <a:fillRect/>
          </a:stretch>
        </p:blipFill>
        <p:spPr bwMode="auto">
          <a:xfrm>
            <a:off x="5275312" y="4121758"/>
            <a:ext cx="2239962" cy="1329208"/>
          </a:xfrm>
          <a:prstGeom prst="rect">
            <a:avLst/>
          </a:prstGeom>
          <a:noFill/>
          <a:ln w="9525">
            <a:noFill/>
            <a:miter lim="800000"/>
            <a:headEnd/>
            <a:tailEnd/>
          </a:ln>
          <a:effectLst/>
        </p:spPr>
      </p:pic>
      <p:pic>
        <p:nvPicPr>
          <p:cNvPr id="13" name="Picture 14" descr="ML49"/>
          <p:cNvPicPr>
            <a:picLocks noChangeAspect="1" noChangeArrowheads="1"/>
          </p:cNvPicPr>
          <p:nvPr>
            <p:custDataLst>
              <p:tags r:id="rId13"/>
            </p:custDataLst>
          </p:nvPr>
        </p:nvPicPr>
        <p:blipFill>
          <a:blip r:embed="rId20" cstate="print"/>
          <a:srcRect/>
          <a:stretch>
            <a:fillRect/>
          </a:stretch>
        </p:blipFill>
        <p:spPr bwMode="auto">
          <a:xfrm>
            <a:off x="5563344" y="2348171"/>
            <a:ext cx="2633662" cy="1575274"/>
          </a:xfrm>
          <a:prstGeom prst="rect">
            <a:avLst/>
          </a:prstGeom>
          <a:noFill/>
          <a:ln w="9525">
            <a:noFill/>
            <a:miter lim="800000"/>
            <a:headEnd/>
            <a:tailEnd/>
          </a:ln>
          <a:effectLst/>
        </p:spPr>
      </p:pic>
      <p:sp>
        <p:nvSpPr>
          <p:cNvPr id="14" name="Text Box 11"/>
          <p:cNvSpPr txBox="1">
            <a:spLocks noChangeArrowheads="1"/>
          </p:cNvSpPr>
          <p:nvPr>
            <p:custDataLst>
              <p:tags r:id="rId14"/>
            </p:custDataLst>
          </p:nvPr>
        </p:nvSpPr>
        <p:spPr bwMode="auto">
          <a:xfrm>
            <a:off x="7291535" y="28575"/>
            <a:ext cx="1224137"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smtClean="0">
                <a:solidFill>
                  <a:schemeClr val="bg1"/>
                </a:solidFill>
              </a:rPr>
              <a:t>Task</a:t>
            </a:r>
            <a:endParaRPr lang="en-US" sz="2000" dirty="0">
              <a:solidFill>
                <a:schemeClr val="bg1"/>
              </a:solidFill>
            </a:endParaRPr>
          </a:p>
        </p:txBody>
      </p:sp>
      <p:sp>
        <p:nvSpPr>
          <p:cNvPr id="17" name="Segnaposto numero diapositiva 16"/>
          <p:cNvSpPr>
            <a:spLocks noGrp="1"/>
          </p:cNvSpPr>
          <p:nvPr>
            <p:ph type="sldNum" sz="quarter" idx="10"/>
          </p:nvPr>
        </p:nvSpPr>
        <p:spPr/>
        <p:txBody>
          <a:bodyPr/>
          <a:lstStyle/>
          <a:p>
            <a:fld id="{D7C3F0AE-C3A5-4F23-B629-A17D7DB1DB0C}" type="slidenum">
              <a:rPr lang="it-IT" smtClean="0"/>
              <a:pPr/>
              <a:t>16</a:t>
            </a:fld>
            <a:endParaRPr lang="it-IT"/>
          </a:p>
        </p:txBody>
      </p:sp>
    </p:spTree>
    <p:custDataLst>
      <p:tags r:id="rId1"/>
    </p:custData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6"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err="1" smtClean="0"/>
              <a:t>Panoramica</a:t>
            </a:r>
            <a:r>
              <a:rPr lang="en-GB" dirty="0" smtClean="0"/>
              <a:t> </a:t>
            </a:r>
            <a:r>
              <a:rPr lang="en-GB" dirty="0" err="1" smtClean="0"/>
              <a:t>nuoveTask</a:t>
            </a:r>
            <a:r>
              <a:rPr lang="en-GB" dirty="0" smtClean="0"/>
              <a:t>  </a:t>
            </a:r>
            <a:r>
              <a:rPr lang="en-GB" dirty="0" err="1" smtClean="0"/>
              <a:t>da</a:t>
            </a:r>
            <a:r>
              <a:rPr lang="en-GB" dirty="0" smtClean="0"/>
              <a:t> IVA 5.5</a:t>
            </a:r>
            <a:endParaRPr lang="de-DE" dirty="0"/>
          </a:p>
        </p:txBody>
      </p:sp>
      <p:sp>
        <p:nvSpPr>
          <p:cNvPr id="10" name="Rectangle 3"/>
          <p:cNvSpPr txBox="1">
            <a:spLocks noChangeArrowheads="1"/>
          </p:cNvSpPr>
          <p:nvPr>
            <p:custDataLst>
              <p:tags r:id="rId10"/>
            </p:custDataLst>
          </p:nvPr>
        </p:nvSpPr>
        <p:spPr bwMode="auto">
          <a:xfrm>
            <a:off x="533400" y="1066800"/>
            <a:ext cx="5245968" cy="453958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sz="1400" b="1" kern="0" noProof="0" dirty="0" err="1" smtClean="0">
                <a:latin typeface="+mn-lt"/>
              </a:rPr>
              <a:t>Conteggio</a:t>
            </a:r>
            <a:endParaRPr kumimoji="0" lang="en-GB" sz="1400" b="1" i="0" u="none" strike="noStrike" kern="0" cap="none" spc="0" normalizeH="0" baseline="0" noProof="0" dirty="0" smtClean="0">
              <a:ln>
                <a:noFill/>
              </a:ln>
              <a:solidFill>
                <a:schemeClr val="tx1"/>
              </a:solidFill>
              <a:effectLst/>
              <a:uLnTx/>
              <a:uFillTx/>
              <a:latin typeface="+mn-lt"/>
              <a:ea typeface="+mn-ea"/>
              <a:cs typeface="+mn-cs"/>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kumimoji="0" lang="en-GB" sz="1400" b="0" i="0" u="none" strike="noStrike" kern="0" cap="none" spc="0" normalizeH="0" baseline="0" noProof="0" dirty="0" err="1" smtClean="0">
                <a:ln>
                  <a:noFill/>
                </a:ln>
                <a:solidFill>
                  <a:schemeClr val="tx1"/>
                </a:solidFill>
                <a:effectLst/>
                <a:uLnTx/>
                <a:uFillTx/>
                <a:latin typeface="+mn-lt"/>
              </a:rPr>
              <a:t>Oggetti</a:t>
            </a:r>
            <a:r>
              <a:rPr kumimoji="0" lang="en-GB" sz="1400" b="0" i="0" u="none" strike="noStrike" kern="0" cap="none" spc="0" normalizeH="0" noProof="0" dirty="0" smtClean="0">
                <a:ln>
                  <a:noFill/>
                </a:ln>
                <a:solidFill>
                  <a:schemeClr val="tx1"/>
                </a:solidFill>
                <a:effectLst/>
                <a:uLnTx/>
                <a:uFillTx/>
                <a:latin typeface="+mn-lt"/>
              </a:rPr>
              <a:t> </a:t>
            </a:r>
            <a:r>
              <a:rPr kumimoji="0" lang="en-GB" sz="1400" b="0" i="0" u="none" strike="noStrike" kern="0" cap="none" spc="0" normalizeH="0" noProof="0" dirty="0" err="1" smtClean="0">
                <a:ln>
                  <a:noFill/>
                </a:ln>
                <a:solidFill>
                  <a:schemeClr val="tx1"/>
                </a:solidFill>
                <a:effectLst/>
                <a:uLnTx/>
                <a:uFillTx/>
                <a:latin typeface="+mn-lt"/>
              </a:rPr>
              <a:t>che</a:t>
            </a:r>
            <a:r>
              <a:rPr kumimoji="0" lang="en-GB" sz="1400" b="0" i="0" u="none" strike="noStrike" kern="0" cap="none" spc="0" normalizeH="0" noProof="0" dirty="0" smtClean="0">
                <a:ln>
                  <a:noFill/>
                </a:ln>
                <a:solidFill>
                  <a:schemeClr val="tx1"/>
                </a:solidFill>
                <a:effectLst/>
                <a:uLnTx/>
                <a:uFillTx/>
                <a:latin typeface="+mn-lt"/>
              </a:rPr>
              <a:t> </a:t>
            </a:r>
            <a:r>
              <a:rPr kumimoji="0" lang="en-GB" sz="1400" b="0" i="0" u="none" strike="noStrike" kern="0" cap="none" spc="0" normalizeH="0" noProof="0" dirty="0" err="1" smtClean="0">
                <a:ln>
                  <a:noFill/>
                </a:ln>
                <a:solidFill>
                  <a:schemeClr val="tx1"/>
                </a:solidFill>
                <a:effectLst/>
                <a:uLnTx/>
                <a:uFillTx/>
                <a:latin typeface="+mn-lt"/>
              </a:rPr>
              <a:t>attraversano</a:t>
            </a:r>
            <a:r>
              <a:rPr kumimoji="0" lang="en-GB" sz="1400" b="0" i="0" u="none" strike="noStrike" kern="0" cap="none" spc="0" normalizeH="0" noProof="0" dirty="0" smtClean="0">
                <a:ln>
                  <a:noFill/>
                </a:ln>
                <a:solidFill>
                  <a:schemeClr val="tx1"/>
                </a:solidFill>
                <a:effectLst/>
                <a:uLnTx/>
                <a:uFillTx/>
                <a:latin typeface="+mn-lt"/>
              </a:rPr>
              <a:t> </a:t>
            </a:r>
            <a:r>
              <a:rPr kumimoji="0" lang="en-GB" sz="1400" b="0" i="0" u="none" strike="noStrike" kern="0" cap="none" spc="0" normalizeH="0" noProof="0" dirty="0" err="1" smtClean="0">
                <a:ln>
                  <a:noFill/>
                </a:ln>
                <a:solidFill>
                  <a:schemeClr val="tx1"/>
                </a:solidFill>
                <a:effectLst/>
                <a:uLnTx/>
                <a:uFillTx/>
                <a:latin typeface="+mn-lt"/>
              </a:rPr>
              <a:t>una</a:t>
            </a:r>
            <a:r>
              <a:rPr kumimoji="0" lang="en-GB" sz="1400" b="0" i="0" u="none" strike="noStrike" kern="0" cap="none" spc="0" normalizeH="0" noProof="0" dirty="0" smtClean="0">
                <a:ln>
                  <a:noFill/>
                </a:ln>
                <a:solidFill>
                  <a:schemeClr val="tx1"/>
                </a:solidFill>
                <a:effectLst/>
                <a:uLnTx/>
                <a:uFillTx/>
                <a:latin typeface="+mn-lt"/>
              </a:rPr>
              <a:t> o </a:t>
            </a:r>
            <a:r>
              <a:rPr kumimoji="0" lang="en-GB" sz="1400" b="0" i="0" u="none" strike="noStrike" kern="0" cap="none" spc="0" normalizeH="0" noProof="0" dirty="0" err="1" smtClean="0">
                <a:ln>
                  <a:noFill/>
                </a:ln>
                <a:solidFill>
                  <a:schemeClr val="tx1"/>
                </a:solidFill>
                <a:effectLst/>
                <a:uLnTx/>
                <a:uFillTx/>
                <a:latin typeface="+mn-lt"/>
              </a:rPr>
              <a:t>più</a:t>
            </a:r>
            <a:r>
              <a:rPr kumimoji="0" lang="en-GB" sz="1400" b="0" i="0" u="none" strike="noStrike" kern="0" cap="none" spc="0" normalizeH="0" noProof="0" dirty="0" smtClean="0">
                <a:ln>
                  <a:noFill/>
                </a:ln>
                <a:solidFill>
                  <a:schemeClr val="tx1"/>
                </a:solidFill>
                <a:effectLst/>
                <a:uLnTx/>
                <a:uFillTx/>
                <a:latin typeface="+mn-lt"/>
              </a:rPr>
              <a:t> </a:t>
            </a:r>
            <a:r>
              <a:rPr kumimoji="0" lang="en-GB" sz="1400" b="0" i="0" u="none" strike="noStrike" kern="0" cap="none" spc="0" normalizeH="0" noProof="0" dirty="0" err="1" smtClean="0">
                <a:ln>
                  <a:noFill/>
                </a:ln>
                <a:solidFill>
                  <a:schemeClr val="tx1"/>
                </a:solidFill>
                <a:effectLst/>
                <a:uLnTx/>
                <a:uFillTx/>
                <a:latin typeface="+mn-lt"/>
              </a:rPr>
              <a:t>linee</a:t>
            </a:r>
            <a:r>
              <a:rPr lang="en-GB" sz="1400" kern="0" dirty="0" smtClean="0">
                <a:latin typeface="+mn-lt"/>
              </a:rPr>
              <a:t>.</a:t>
            </a:r>
            <a:endParaRPr kumimoji="0" lang="en-GB" sz="1400" b="0" i="0" u="none" strike="noStrike" kern="0" cap="none" spc="0" normalizeH="0" baseline="0" noProof="0" dirty="0" smtClean="0">
              <a:ln>
                <a:noFill/>
              </a:ln>
              <a:solidFill>
                <a:schemeClr val="tx1"/>
              </a:solidFill>
              <a:effectLst/>
              <a:uLnTx/>
              <a:uFillTx/>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lang="en-GB" sz="1400" kern="0" dirty="0" err="1" smtClean="0">
                <a:latin typeface="+mn-lt"/>
              </a:rPr>
              <a:t>Oggetti</a:t>
            </a:r>
            <a:r>
              <a:rPr lang="en-GB" sz="1400" kern="0" dirty="0" smtClean="0">
                <a:latin typeface="+mn-lt"/>
              </a:rPr>
              <a:t> </a:t>
            </a:r>
            <a:r>
              <a:rPr lang="en-GB" sz="1400" kern="0" dirty="0" err="1" smtClean="0">
                <a:latin typeface="+mn-lt"/>
              </a:rPr>
              <a:t>che</a:t>
            </a:r>
            <a:r>
              <a:rPr lang="en-GB" sz="1400" kern="0" dirty="0" smtClean="0">
                <a:latin typeface="+mn-lt"/>
              </a:rPr>
              <a:t> </a:t>
            </a:r>
            <a:r>
              <a:rPr lang="en-GB" sz="1400" kern="0" dirty="0" err="1" smtClean="0">
                <a:latin typeface="+mn-lt"/>
              </a:rPr>
              <a:t>entrano</a:t>
            </a:r>
            <a:r>
              <a:rPr lang="en-GB" sz="1400" kern="0" dirty="0" smtClean="0">
                <a:latin typeface="+mn-lt"/>
              </a:rPr>
              <a:t> in un campo.</a:t>
            </a:r>
            <a:endParaRPr kumimoji="0" lang="en-GB" sz="1400" b="0" i="0" u="none" strike="noStrike" kern="0" cap="none" spc="0" normalizeH="0" baseline="0" noProof="0" dirty="0" smtClean="0">
              <a:ln>
                <a:noFill/>
              </a:ln>
              <a:solidFill>
                <a:schemeClr val="tx1"/>
              </a:solidFill>
              <a:effectLst/>
              <a:uLnTx/>
              <a:uFillTx/>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lang="en-GB" sz="1400" kern="0" dirty="0" err="1" smtClean="0">
                <a:latin typeface="+mn-lt"/>
              </a:rPr>
              <a:t>Allarme</a:t>
            </a:r>
            <a:r>
              <a:rPr lang="en-GB" sz="1400" kern="0" dirty="0" smtClean="0">
                <a:latin typeface="+mn-lt"/>
              </a:rPr>
              <a:t> </a:t>
            </a:r>
            <a:r>
              <a:rPr lang="en-GB" sz="1400" kern="0" dirty="0" err="1" smtClean="0">
                <a:latin typeface="+mn-lt"/>
              </a:rPr>
              <a:t>col</a:t>
            </a:r>
            <a:r>
              <a:rPr lang="en-GB" sz="1400" kern="0" dirty="0" smtClean="0">
                <a:latin typeface="+mn-lt"/>
              </a:rPr>
              <a:t> </a:t>
            </a:r>
            <a:r>
              <a:rPr lang="en-GB" sz="1400" kern="0" dirty="0" err="1" smtClean="0">
                <a:latin typeface="+mn-lt"/>
              </a:rPr>
              <a:t>raggiungimento</a:t>
            </a:r>
            <a:r>
              <a:rPr lang="en-GB" sz="1400" kern="0" dirty="0" smtClean="0">
                <a:latin typeface="+mn-lt"/>
              </a:rPr>
              <a:t> </a:t>
            </a:r>
            <a:r>
              <a:rPr lang="en-GB" sz="1400" kern="0" dirty="0" err="1" smtClean="0">
                <a:latin typeface="+mn-lt"/>
              </a:rPr>
              <a:t>di</a:t>
            </a:r>
            <a:r>
              <a:rPr lang="en-GB" sz="1400" kern="0" dirty="0" smtClean="0">
                <a:latin typeface="+mn-lt"/>
              </a:rPr>
              <a:t> un </a:t>
            </a:r>
            <a:r>
              <a:rPr lang="en-GB" sz="1400" kern="0" dirty="0" err="1" smtClean="0">
                <a:latin typeface="+mn-lt"/>
              </a:rPr>
              <a:t>determinato</a:t>
            </a:r>
            <a:r>
              <a:rPr lang="en-GB" sz="1400" kern="0" dirty="0" smtClean="0">
                <a:latin typeface="+mn-lt"/>
              </a:rPr>
              <a:t> </a:t>
            </a:r>
            <a:r>
              <a:rPr lang="en-GB" sz="1400" kern="0" dirty="0" err="1" smtClean="0">
                <a:latin typeface="+mn-lt"/>
              </a:rPr>
              <a:t>conteggio</a:t>
            </a:r>
            <a:r>
              <a:rPr lang="en-GB" sz="1400" kern="0" dirty="0" smtClean="0">
                <a:latin typeface="+mn-lt"/>
              </a:rPr>
              <a:t>.</a:t>
            </a:r>
            <a:endParaRPr kumimoji="0" lang="en-GB" sz="1400" b="0" i="0" u="none" strike="noStrike" kern="0" cap="none" spc="0" normalizeH="0" baseline="0" noProof="0" dirty="0" smtClean="0">
              <a:ln>
                <a:noFill/>
              </a:ln>
              <a:solidFill>
                <a:schemeClr val="tx1"/>
              </a:solidFill>
              <a:effectLst/>
              <a:uLnTx/>
              <a:uFillTx/>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sz="1400" b="1" kern="0" noProof="0" dirty="0" err="1" smtClean="0">
                <a:latin typeface="+mn-lt"/>
              </a:rPr>
              <a:t>Conteggio</a:t>
            </a:r>
            <a:r>
              <a:rPr lang="en-GB" sz="1400" b="1" kern="0" noProof="0" dirty="0" smtClean="0">
                <a:latin typeface="+mn-lt"/>
              </a:rPr>
              <a:t> </a:t>
            </a:r>
            <a:r>
              <a:rPr lang="en-GB" sz="1400" b="1" kern="0" noProof="0" dirty="0" err="1" smtClean="0">
                <a:latin typeface="+mn-lt"/>
              </a:rPr>
              <a:t>persone</a:t>
            </a:r>
            <a:r>
              <a:rPr lang="en-GB" sz="1400" b="1" kern="0" noProof="0" dirty="0" smtClean="0">
                <a:latin typeface="+mn-lt"/>
              </a:rPr>
              <a:t> BEV</a:t>
            </a:r>
            <a:endParaRPr kumimoji="0" lang="en-GB" sz="1400" b="1" i="0" u="none" strike="noStrike" kern="0" cap="none" spc="0" normalizeH="0" baseline="0" noProof="0" dirty="0" smtClean="0">
              <a:ln>
                <a:noFill/>
              </a:ln>
              <a:solidFill>
                <a:schemeClr val="tx1"/>
              </a:solidFill>
              <a:effectLst/>
              <a:uLnTx/>
              <a:uFillTx/>
              <a:latin typeface="+mn-lt"/>
              <a:ea typeface="+mn-ea"/>
              <a:cs typeface="+mn-cs"/>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r>
              <a:rPr lang="en-GB" sz="1400" kern="0" noProof="0" dirty="0" err="1" smtClean="0">
                <a:latin typeface="+mn-lt"/>
              </a:rPr>
              <a:t>Conteggio</a:t>
            </a:r>
            <a:r>
              <a:rPr lang="en-GB" sz="1400" kern="0" noProof="0" dirty="0" smtClean="0">
                <a:latin typeface="+mn-lt"/>
              </a:rPr>
              <a:t> </a:t>
            </a:r>
            <a:r>
              <a:rPr lang="en-GB" sz="1400" kern="0" noProof="0" dirty="0" err="1" smtClean="0">
                <a:latin typeface="+mn-lt"/>
              </a:rPr>
              <a:t>delle</a:t>
            </a:r>
            <a:r>
              <a:rPr lang="en-GB" sz="1400" kern="0" noProof="0" dirty="0" smtClean="0">
                <a:latin typeface="+mn-lt"/>
              </a:rPr>
              <a:t> </a:t>
            </a:r>
            <a:r>
              <a:rPr lang="en-GB" sz="1400" kern="0" noProof="0" dirty="0" err="1" smtClean="0">
                <a:latin typeface="+mn-lt"/>
              </a:rPr>
              <a:t>persone</a:t>
            </a:r>
            <a:r>
              <a:rPr lang="en-GB" sz="1400" kern="0" noProof="0" dirty="0" smtClean="0">
                <a:latin typeface="+mn-lt"/>
              </a:rPr>
              <a:t> in un area </a:t>
            </a:r>
            <a:r>
              <a:rPr lang="en-GB" sz="1400" kern="0" noProof="0" dirty="0" err="1" smtClean="0">
                <a:latin typeface="+mn-lt"/>
              </a:rPr>
              <a:t>ripresa</a:t>
            </a:r>
            <a:endParaRPr lang="en-GB" sz="1400" kern="0" dirty="0" smtClean="0">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tabLst/>
              <a:defRPr/>
            </a:pPr>
            <a:r>
              <a:rPr kumimoji="0" lang="en-GB" sz="1400" b="0" i="0" u="none" strike="noStrike" kern="0" cap="none" spc="0" normalizeH="0" baseline="0" noProof="0" dirty="0" err="1" smtClean="0">
                <a:ln>
                  <a:noFill/>
                </a:ln>
                <a:solidFill>
                  <a:schemeClr val="tx1"/>
                </a:solidFill>
                <a:effectLst/>
                <a:uLnTx/>
                <a:uFillTx/>
                <a:latin typeface="+mn-lt"/>
              </a:rPr>
              <a:t>Verticalmente</a:t>
            </a:r>
            <a:r>
              <a:rPr kumimoji="0" lang="en-GB" sz="1400" b="0" i="0" u="none" strike="noStrike" kern="0" cap="none" spc="0" normalizeH="0" noProof="0" dirty="0" smtClean="0">
                <a:ln>
                  <a:noFill/>
                </a:ln>
                <a:solidFill>
                  <a:schemeClr val="tx1"/>
                </a:solidFill>
                <a:effectLst/>
                <a:uLnTx/>
                <a:uFillTx/>
                <a:latin typeface="+mn-lt"/>
              </a:rPr>
              <a:t> </a:t>
            </a:r>
            <a:r>
              <a:rPr kumimoji="0" lang="en-GB" sz="1400" b="0" i="0" u="none" strike="noStrike" kern="0" cap="none" spc="0" normalizeH="0" noProof="0" dirty="0" err="1" smtClean="0">
                <a:ln>
                  <a:noFill/>
                </a:ln>
                <a:solidFill>
                  <a:schemeClr val="tx1"/>
                </a:solidFill>
                <a:effectLst/>
                <a:uLnTx/>
                <a:uFillTx/>
                <a:latin typeface="+mn-lt"/>
              </a:rPr>
              <a:t>dall’alto</a:t>
            </a:r>
            <a:r>
              <a:rPr kumimoji="0" lang="en-GB" sz="1400" b="0" i="0" u="none" strike="noStrike" kern="0" cap="none" spc="0" normalizeH="0" noProof="0" dirty="0" smtClean="0">
                <a:ln>
                  <a:noFill/>
                </a:ln>
                <a:solidFill>
                  <a:schemeClr val="tx1"/>
                </a:solidFill>
                <a:effectLst/>
                <a:uLnTx/>
                <a:uFillTx/>
                <a:latin typeface="+mn-lt"/>
              </a:rPr>
              <a:t>. </a:t>
            </a:r>
            <a:endParaRPr kumimoji="0" lang="en-GB" sz="1400" b="0" i="0" u="none" strike="noStrike" kern="0" cap="none" spc="0" normalizeH="0" baseline="0" noProof="0" dirty="0" smtClean="0">
              <a:ln>
                <a:noFill/>
              </a:ln>
              <a:solidFill>
                <a:schemeClr val="tx1"/>
              </a:solidFill>
              <a:effectLst/>
              <a:uLnTx/>
              <a:uFillTx/>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tabLst/>
              <a:defRPr/>
            </a:pPr>
            <a:endParaRPr lang="en-GB" sz="1400" kern="0" dirty="0" smtClean="0"/>
          </a:p>
          <a:p>
            <a:pPr marL="304800" indent="-304800">
              <a:lnSpc>
                <a:spcPct val="111000"/>
              </a:lnSpc>
              <a:buClr>
                <a:srgbClr val="425C8F"/>
              </a:buClr>
              <a:buSzPct val="65000"/>
              <a:buFont typeface="Wingdings" pitchFamily="2" charset="2"/>
              <a:buChar char="è"/>
              <a:defRPr/>
            </a:pPr>
            <a:endParaRPr lang="de-DE" sz="1400" kern="0" dirty="0" err="1" smtClean="0">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endParaRPr kumimoji="0" lang="de-DE" sz="1400" b="0" i="0" u="none" strike="noStrike" kern="0" cap="none" spc="0" normalizeH="0" baseline="0" noProof="0" dirty="0" smtClean="0">
              <a:ln>
                <a:noFill/>
              </a:ln>
              <a:solidFill>
                <a:schemeClr val="tx1"/>
              </a:solidFill>
              <a:effectLst/>
              <a:uLnTx/>
              <a:uFillTx/>
              <a:latin typeface="+mn-lt"/>
            </a:endParaRPr>
          </a:p>
        </p:txBody>
      </p:sp>
      <p:sp>
        <p:nvSpPr>
          <p:cNvPr id="14" name="Text Box 11"/>
          <p:cNvSpPr txBox="1">
            <a:spLocks noChangeArrowheads="1"/>
          </p:cNvSpPr>
          <p:nvPr>
            <p:custDataLst>
              <p:tags r:id="rId11"/>
            </p:custDataLst>
          </p:nvPr>
        </p:nvSpPr>
        <p:spPr bwMode="auto">
          <a:xfrm>
            <a:off x="7291535" y="28575"/>
            <a:ext cx="1224137"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smtClean="0">
                <a:solidFill>
                  <a:schemeClr val="bg1"/>
                </a:solidFill>
              </a:rPr>
              <a:t>Task</a:t>
            </a:r>
            <a:endParaRPr lang="en-US" sz="2000" dirty="0">
              <a:solidFill>
                <a:schemeClr val="bg1"/>
              </a:solidFill>
            </a:endParaRPr>
          </a:p>
        </p:txBody>
      </p:sp>
      <p:sp>
        <p:nvSpPr>
          <p:cNvPr id="15" name="Segnaposto numero diapositiva 14"/>
          <p:cNvSpPr>
            <a:spLocks noGrp="1"/>
          </p:cNvSpPr>
          <p:nvPr>
            <p:ph type="sldNum" sz="quarter" idx="10"/>
          </p:nvPr>
        </p:nvSpPr>
        <p:spPr/>
        <p:txBody>
          <a:bodyPr/>
          <a:lstStyle/>
          <a:p>
            <a:fld id="{D7C3F0AE-C3A5-4F23-B629-A17D7DB1DB0C}" type="slidenum">
              <a:rPr lang="it-IT" smtClean="0"/>
              <a:pPr/>
              <a:t>17</a:t>
            </a:fld>
            <a:endParaRPr lang="it-IT"/>
          </a:p>
        </p:txBody>
      </p:sp>
      <p:pic>
        <p:nvPicPr>
          <p:cNvPr id="17" name="Grafik 13" descr="BEV_counting.jpg"/>
          <p:cNvPicPr>
            <a:picLocks noChangeAspect="1"/>
          </p:cNvPicPr>
          <p:nvPr>
            <p:custDataLst>
              <p:tags r:id="rId12"/>
            </p:custDataLst>
          </p:nvPr>
        </p:nvPicPr>
        <p:blipFill>
          <a:blip r:embed="rId17" cstate="print"/>
          <a:srcRect/>
          <a:stretch>
            <a:fillRect/>
          </a:stretch>
        </p:blipFill>
        <p:spPr bwMode="auto">
          <a:xfrm>
            <a:off x="594792" y="2918362"/>
            <a:ext cx="5039891" cy="2580738"/>
          </a:xfrm>
          <a:prstGeom prst="rect">
            <a:avLst/>
          </a:prstGeom>
          <a:noFill/>
          <a:ln w="9525">
            <a:noFill/>
            <a:miter lim="800000"/>
            <a:headEnd/>
            <a:tailEnd/>
          </a:ln>
        </p:spPr>
      </p:pic>
      <p:sp>
        <p:nvSpPr>
          <p:cNvPr id="18" name="Textfeld 24"/>
          <p:cNvSpPr txBox="1">
            <a:spLocks noChangeArrowheads="1"/>
          </p:cNvSpPr>
          <p:nvPr>
            <p:custDataLst>
              <p:tags r:id="rId13"/>
            </p:custDataLst>
          </p:nvPr>
        </p:nvSpPr>
        <p:spPr bwMode="auto">
          <a:xfrm>
            <a:off x="5851376" y="3446140"/>
            <a:ext cx="2448272" cy="2015936"/>
          </a:xfrm>
          <a:prstGeom prst="rect">
            <a:avLst/>
          </a:prstGeom>
          <a:noFill/>
          <a:ln w="9525">
            <a:noFill/>
            <a:miter lim="800000"/>
            <a:headEnd/>
            <a:tailEnd/>
          </a:ln>
        </p:spPr>
        <p:txBody>
          <a:bodyPr wrap="square">
            <a:spAutoFit/>
          </a:bodyPr>
          <a:lstStyle/>
          <a:p>
            <a:r>
              <a:rPr lang="en-GB" sz="1050" b="1" dirty="0" err="1" smtClean="0"/>
              <a:t>Da</a:t>
            </a:r>
            <a:r>
              <a:rPr lang="en-GB" sz="1050" b="1" dirty="0" smtClean="0"/>
              <a:t> </a:t>
            </a:r>
            <a:r>
              <a:rPr lang="en-GB" sz="1050" b="1" dirty="0" err="1" smtClean="0"/>
              <a:t>Sapere</a:t>
            </a:r>
            <a:r>
              <a:rPr lang="en-GB" sz="1050" b="1" dirty="0" smtClean="0"/>
              <a:t>:</a:t>
            </a:r>
            <a:endParaRPr lang="en-GB" sz="1050" b="1" dirty="0"/>
          </a:p>
          <a:p>
            <a:pPr>
              <a:buFontTx/>
              <a:buChar char="-"/>
            </a:pPr>
            <a:r>
              <a:rPr lang="en-GB" sz="1050" dirty="0"/>
              <a:t> </a:t>
            </a:r>
            <a:r>
              <a:rPr lang="en-GB" sz="1050" dirty="0" err="1" smtClean="0"/>
              <a:t>Altezza</a:t>
            </a:r>
            <a:r>
              <a:rPr lang="en-GB" sz="1050" dirty="0" smtClean="0"/>
              <a:t> </a:t>
            </a:r>
            <a:r>
              <a:rPr lang="en-GB" sz="1050" dirty="0" err="1" smtClean="0"/>
              <a:t>telecamera</a:t>
            </a:r>
            <a:r>
              <a:rPr lang="en-GB" sz="1050" dirty="0" smtClean="0"/>
              <a:t> </a:t>
            </a:r>
            <a:r>
              <a:rPr lang="en-GB" sz="1050" dirty="0" err="1" smtClean="0"/>
              <a:t>da</a:t>
            </a:r>
            <a:r>
              <a:rPr lang="en-GB" sz="1050" dirty="0" smtClean="0"/>
              <a:t> </a:t>
            </a:r>
            <a:r>
              <a:rPr lang="en-GB" sz="1050" dirty="0"/>
              <a:t>3.5 a</a:t>
            </a:r>
            <a:r>
              <a:rPr lang="en-GB" sz="1050" dirty="0" smtClean="0"/>
              <a:t> </a:t>
            </a:r>
            <a:r>
              <a:rPr lang="en-GB" sz="1050" dirty="0"/>
              <a:t>4 </a:t>
            </a:r>
            <a:r>
              <a:rPr lang="en-GB" sz="1050" dirty="0" err="1" smtClean="0"/>
              <a:t>metri</a:t>
            </a:r>
            <a:r>
              <a:rPr lang="en-GB" sz="1050" dirty="0" smtClean="0"/>
              <a:t> </a:t>
            </a:r>
            <a:endParaRPr lang="en-GB" sz="1050" dirty="0"/>
          </a:p>
          <a:p>
            <a:pPr>
              <a:buFontTx/>
              <a:buChar char="-"/>
            </a:pPr>
            <a:r>
              <a:rPr lang="en-GB" sz="1050" dirty="0"/>
              <a:t> </a:t>
            </a:r>
            <a:r>
              <a:rPr lang="en-GB" sz="1050" dirty="0" err="1" smtClean="0"/>
              <a:t>Calibrazione</a:t>
            </a:r>
            <a:r>
              <a:rPr lang="en-GB" sz="1050" dirty="0" smtClean="0"/>
              <a:t> </a:t>
            </a:r>
            <a:r>
              <a:rPr lang="en-GB" sz="1050" dirty="0" err="1" smtClean="0"/>
              <a:t>necessaria</a:t>
            </a:r>
            <a:endParaRPr lang="en-GB" sz="1050" dirty="0"/>
          </a:p>
          <a:p>
            <a:pPr>
              <a:buFontTx/>
              <a:buChar char="-"/>
            </a:pPr>
            <a:r>
              <a:rPr lang="en-GB" sz="1050" dirty="0"/>
              <a:t> </a:t>
            </a:r>
            <a:r>
              <a:rPr lang="en-GB" sz="1050" dirty="0" err="1" smtClean="0"/>
              <a:t>Ripresa</a:t>
            </a:r>
            <a:r>
              <a:rPr lang="en-GB" sz="1050" dirty="0" smtClean="0"/>
              <a:t> </a:t>
            </a:r>
            <a:r>
              <a:rPr lang="en-GB" sz="1050" dirty="0" err="1" smtClean="0"/>
              <a:t>verticale</a:t>
            </a:r>
            <a:r>
              <a:rPr lang="en-GB" sz="1050" dirty="0" smtClean="0"/>
              <a:t> </a:t>
            </a:r>
            <a:r>
              <a:rPr lang="en-GB" sz="1050" dirty="0" err="1" smtClean="0"/>
              <a:t>vesrso</a:t>
            </a:r>
            <a:r>
              <a:rPr lang="en-GB" sz="1050" dirty="0" smtClean="0"/>
              <a:t> </a:t>
            </a:r>
            <a:r>
              <a:rPr lang="en-GB" sz="1050" dirty="0" err="1" smtClean="0"/>
              <a:t>il</a:t>
            </a:r>
            <a:r>
              <a:rPr lang="en-GB" sz="1050" dirty="0" smtClean="0"/>
              <a:t> basso</a:t>
            </a:r>
            <a:endParaRPr lang="en-GB" sz="1050" dirty="0"/>
          </a:p>
          <a:p>
            <a:pPr>
              <a:buFontTx/>
              <a:buChar char="-"/>
            </a:pPr>
            <a:r>
              <a:rPr lang="en-US" sz="1050" dirty="0"/>
              <a:t> </a:t>
            </a:r>
            <a:r>
              <a:rPr lang="en-US" sz="1050" dirty="0" err="1" smtClean="0"/>
              <a:t>Teste</a:t>
            </a:r>
            <a:r>
              <a:rPr lang="en-US" sz="1050" dirty="0" smtClean="0"/>
              <a:t> </a:t>
            </a:r>
            <a:r>
              <a:rPr lang="en-US" sz="1050" dirty="0" err="1" smtClean="0"/>
              <a:t>delle</a:t>
            </a:r>
            <a:r>
              <a:rPr lang="en-US" sz="1050" dirty="0" smtClean="0"/>
              <a:t> </a:t>
            </a:r>
            <a:r>
              <a:rPr lang="en-US" sz="1050" dirty="0" err="1" smtClean="0"/>
              <a:t>persone</a:t>
            </a:r>
            <a:r>
              <a:rPr lang="en-US" sz="1050" dirty="0" smtClean="0"/>
              <a:t>  </a:t>
            </a:r>
            <a:r>
              <a:rPr lang="en-US" sz="1050" dirty="0" err="1" smtClean="0"/>
              <a:t>tra</a:t>
            </a:r>
            <a:r>
              <a:rPr lang="en-US" sz="1050" dirty="0" smtClean="0"/>
              <a:t> </a:t>
            </a:r>
            <a:r>
              <a:rPr lang="en-US" sz="1050" dirty="0" err="1" smtClean="0"/>
              <a:t>il</a:t>
            </a:r>
            <a:r>
              <a:rPr lang="en-US" sz="1050" dirty="0" smtClean="0"/>
              <a:t> 7</a:t>
            </a:r>
            <a:r>
              <a:rPr lang="en-US" sz="1050" dirty="0"/>
              <a:t>%  </a:t>
            </a:r>
            <a:r>
              <a:rPr lang="en-US" sz="1050" dirty="0" smtClean="0"/>
              <a:t>e 14</a:t>
            </a:r>
            <a:r>
              <a:rPr lang="en-US" sz="1050" dirty="0"/>
              <a:t>% </a:t>
            </a:r>
            <a:r>
              <a:rPr lang="en-US" sz="1050" dirty="0" err="1" smtClean="0"/>
              <a:t>della</a:t>
            </a:r>
            <a:r>
              <a:rPr lang="en-US" sz="1050" dirty="0" smtClean="0"/>
              <a:t> </a:t>
            </a:r>
            <a:r>
              <a:rPr lang="en-US" sz="1050" dirty="0" err="1" smtClean="0"/>
              <a:t>larghezza</a:t>
            </a:r>
            <a:r>
              <a:rPr lang="en-US" sz="1050" dirty="0" smtClean="0"/>
              <a:t> </a:t>
            </a:r>
            <a:r>
              <a:rPr lang="en-US" sz="1050" dirty="0" err="1" smtClean="0"/>
              <a:t>dello</a:t>
            </a:r>
            <a:r>
              <a:rPr lang="en-US" sz="1050" dirty="0" smtClean="0"/>
              <a:t> </a:t>
            </a:r>
            <a:r>
              <a:rPr lang="en-US" sz="1050" dirty="0" err="1" smtClean="0"/>
              <a:t>schermo</a:t>
            </a:r>
            <a:r>
              <a:rPr lang="en-US" sz="1050" dirty="0" smtClean="0"/>
              <a:t> &amp; </a:t>
            </a:r>
            <a:r>
              <a:rPr lang="en-US" sz="1050" dirty="0"/>
              <a:t>8% </a:t>
            </a:r>
            <a:r>
              <a:rPr lang="en-US" sz="1050" dirty="0" smtClean="0"/>
              <a:t>e 16</a:t>
            </a:r>
            <a:r>
              <a:rPr lang="en-US" sz="1050" dirty="0"/>
              <a:t>% </a:t>
            </a:r>
            <a:r>
              <a:rPr lang="en-US" sz="1050" dirty="0" err="1" smtClean="0"/>
              <a:t>dell’altezza</a:t>
            </a:r>
            <a:r>
              <a:rPr lang="en-US" sz="1050" dirty="0" smtClean="0"/>
              <a:t> </a:t>
            </a:r>
            <a:r>
              <a:rPr lang="en-US" sz="1050" dirty="0" err="1" smtClean="0"/>
              <a:t>dello</a:t>
            </a:r>
            <a:r>
              <a:rPr lang="en-US" sz="1050" dirty="0" smtClean="0"/>
              <a:t> </a:t>
            </a:r>
            <a:r>
              <a:rPr lang="en-US" sz="1050" dirty="0" err="1" smtClean="0"/>
              <a:t>schermo</a:t>
            </a:r>
            <a:endParaRPr lang="en-US" sz="1050" dirty="0"/>
          </a:p>
          <a:p>
            <a:pPr>
              <a:buFontTx/>
              <a:buChar char="-"/>
            </a:pPr>
            <a:r>
              <a:rPr lang="en-US" sz="1050" dirty="0" err="1" smtClean="0"/>
              <a:t>Impostazioni</a:t>
            </a:r>
            <a:r>
              <a:rPr lang="en-US" sz="1050" dirty="0" smtClean="0"/>
              <a:t> </a:t>
            </a:r>
            <a:r>
              <a:rPr lang="en-US" sz="1050" dirty="0" err="1" smtClean="0"/>
              <a:t>speciali</a:t>
            </a:r>
            <a:r>
              <a:rPr lang="en-US" sz="1050" dirty="0" smtClean="0"/>
              <a:t> </a:t>
            </a:r>
            <a:r>
              <a:rPr lang="en-US" sz="1050" dirty="0" err="1" smtClean="0"/>
              <a:t>dell’algoritmo</a:t>
            </a:r>
            <a:endParaRPr lang="en-US" sz="1050" dirty="0" smtClean="0"/>
          </a:p>
          <a:p>
            <a:pPr>
              <a:buFontTx/>
              <a:buChar char="-"/>
            </a:pPr>
            <a:endParaRPr lang="en-US" sz="900" dirty="0" smtClean="0"/>
          </a:p>
          <a:p>
            <a:pPr>
              <a:buFontTx/>
              <a:buChar char="-"/>
            </a:pPr>
            <a:endParaRPr lang="en-US" sz="900" dirty="0" smtClean="0"/>
          </a:p>
          <a:p>
            <a:pPr>
              <a:buFontTx/>
              <a:buChar char="-"/>
            </a:pPr>
            <a:endParaRPr lang="en-US" sz="900" dirty="0" smtClean="0"/>
          </a:p>
          <a:p>
            <a:r>
              <a:rPr lang="en-US" sz="1400" dirty="0" smtClean="0">
                <a:hlinkClick r:id="rId18" action="ppaction://hlinkfile"/>
              </a:rPr>
              <a:t>Link al video</a:t>
            </a:r>
            <a:endParaRPr lang="en-GB" sz="1400" dirty="0"/>
          </a:p>
        </p:txBody>
      </p:sp>
    </p:spTree>
    <p:custDataLst>
      <p:tags r:id="rId1"/>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6"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err="1" smtClean="0"/>
              <a:t>Panoramica</a:t>
            </a:r>
            <a:r>
              <a:rPr lang="en-GB" dirty="0" smtClean="0"/>
              <a:t> Task (IVA Flow)</a:t>
            </a:r>
            <a:endParaRPr lang="de-DE" dirty="0"/>
          </a:p>
        </p:txBody>
      </p:sp>
      <p:sp>
        <p:nvSpPr>
          <p:cNvPr id="10" name="Rectangle 3"/>
          <p:cNvSpPr txBox="1">
            <a:spLocks noChangeArrowheads="1"/>
          </p:cNvSpPr>
          <p:nvPr>
            <p:custDataLst>
              <p:tags r:id="rId10"/>
            </p:custDataLst>
          </p:nvPr>
        </p:nvSpPr>
        <p:spPr bwMode="auto">
          <a:xfrm>
            <a:off x="533400" y="1354832"/>
            <a:ext cx="7315200" cy="273938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sz="1400" b="1" kern="0" dirty="0" err="1" smtClean="0">
                <a:latin typeface="+mn-lt"/>
              </a:rPr>
              <a:t>Flusso</a:t>
            </a:r>
            <a:r>
              <a:rPr lang="en-GB" sz="1400" b="1" kern="0" dirty="0" smtClean="0">
                <a:latin typeface="+mn-lt"/>
              </a:rPr>
              <a:t> in campo</a:t>
            </a:r>
            <a:endParaRPr kumimoji="0" lang="en-GB" sz="1400" b="1" i="0" u="none" strike="noStrike" kern="0" cap="none" spc="0" normalizeH="0" baseline="0" noProof="0" dirty="0" smtClean="0">
              <a:ln>
                <a:noFill/>
              </a:ln>
              <a:solidFill>
                <a:schemeClr val="tx1"/>
              </a:solidFill>
              <a:effectLst/>
              <a:uLnTx/>
              <a:uFillTx/>
              <a:latin typeface="+mn-lt"/>
              <a:ea typeface="+mn-ea"/>
              <a:cs typeface="+mn-cs"/>
            </a:endParaRPr>
          </a:p>
          <a:p>
            <a:pPr marL="609600" lvl="1" indent="-190500">
              <a:lnSpc>
                <a:spcPct val="111000"/>
              </a:lnSpc>
              <a:buClr>
                <a:srgbClr val="425C8F"/>
              </a:buClr>
              <a:buSzPct val="50000"/>
              <a:buFont typeface="Wingdings" pitchFamily="2" charset="2"/>
              <a:buChar char=""/>
              <a:defRPr/>
            </a:pPr>
            <a:r>
              <a:rPr lang="it-IT" sz="1400" kern="0" dirty="0" smtClean="0">
                <a:latin typeface="+mn-lt"/>
              </a:rPr>
              <a:t>Questa attività genera un evento di allarme se viene rilevato un flusso (movimento generale) all'interno di una determinata area. L'area è definita da un campo nell'immagine della telecamera.</a:t>
            </a:r>
          </a:p>
          <a:p>
            <a:pPr marL="609600" lvl="1" indent="-190500">
              <a:lnSpc>
                <a:spcPct val="111000"/>
              </a:lnSpc>
              <a:buClr>
                <a:srgbClr val="425C8F"/>
              </a:buClr>
              <a:buSzPct val="50000"/>
              <a:buFont typeface="Wingdings" pitchFamily="2" charset="2"/>
              <a:buChar char=""/>
              <a:defRPr/>
            </a:pPr>
            <a:endParaRPr kumimoji="0" lang="en-GB" sz="1400" b="0" i="0" u="none" strike="noStrike" kern="0" cap="none" spc="0" normalizeH="0" baseline="0" noProof="0" dirty="0" smtClean="0">
              <a:ln>
                <a:noFill/>
              </a:ln>
              <a:solidFill>
                <a:schemeClr val="tx1"/>
              </a:solidFill>
              <a:effectLst/>
              <a:uLnTx/>
              <a:uFillTx/>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sz="1400" b="1" kern="0" dirty="0" err="1" smtClean="0">
                <a:latin typeface="+mn-lt"/>
              </a:rPr>
              <a:t>Controflusso</a:t>
            </a:r>
            <a:r>
              <a:rPr lang="en-GB" sz="1400" b="1" kern="0" dirty="0" smtClean="0">
                <a:latin typeface="+mn-lt"/>
              </a:rPr>
              <a:t> </a:t>
            </a:r>
            <a:r>
              <a:rPr lang="en-GB" sz="1400" b="1" kern="0" dirty="0" err="1" smtClean="0">
                <a:latin typeface="+mn-lt"/>
              </a:rPr>
              <a:t>nel</a:t>
            </a:r>
            <a:r>
              <a:rPr lang="en-GB" sz="1400" b="1" kern="0" dirty="0" smtClean="0">
                <a:latin typeface="+mn-lt"/>
              </a:rPr>
              <a:t> campo</a:t>
            </a:r>
            <a:endParaRPr kumimoji="0" lang="en-GB" sz="1400" b="1" i="0" u="none" strike="noStrike" kern="0" cap="none" spc="0" normalizeH="0" baseline="0" noProof="0" dirty="0" smtClean="0">
              <a:ln>
                <a:noFill/>
              </a:ln>
              <a:solidFill>
                <a:schemeClr val="tx1"/>
              </a:solidFill>
              <a:effectLst/>
              <a:uLnTx/>
              <a:uFillTx/>
              <a:latin typeface="+mn-lt"/>
              <a:ea typeface="+mn-ea"/>
              <a:cs typeface="+mn-cs"/>
            </a:endParaRPr>
          </a:p>
          <a:p>
            <a:pPr marL="609600" lvl="1" indent="-190500">
              <a:lnSpc>
                <a:spcPct val="111000"/>
              </a:lnSpc>
              <a:buClr>
                <a:srgbClr val="425C8F"/>
              </a:buClr>
              <a:buSzPct val="50000"/>
              <a:buFont typeface="Wingdings" pitchFamily="2" charset="2"/>
              <a:buChar char=""/>
              <a:defRPr/>
            </a:pPr>
            <a:r>
              <a:rPr lang="it-IT" sz="1400" kern="0" dirty="0" smtClean="0">
                <a:latin typeface="+mn-lt"/>
              </a:rPr>
              <a:t>Questa attività genera un evento di allarme se viene rilevato un flusso che si sposta al contrario rispetto ad un movimento generale (flusso principale) all'interno di un'area determinata. Ciò significa che viene rilevato un movimento generale e potenzialmente mutevole; soltanto i flussi che vanno in direzione contraria rispetto al movimento attivano l'allarme.</a:t>
            </a:r>
            <a:endParaRPr kumimoji="0" lang="en-GB" sz="1400" b="0" i="0" u="none" strike="noStrike" kern="0" cap="none" spc="0" normalizeH="0" baseline="0" noProof="0" dirty="0" smtClean="0">
              <a:ln>
                <a:noFill/>
              </a:ln>
              <a:solidFill>
                <a:schemeClr val="tx1"/>
              </a:solidFill>
              <a:effectLst/>
              <a:uLnTx/>
              <a:uFillTx/>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tabLst/>
              <a:defRPr/>
            </a:pPr>
            <a:endParaRPr lang="en-GB" sz="1400" kern="0" dirty="0" smtClean="0"/>
          </a:p>
          <a:p>
            <a:pPr marL="304800" indent="-304800">
              <a:lnSpc>
                <a:spcPct val="111000"/>
              </a:lnSpc>
              <a:buClr>
                <a:srgbClr val="425C8F"/>
              </a:buClr>
              <a:buSzPct val="65000"/>
              <a:defRPr/>
            </a:pPr>
            <a:r>
              <a:rPr lang="de-DE" sz="1400" kern="0" dirty="0" smtClean="0">
                <a:latin typeface="+mn-lt"/>
                <a:hlinkClick r:id="rId17" action="ppaction://hlinkfile"/>
              </a:rPr>
              <a:t>Link al </a:t>
            </a:r>
            <a:r>
              <a:rPr lang="de-DE" sz="1400" kern="0" dirty="0" err="1" smtClean="0">
                <a:latin typeface="+mn-lt"/>
                <a:hlinkClick r:id="rId17" action="ppaction://hlinkfile"/>
              </a:rPr>
              <a:t>video</a:t>
            </a:r>
            <a:endParaRPr lang="de-DE" sz="1400" kern="0" dirty="0" smtClean="0">
              <a:latin typeface="+mn-lt"/>
            </a:endParaRPr>
          </a:p>
          <a:p>
            <a:pPr marL="609600" marR="0" lvl="1" indent="-190500" algn="l" defTabSz="914400" rtl="0" eaLnBrk="1" fontAlgn="base" latinLnBrk="0" hangingPunct="1">
              <a:lnSpc>
                <a:spcPct val="111000"/>
              </a:lnSpc>
              <a:spcBef>
                <a:spcPct val="0"/>
              </a:spcBef>
              <a:spcAft>
                <a:spcPct val="0"/>
              </a:spcAft>
              <a:buClr>
                <a:srgbClr val="425C8F"/>
              </a:buClr>
              <a:buSzPct val="50000"/>
              <a:buFont typeface="Wingdings" pitchFamily="2" charset="2"/>
              <a:buChar char=""/>
              <a:tabLst/>
              <a:defRPr/>
            </a:pPr>
            <a:endParaRPr kumimoji="0" lang="de-DE" sz="1400" b="0" i="0" u="none" strike="noStrike" kern="0" cap="none" spc="0" normalizeH="0" baseline="0" noProof="0" dirty="0" smtClean="0">
              <a:ln>
                <a:noFill/>
              </a:ln>
              <a:solidFill>
                <a:schemeClr val="tx1"/>
              </a:solidFill>
              <a:effectLst/>
              <a:uLnTx/>
              <a:uFillTx/>
              <a:latin typeface="+mn-lt"/>
            </a:endParaRPr>
          </a:p>
        </p:txBody>
      </p:sp>
      <p:sp>
        <p:nvSpPr>
          <p:cNvPr id="14" name="Text Box 11"/>
          <p:cNvSpPr txBox="1">
            <a:spLocks noChangeArrowheads="1"/>
          </p:cNvSpPr>
          <p:nvPr>
            <p:custDataLst>
              <p:tags r:id="rId11"/>
            </p:custDataLst>
          </p:nvPr>
        </p:nvSpPr>
        <p:spPr bwMode="auto">
          <a:xfrm>
            <a:off x="7291535" y="28575"/>
            <a:ext cx="1224137"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smtClean="0">
                <a:solidFill>
                  <a:schemeClr val="bg1"/>
                </a:solidFill>
              </a:rPr>
              <a:t>Task</a:t>
            </a:r>
            <a:endParaRPr lang="en-US" sz="2000" dirty="0">
              <a:solidFill>
                <a:schemeClr val="bg1"/>
              </a:solidFill>
            </a:endParaRPr>
          </a:p>
        </p:txBody>
      </p:sp>
      <p:sp>
        <p:nvSpPr>
          <p:cNvPr id="13" name="Segnaposto numero diapositiva 12"/>
          <p:cNvSpPr>
            <a:spLocks noGrp="1"/>
          </p:cNvSpPr>
          <p:nvPr>
            <p:ph type="sldNum" sz="quarter" idx="10"/>
          </p:nvPr>
        </p:nvSpPr>
        <p:spPr/>
        <p:txBody>
          <a:bodyPr/>
          <a:lstStyle/>
          <a:p>
            <a:fld id="{D7C3F0AE-C3A5-4F23-B629-A17D7DB1DB0C}" type="slidenum">
              <a:rPr lang="it-IT" smtClean="0"/>
              <a:pPr/>
              <a:t>18</a:t>
            </a:fld>
            <a:endParaRPr lang="it-IT"/>
          </a:p>
        </p:txBody>
      </p:sp>
      <p:pic>
        <p:nvPicPr>
          <p:cNvPr id="102402" name="Picture 2"/>
          <p:cNvPicPr>
            <a:picLocks noChangeAspect="1" noChangeArrowheads="1"/>
          </p:cNvPicPr>
          <p:nvPr>
            <p:custDataLst>
              <p:tags r:id="rId12"/>
            </p:custDataLst>
          </p:nvPr>
        </p:nvPicPr>
        <p:blipFill>
          <a:blip r:embed="rId18" cstate="print"/>
          <a:srcRect/>
          <a:stretch>
            <a:fillRect/>
          </a:stretch>
        </p:blipFill>
        <p:spPr bwMode="auto">
          <a:xfrm>
            <a:off x="2971056" y="2366020"/>
            <a:ext cx="695325" cy="561975"/>
          </a:xfrm>
          <a:prstGeom prst="rect">
            <a:avLst/>
          </a:prstGeom>
          <a:noFill/>
          <a:ln w="9525">
            <a:noFill/>
            <a:miter lim="800000"/>
            <a:headEnd/>
            <a:tailEnd/>
          </a:ln>
        </p:spPr>
      </p:pic>
      <p:pic>
        <p:nvPicPr>
          <p:cNvPr id="102403" name="Picture 3"/>
          <p:cNvPicPr>
            <a:picLocks noChangeAspect="1" noChangeArrowheads="1"/>
          </p:cNvPicPr>
          <p:nvPr>
            <p:custDataLst>
              <p:tags r:id="rId13"/>
            </p:custDataLst>
          </p:nvPr>
        </p:nvPicPr>
        <p:blipFill>
          <a:blip r:embed="rId19" cstate="print"/>
          <a:srcRect/>
          <a:stretch>
            <a:fillRect/>
          </a:stretch>
        </p:blipFill>
        <p:spPr bwMode="auto">
          <a:xfrm>
            <a:off x="2467000" y="1141884"/>
            <a:ext cx="733425" cy="5524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descr="JUBILAEUM.png"/>
          <p:cNvPicPr>
            <a:picLocks/>
          </p:cNvPicPr>
          <p:nvPr>
            <p:custDataLst>
              <p:tags r:id="rId2"/>
            </p:custDataLst>
          </p:nvPr>
        </p:nvPicPr>
        <p:blipFill>
          <a:blip r:embed="rId1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dirty="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a:t>Agenda</a:t>
            </a:r>
          </a:p>
        </p:txBody>
      </p:sp>
      <p:sp>
        <p:nvSpPr>
          <p:cNvPr id="10" name="Rectangle 3"/>
          <p:cNvSpPr txBox="1">
            <a:spLocks noChangeArrowheads="1"/>
          </p:cNvSpPr>
          <p:nvPr>
            <p:custDataLst>
              <p:tags r:id="rId10"/>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kern="0" dirty="0" err="1" smtClean="0">
                <a:latin typeface="+mn-lt"/>
              </a:rPr>
              <a:t>Calibrazione</a:t>
            </a:r>
            <a:endParaRPr lang="en-GB" kern="0" noProof="0" dirty="0" smtClean="0">
              <a:latin typeface="+mn-lt"/>
            </a:endParaRPr>
          </a:p>
          <a:p>
            <a:pPr marL="304800" marR="0" lvl="0" indent="-304800" algn="l" defTabSz="914400" rtl="0" eaLnBrk="1" fontAlgn="base" latinLnBrk="0" hangingPunct="1">
              <a:lnSpc>
                <a:spcPct val="111000"/>
              </a:lnSpc>
              <a:spcBef>
                <a:spcPct val="0"/>
              </a:spcBef>
              <a:spcAft>
                <a:spcPct val="0"/>
              </a:spcAft>
              <a:buClr>
                <a:srgbClr val="425C8F"/>
              </a:buClr>
              <a:buSzPct val="65000"/>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10"/>
          <p:cNvGrpSpPr>
            <a:grpSpLocks/>
          </p:cNvGrpSpPr>
          <p:nvPr/>
        </p:nvGrpSpPr>
        <p:grpSpPr bwMode="auto">
          <a:xfrm flipH="1">
            <a:off x="91752" y="565820"/>
            <a:ext cx="8207896" cy="4913312"/>
            <a:chOff x="0" y="712"/>
            <a:chExt cx="5760" cy="3095"/>
          </a:xfrm>
        </p:grpSpPr>
        <p:sp>
          <p:nvSpPr>
            <p:cNvPr id="13" name="Freeform 9"/>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4" name="Freeform 11"/>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5" name="Freeform 12"/>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6" name="Freeform 52"/>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lgn="l" eaLnBrk="1" hangingPunct="1">
                <a:defRPr/>
              </a:pPr>
              <a:endParaRPr lang="it-IT" sz="1800">
                <a:latin typeface="Arial" charset="0"/>
                <a:cs typeface="Arial" charset="0"/>
              </a:endParaRPr>
            </a:p>
          </p:txBody>
        </p:sp>
        <p:sp>
          <p:nvSpPr>
            <p:cNvPr id="17" name="Freeform 8"/>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18" name="AutoShape 54"/>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0" name="AutoShape 55"/>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1" name="AutoShape 56"/>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2" name="AutoShape 57"/>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3" name="Freeform 14"/>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4" name="Freeform 15"/>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5" name="Freeform 16"/>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6" name="Freeform 17"/>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7" name="Freeform 19"/>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grpSp>
      <p:sp>
        <p:nvSpPr>
          <p:cNvPr id="29" name="Segnaposto numero diapositiva 28"/>
          <p:cNvSpPr>
            <a:spLocks noGrp="1"/>
          </p:cNvSpPr>
          <p:nvPr>
            <p:ph type="sldNum" sz="quarter" idx="10"/>
          </p:nvPr>
        </p:nvSpPr>
        <p:spPr/>
        <p:txBody>
          <a:bodyPr/>
          <a:lstStyle/>
          <a:p>
            <a:fld id="{D7C3F0AE-C3A5-4F23-B629-A17D7DB1DB0C}" type="slidenum">
              <a:rPr lang="it-IT" smtClean="0"/>
              <a:pPr/>
              <a:t>19</a:t>
            </a:fld>
            <a:endParaRPr lang="it-IT"/>
          </a:p>
        </p:txBody>
      </p:sp>
    </p:spTree>
    <p:custDataLst>
      <p:tags r:id="rId1"/>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6" name="Text Box 26"/>
          <p:cNvSpPr txBox="1">
            <a:spLocks noChangeArrowheads="1"/>
          </p:cNvSpPr>
          <p:nvPr>
            <p:custDataLst>
              <p:tags r:id="rId2"/>
            </p:custDataLst>
          </p:nvPr>
        </p:nvSpPr>
        <p:spPr bwMode="auto">
          <a:xfrm>
            <a:off x="533400" y="0"/>
            <a:ext cx="5715000" cy="520700"/>
          </a:xfrm>
          <a:prstGeom prst="rect">
            <a:avLst/>
          </a:prstGeom>
          <a:noFill/>
          <a:ln w="0" algn="ctr">
            <a:noFill/>
            <a:miter lim="800000"/>
            <a:headEnd/>
            <a:tailEnd/>
          </a:ln>
          <a:effectLst/>
        </p:spPr>
        <p:txBody>
          <a:bodyPr lIns="0" tIns="57150" rIns="0" bIns="0" anchor="ctr"/>
          <a:lstStyle/>
          <a:p>
            <a:pPr marL="331788" indent="-331788" eaLnBrk="0" hangingPunct="0">
              <a:lnSpc>
                <a:spcPct val="111000"/>
              </a:lnSpc>
              <a:buClr>
                <a:srgbClr val="5D7298"/>
              </a:buClr>
              <a:buSzPct val="65000"/>
              <a:buFont typeface="Wingdings" pitchFamily="2" charset="2"/>
              <a:buNone/>
            </a:pPr>
            <a:r>
              <a:rPr lang="en-US" b="1" dirty="0" smtClean="0">
                <a:solidFill>
                  <a:srgbClr val="FFFFFF"/>
                </a:solidFill>
              </a:rPr>
              <a:t>VS4 IVA Training</a:t>
            </a:r>
            <a:endParaRPr lang="en-US" b="1" dirty="0">
              <a:solidFill>
                <a:srgbClr val="FFFFFF"/>
              </a:solidFill>
            </a:endParaRPr>
          </a:p>
        </p:txBody>
      </p:sp>
      <p:sp>
        <p:nvSpPr>
          <p:cNvPr id="102424" name="Rectangle 24"/>
          <p:cNvSpPr>
            <a:spLocks noChangeArrowheads="1"/>
          </p:cNvSpPr>
          <p:nvPr>
            <p:custDataLst>
              <p:tags r:id="rId3"/>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buClr>
                <a:srgbClr val="5D7298"/>
              </a:buClr>
              <a:buSzPct val="65000"/>
              <a:buFont typeface="Wingdings" pitchFamily="2" charset="2"/>
              <a:buNone/>
            </a:pPr>
            <a:r>
              <a:rPr lang="it-IT" sz="1200" dirty="0">
                <a:solidFill>
                  <a:srgbClr val="000000"/>
                </a:solidFill>
              </a:rPr>
              <a:t>Security </a:t>
            </a:r>
            <a:r>
              <a:rPr lang="it-IT" sz="1200" dirty="0" err="1">
                <a:solidFill>
                  <a:srgbClr val="000000"/>
                </a:solidFill>
              </a:rPr>
              <a:t>Systems</a:t>
            </a:r>
            <a:endParaRPr lang="it-IT" sz="1200" dirty="0">
              <a:solidFill>
                <a:srgbClr val="000000"/>
              </a:solidFill>
            </a:endParaRPr>
          </a:p>
        </p:txBody>
      </p:sp>
      <p:sp>
        <p:nvSpPr>
          <p:cNvPr id="102423" name="Text Box 23" hidden="1"/>
          <p:cNvSpPr txBox="1">
            <a:spLocks noChangeArrowheads="1"/>
          </p:cNvSpPr>
          <p:nvPr>
            <p:custDataLst>
              <p:tags r:id="rId4"/>
            </p:custDataLst>
          </p:nvPr>
        </p:nvSpPr>
        <p:spPr bwMode="auto">
          <a:xfrm>
            <a:off x="0" y="0"/>
            <a:ext cx="0" cy="0"/>
          </a:xfrm>
          <a:prstGeom prst="rect">
            <a:avLst/>
          </a:prstGeom>
          <a:noFill/>
          <a:ln w="0" algn="ctr">
            <a:noFill/>
            <a:miter lim="800000"/>
            <a:headEnd/>
            <a:tailEnd/>
          </a:ln>
          <a:effectLst/>
        </p:spPr>
        <p:txBody>
          <a:bodyPr lIns="0" tIns="0" rIns="0" bIns="0">
            <a:spAutoFit/>
          </a:bodyPr>
          <a:lstStyle/>
          <a:p>
            <a:pPr marL="331788" indent="-331788" eaLnBrk="0" hangingPunct="0">
              <a:buClr>
                <a:srgbClr val="5D7298"/>
              </a:buClr>
              <a:buSzPct val="65000"/>
              <a:buFont typeface="Wingdings" pitchFamily="2" charset="2"/>
              <a:buNone/>
            </a:pPr>
            <a:endParaRPr lang="it-IT" sz="1300">
              <a:solidFill>
                <a:srgbClr val="000000"/>
              </a:solidFill>
            </a:endParaRPr>
          </a:p>
        </p:txBody>
      </p:sp>
      <p:sp>
        <p:nvSpPr>
          <p:cNvPr id="102405" name="Rectangle 5"/>
          <p:cNvSpPr>
            <a:spLocks noChangeArrowheads="1"/>
          </p:cNvSpPr>
          <p:nvPr>
            <p:custDataLst>
              <p:tags r:id="rId5"/>
            </p:custDataLst>
          </p:nvPr>
        </p:nvSpPr>
        <p:spPr bwMode="auto">
          <a:xfrm>
            <a:off x="6477000" y="205143"/>
            <a:ext cx="1828800" cy="123111"/>
          </a:xfrm>
          <a:prstGeom prst="rect">
            <a:avLst/>
          </a:prstGeom>
          <a:noFill/>
          <a:ln w="0">
            <a:noFill/>
            <a:miter lim="800000"/>
            <a:headEnd/>
            <a:tailEnd/>
          </a:ln>
          <a:effectLst/>
        </p:spPr>
        <p:txBody>
          <a:bodyPr lIns="0" tIns="0" rIns="0" bIns="0" anchor="ctr">
            <a:spAutoFit/>
          </a:bodyPr>
          <a:lstStyle/>
          <a:p>
            <a:pPr defTabSz="995363" eaLnBrk="0" hangingPunct="0"/>
            <a:endParaRPr lang="it-IT" sz="800">
              <a:solidFill>
                <a:srgbClr val="FFFFFF"/>
              </a:solidFill>
            </a:endParaRPr>
          </a:p>
        </p:txBody>
      </p:sp>
      <p:sp>
        <p:nvSpPr>
          <p:cNvPr id="102407" name="Rectangle 7"/>
          <p:cNvSpPr>
            <a:spLocks noChangeArrowheads="1"/>
          </p:cNvSpPr>
          <p:nvPr>
            <p:custDataLst>
              <p:tags r:id="rId6"/>
            </p:custDataLst>
          </p:nvPr>
        </p:nvSpPr>
        <p:spPr bwMode="auto">
          <a:xfrm>
            <a:off x="8509000" y="6019800"/>
            <a:ext cx="25400" cy="114300"/>
          </a:xfrm>
          <a:prstGeom prst="rect">
            <a:avLst/>
          </a:prstGeom>
          <a:noFill/>
          <a:ln w="0">
            <a:noFill/>
            <a:miter lim="800000"/>
            <a:headEnd/>
            <a:tailEnd/>
          </a:ln>
          <a:effectLst/>
        </p:spPr>
        <p:txBody>
          <a:bodyPr lIns="0" tIns="0" rIns="0" bIns="0">
            <a:spAutoFit/>
          </a:bodyPr>
          <a:lstStyle/>
          <a:p>
            <a:pPr algn="r" defTabSz="995363" eaLnBrk="0" hangingPunct="0">
              <a:lnSpc>
                <a:spcPct val="107000"/>
              </a:lnSpc>
            </a:pPr>
            <a:endParaRPr lang="it-IT" sz="700"/>
          </a:p>
        </p:txBody>
      </p:sp>
      <p:sp>
        <p:nvSpPr>
          <p:cNvPr id="102422" name="Rectangle 22"/>
          <p:cNvSpPr>
            <a:spLocks noChangeArrowheads="1"/>
          </p:cNvSpPr>
          <p:nvPr>
            <p:custDataLst>
              <p:tags r:id="rId7"/>
            </p:custDataLst>
          </p:nvPr>
        </p:nvSpPr>
        <p:spPr bwMode="auto">
          <a:xfrm>
            <a:off x="838200" y="5930900"/>
            <a:ext cx="5537200" cy="190500"/>
          </a:xfrm>
          <a:prstGeom prst="rect">
            <a:avLst/>
          </a:prstGeom>
          <a:noFill/>
          <a:ln w="0" algn="ctr">
            <a:noFill/>
            <a:miter lim="800000"/>
            <a:headEnd/>
            <a:tailEnd/>
          </a:ln>
          <a:effectLst/>
        </p:spPr>
        <p:txBody>
          <a:bodyPr lIns="0" tIns="0" rIns="0" bIns="0" anchor="b"/>
          <a:lstStyle/>
          <a:p>
            <a:pPr>
              <a:lnSpc>
                <a:spcPct val="107000"/>
              </a:lnSpc>
              <a:spcBef>
                <a:spcPts val="0"/>
              </a:spcBef>
              <a:spcAft>
                <a:spcPts val="0"/>
              </a:spcAft>
            </a:pPr>
            <a:r>
              <a:rPr lang="en-US" sz="700" smtClean="0">
                <a:solidFill>
                  <a:srgbClr val="707070"/>
                </a:solidFill>
              </a:rPr>
              <a:t>STIT-TER/IT Terzon Paolo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9" name="Rectangle 2"/>
          <p:cNvSpPr>
            <a:spLocks noGrp="1" noChangeArrowheads="1"/>
          </p:cNvSpPr>
          <p:nvPr>
            <p:ph type="title"/>
            <p:custDataLst>
              <p:tags r:id="rId8"/>
            </p:custDataLst>
          </p:nvPr>
        </p:nvSpPr>
        <p:spPr>
          <a:xfrm>
            <a:off x="533400" y="533400"/>
            <a:ext cx="7315200" cy="533400"/>
          </a:xfrm>
          <a:noFill/>
          <a:ln/>
        </p:spPr>
        <p:txBody>
          <a:bodyPr/>
          <a:lstStyle/>
          <a:p>
            <a:r>
              <a:rPr lang="en-GB" dirty="0"/>
              <a:t>Agenda</a:t>
            </a:r>
          </a:p>
        </p:txBody>
      </p:sp>
      <p:sp>
        <p:nvSpPr>
          <p:cNvPr id="10" name="Rectangle 3"/>
          <p:cNvSpPr txBox="1">
            <a:spLocks noChangeArrowheads="1"/>
          </p:cNvSpPr>
          <p:nvPr>
            <p:custDataLst>
              <p:tags r:id="rId9"/>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kumimoji="0" lang="en-GB" sz="1800" b="0" i="0" u="none" strike="noStrike" kern="0" cap="none" spc="0" normalizeH="0" baseline="0" noProof="0" dirty="0" err="1" smtClean="0">
                <a:ln>
                  <a:noFill/>
                </a:ln>
                <a:solidFill>
                  <a:schemeClr val="tx1"/>
                </a:solidFill>
                <a:effectLst/>
                <a:uLnTx/>
                <a:uFillTx/>
                <a:latin typeface="+mn-lt"/>
                <a:ea typeface="+mn-ea"/>
                <a:cs typeface="+mn-cs"/>
              </a:rPr>
              <a:t>Introduzione</a:t>
            </a: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indent="-304800">
              <a:lnSpc>
                <a:spcPct val="111000"/>
              </a:lnSpc>
              <a:buClr>
                <a:srgbClr val="425C8F"/>
              </a:buClr>
              <a:buSzPct val="65000"/>
              <a:buFont typeface="Wingdings" pitchFamily="2" charset="2"/>
              <a:buChar char="è"/>
            </a:pPr>
            <a:r>
              <a:rPr lang="en-GB" kern="0" dirty="0" err="1" smtClean="0">
                <a:ea typeface="MS PGothic" pitchFamily="34" charset="-128"/>
              </a:rPr>
              <a:t>Tecnologia</a:t>
            </a:r>
            <a:endParaRPr lang="en-GB" kern="0" dirty="0" smtClean="0">
              <a:ea typeface="MS PGothic" pitchFamily="34" charset="-128"/>
            </a:endParaRPr>
          </a:p>
          <a:p>
            <a:pPr marL="304800" lvl="0" indent="-304800">
              <a:lnSpc>
                <a:spcPct val="111000"/>
              </a:lnSpc>
              <a:buClr>
                <a:srgbClr val="425C8F"/>
              </a:buClr>
              <a:buSzPct val="65000"/>
              <a:buFont typeface="Wingdings" pitchFamily="2" charset="2"/>
              <a:buChar char="è"/>
            </a:pPr>
            <a:r>
              <a:rPr lang="en-GB" kern="0" dirty="0" smtClean="0">
                <a:ea typeface="MS PGothic" pitchFamily="34" charset="-128"/>
              </a:rPr>
              <a:t>Task </a:t>
            </a:r>
            <a:r>
              <a:rPr lang="en-GB" kern="0" dirty="0" err="1" smtClean="0">
                <a:ea typeface="MS PGothic" pitchFamily="34" charset="-128"/>
              </a:rPr>
              <a:t>allarmi</a:t>
            </a:r>
            <a:endParaRPr lang="en-GB" kern="0" dirty="0" smtClean="0">
              <a:ea typeface="MS PGothic" pitchFamily="34" charset="-128"/>
            </a:endParaRPr>
          </a:p>
          <a:p>
            <a:pPr marL="304800" indent="-304800">
              <a:lnSpc>
                <a:spcPct val="111000"/>
              </a:lnSpc>
              <a:buClr>
                <a:srgbClr val="425C8F"/>
              </a:buClr>
              <a:buSzPct val="65000"/>
              <a:buFont typeface="Wingdings" pitchFamily="2" charset="2"/>
              <a:buChar char="è"/>
            </a:pPr>
            <a:r>
              <a:rPr lang="en-GB" kern="0" noProof="0" dirty="0" err="1" smtClean="0"/>
              <a:t>Calibrazione</a:t>
            </a: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lvl="0" indent="-304800">
              <a:lnSpc>
                <a:spcPct val="111000"/>
              </a:lnSpc>
              <a:buClr>
                <a:srgbClr val="425C8F"/>
              </a:buClr>
              <a:buSzPct val="65000"/>
              <a:buFont typeface="Wingdings" pitchFamily="2" charset="2"/>
              <a:buChar char="è"/>
            </a:pPr>
            <a:r>
              <a:rPr lang="en-GB" kern="0" dirty="0" err="1" smtClean="0"/>
              <a:t>Filtri</a:t>
            </a:r>
            <a:r>
              <a:rPr lang="en-GB" kern="0" dirty="0" smtClean="0"/>
              <a:t> e </a:t>
            </a:r>
            <a:r>
              <a:rPr lang="en-GB" kern="0" dirty="0" err="1" smtClean="0"/>
              <a:t>scenari</a:t>
            </a: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lvl="0" indent="-304800">
              <a:lnSpc>
                <a:spcPct val="111000"/>
              </a:lnSpc>
              <a:buClr>
                <a:srgbClr val="425C8F"/>
              </a:buClr>
              <a:buSzPct val="65000"/>
              <a:buFont typeface="Wingdings" pitchFamily="2" charset="2"/>
              <a:buChar char="è"/>
            </a:pPr>
            <a:r>
              <a:rPr lang="en-GB" kern="0" dirty="0" err="1" smtClean="0">
                <a:latin typeface="+mn-lt"/>
              </a:rPr>
              <a:t>Impostazioni</a:t>
            </a:r>
            <a:r>
              <a:rPr lang="en-GB" kern="0" dirty="0" smtClean="0">
                <a:latin typeface="+mn-lt"/>
              </a:rPr>
              <a:t> Generali</a:t>
            </a:r>
            <a:endParaRPr lang="en-GB" kern="0" noProof="0" dirty="0" smtClean="0">
              <a:latin typeface="+mn-lt"/>
            </a:endParaRPr>
          </a:p>
          <a:p>
            <a:pPr marL="304800" indent="-304800">
              <a:lnSpc>
                <a:spcPct val="111000"/>
              </a:lnSpc>
              <a:buClr>
                <a:srgbClr val="425C8F"/>
              </a:buClr>
              <a:buSzPct val="65000"/>
              <a:buFont typeface="Wingdings" pitchFamily="2" charset="2"/>
              <a:buChar char="è"/>
            </a:pPr>
            <a:r>
              <a:rPr lang="en-GB" kern="0" dirty="0" err="1" smtClean="0"/>
              <a:t>Ricerca</a:t>
            </a:r>
            <a:r>
              <a:rPr lang="en-GB" kern="0" dirty="0" smtClean="0"/>
              <a:t> </a:t>
            </a:r>
            <a:r>
              <a:rPr lang="en-GB" kern="0" dirty="0" err="1" smtClean="0"/>
              <a:t>forense</a:t>
            </a:r>
            <a:endParaRPr lang="en-GB" kern="0" dirty="0" smtClean="0"/>
          </a:p>
          <a:p>
            <a:pPr marL="304800" indent="-304800">
              <a:lnSpc>
                <a:spcPct val="111000"/>
              </a:lnSpc>
              <a:buClr>
                <a:srgbClr val="425C8F"/>
              </a:buClr>
              <a:buSzPct val="65000"/>
              <a:buFont typeface="Wingdings" pitchFamily="2" charset="2"/>
              <a:buChar char="è"/>
            </a:pPr>
            <a:r>
              <a:rPr lang="en-GB" kern="0" dirty="0" err="1" smtClean="0"/>
              <a:t>Esercitazioni</a:t>
            </a:r>
            <a:r>
              <a:rPr lang="en-GB" kern="0" dirty="0" smtClean="0"/>
              <a:t> </a:t>
            </a:r>
            <a:r>
              <a:rPr lang="en-GB" kern="0" dirty="0" err="1" smtClean="0"/>
              <a:t>pratiche</a:t>
            </a:r>
            <a:endParaRPr lang="en-GB" kern="0" dirty="0" smtClean="0"/>
          </a:p>
          <a:p>
            <a:pPr marL="304800" indent="-304800">
              <a:lnSpc>
                <a:spcPct val="111000"/>
              </a:lnSpc>
              <a:buClr>
                <a:srgbClr val="425C8F"/>
              </a:buClr>
              <a:buSzPct val="65000"/>
              <a:buFont typeface="Wingdings" pitchFamily="2" charset="2"/>
              <a:buChar char="è"/>
            </a:pPr>
            <a:r>
              <a:rPr lang="en-GB" kern="0" dirty="0" smtClean="0"/>
              <a:t>IVA script (2° </a:t>
            </a:r>
            <a:r>
              <a:rPr lang="en-GB" kern="0" dirty="0" err="1" smtClean="0"/>
              <a:t>giorno</a:t>
            </a:r>
            <a:r>
              <a:rPr lang="en-GB" kern="0" dirty="0" smtClean="0"/>
              <a:t>)</a:t>
            </a:r>
          </a:p>
          <a:p>
            <a:pPr marL="304800" lvl="0" indent="-304800">
              <a:lnSpc>
                <a:spcPct val="111000"/>
              </a:lnSpc>
              <a:buClr>
                <a:srgbClr val="425C8F"/>
              </a:buClr>
              <a:buSzPct val="65000"/>
              <a:buFont typeface="Wingdings" pitchFamily="2" charset="2"/>
              <a:buChar char="è"/>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grpSp>
        <p:nvGrpSpPr>
          <p:cNvPr id="12" name="Group 10"/>
          <p:cNvGrpSpPr>
            <a:grpSpLocks/>
          </p:cNvGrpSpPr>
          <p:nvPr/>
        </p:nvGrpSpPr>
        <p:grpSpPr bwMode="auto">
          <a:xfrm flipH="1">
            <a:off x="91752" y="565820"/>
            <a:ext cx="8207896" cy="4913312"/>
            <a:chOff x="0" y="712"/>
            <a:chExt cx="5760" cy="3095"/>
          </a:xfrm>
        </p:grpSpPr>
        <p:sp>
          <p:nvSpPr>
            <p:cNvPr id="13" name="Freeform 9"/>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4" name="Freeform 11"/>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5" name="Freeform 12"/>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6" name="Freeform 52"/>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lgn="l" eaLnBrk="1" hangingPunct="1">
                <a:defRPr/>
              </a:pPr>
              <a:endParaRPr lang="it-IT" sz="1800">
                <a:latin typeface="Arial" charset="0"/>
                <a:cs typeface="Arial" charset="0"/>
              </a:endParaRPr>
            </a:p>
          </p:txBody>
        </p:sp>
        <p:sp>
          <p:nvSpPr>
            <p:cNvPr id="17" name="Freeform 8"/>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18" name="AutoShape 54"/>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0" name="AutoShape 55"/>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1" name="AutoShape 56"/>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2" name="AutoShape 57"/>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3" name="Freeform 14"/>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4" name="Freeform 15"/>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5" name="Freeform 16"/>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6" name="Freeform 17"/>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7" name="Freeform 19"/>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grpSp>
      <p:sp>
        <p:nvSpPr>
          <p:cNvPr id="29" name="Segnaposto numero diapositiva 28"/>
          <p:cNvSpPr>
            <a:spLocks noGrp="1"/>
          </p:cNvSpPr>
          <p:nvPr>
            <p:ph type="sldNum" sz="quarter" idx="10"/>
          </p:nvPr>
        </p:nvSpPr>
        <p:spPr/>
        <p:txBody>
          <a:bodyPr/>
          <a:lstStyle/>
          <a:p>
            <a:fld id="{D7C3F0AE-C3A5-4F23-B629-A17D7DB1DB0C}" type="slidenum">
              <a:rPr lang="it-IT" smtClean="0"/>
              <a:pPr/>
              <a:t>2</a:t>
            </a:fld>
            <a:endParaRPr lang="it-IT"/>
          </a:p>
        </p:txBody>
      </p:sp>
    </p:spTree>
    <p:custDataLst>
      <p:tags r:id="rId1"/>
    </p:custData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JUBILAEUM.png"/>
          <p:cNvPicPr>
            <a:picLocks/>
          </p:cNvPicPr>
          <p:nvPr>
            <p:custDataLst>
              <p:tags r:id="rId2"/>
            </p:custDataLst>
          </p:nvPr>
        </p:nvPicPr>
        <p:blipFill>
          <a:blip r:embed="rId15"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9"/>
          <p:cNvSpPr>
            <a:spLocks noChangeArrowheads="1"/>
          </p:cNvSpPr>
          <p:nvPr/>
        </p:nvSpPr>
        <p:spPr bwMode="auto">
          <a:xfrm>
            <a:off x="533400" y="533400"/>
            <a:ext cx="7772400" cy="681038"/>
          </a:xfrm>
          <a:prstGeom prst="rect">
            <a:avLst/>
          </a:prstGeom>
          <a:noFill/>
          <a:ln w="0">
            <a:noFill/>
            <a:miter lim="800000"/>
            <a:headEnd/>
            <a:tailEnd/>
          </a:ln>
          <a:effectLst/>
        </p:spPr>
        <p:txBody>
          <a:bodyPr lIns="0" tIns="12699" rIns="0" bIns="0"/>
          <a:lstStyle/>
          <a:p>
            <a:pPr defTabSz="839788">
              <a:lnSpc>
                <a:spcPct val="111000"/>
              </a:lnSpc>
            </a:pPr>
            <a:r>
              <a:rPr lang="it-IT" sz="2700">
                <a:solidFill>
                  <a:srgbClr val="000000"/>
                </a:solidFill>
              </a:rPr>
              <a:t>Calibrazione Analisi Video Intelligente:</a:t>
            </a:r>
          </a:p>
        </p:txBody>
      </p:sp>
      <p:sp>
        <p:nvSpPr>
          <p:cNvPr id="10" name="Rectangle 10"/>
          <p:cNvSpPr>
            <a:spLocks noChangeArrowheads="1"/>
          </p:cNvSpPr>
          <p:nvPr>
            <p:custDataLst>
              <p:tags r:id="rId9"/>
            </p:custDataLst>
          </p:nvPr>
        </p:nvSpPr>
        <p:spPr bwMode="auto">
          <a:xfrm>
            <a:off x="379413" y="1214438"/>
            <a:ext cx="7559675" cy="2951782"/>
          </a:xfrm>
          <a:prstGeom prst="rect">
            <a:avLst/>
          </a:prstGeom>
          <a:noFill/>
          <a:ln w="0">
            <a:noFill/>
            <a:miter lim="800000"/>
            <a:headEnd/>
            <a:tailEnd/>
          </a:ln>
          <a:effectLst/>
        </p:spPr>
        <p:txBody>
          <a:bodyPr lIns="0" tIns="63492" rIns="0" bIns="0"/>
          <a:lstStyle/>
          <a:p>
            <a:pPr marL="304800" lvl="0" indent="-304800">
              <a:lnSpc>
                <a:spcPct val="111000"/>
              </a:lnSpc>
              <a:buClr>
                <a:srgbClr val="425C8F"/>
              </a:buClr>
              <a:buSzPct val="65000"/>
              <a:buFont typeface="Wingdings" pitchFamily="2" charset="2"/>
              <a:buChar char="è"/>
              <a:defRPr/>
            </a:pPr>
            <a:r>
              <a:rPr lang="de-DE" sz="1400" kern="0" dirty="0" smtClean="0"/>
              <a:t>Cosa </a:t>
            </a:r>
            <a:r>
              <a:rPr lang="de-DE" sz="1400" kern="0" dirty="0" err="1" smtClean="0"/>
              <a:t>significa</a:t>
            </a:r>
            <a:r>
              <a:rPr lang="de-DE" sz="1400" kern="0" dirty="0" smtClean="0"/>
              <a:t> e </a:t>
            </a:r>
            <a:r>
              <a:rPr lang="de-DE" sz="1400" kern="0" dirty="0" err="1" smtClean="0"/>
              <a:t>cosa</a:t>
            </a:r>
            <a:r>
              <a:rPr lang="de-DE" sz="1400" kern="0" dirty="0" smtClean="0"/>
              <a:t> </a:t>
            </a:r>
            <a:r>
              <a:rPr lang="de-DE" sz="1400" kern="0" dirty="0" err="1" smtClean="0"/>
              <a:t>serve</a:t>
            </a:r>
            <a:r>
              <a:rPr lang="de-DE" sz="1400" kern="0" dirty="0" smtClean="0"/>
              <a:t>:</a:t>
            </a:r>
          </a:p>
          <a:p>
            <a:pPr marL="609600" lvl="1" indent="-190500">
              <a:lnSpc>
                <a:spcPct val="111000"/>
              </a:lnSpc>
              <a:buClr>
                <a:srgbClr val="425C8F"/>
              </a:buClr>
              <a:buSzPct val="50000"/>
              <a:buFont typeface="Wingdings" pitchFamily="2" charset="2"/>
              <a:buChar char=""/>
              <a:defRPr/>
            </a:pPr>
            <a:r>
              <a:rPr lang="it-IT" sz="1400" kern="0" dirty="0" smtClean="0"/>
              <a:t>La calibrazione è necessaria per specificare la relazione tra l'immagine della telecamera e l'ambiente reale. </a:t>
            </a:r>
          </a:p>
          <a:p>
            <a:pPr marL="609600" lvl="1" indent="-190500">
              <a:lnSpc>
                <a:spcPct val="111000"/>
              </a:lnSpc>
              <a:buClr>
                <a:srgbClr val="425C8F"/>
              </a:buClr>
              <a:buSzPct val="50000"/>
              <a:buFont typeface="Wingdings" pitchFamily="2" charset="2"/>
              <a:buChar char=""/>
              <a:defRPr/>
            </a:pPr>
            <a:r>
              <a:rPr lang="it-IT" sz="1400" kern="0" dirty="0" smtClean="0"/>
              <a:t>Le aree e le velocità possono essere interpretate correttamente dopo aver inserito l'angolo e l'elevazione della telecamera.</a:t>
            </a:r>
          </a:p>
          <a:p>
            <a:pPr marL="609600" lvl="1" indent="-190500">
              <a:lnSpc>
                <a:spcPct val="111000"/>
              </a:lnSpc>
              <a:buClr>
                <a:srgbClr val="425C8F"/>
              </a:buClr>
              <a:buSzPct val="50000"/>
              <a:buFont typeface="Wingdings" pitchFamily="2" charset="2"/>
              <a:buChar char=""/>
              <a:defRPr/>
            </a:pPr>
            <a:r>
              <a:rPr lang="it-IT" sz="1400" kern="0" dirty="0" smtClean="0"/>
              <a:t>La calibrazione è necessaria principalmente perché, in questo modo, la velocità e la dimensione degli oggetti rilevati oppure il raggio di movimento per le persone in presenza  prolungata vengono interpretati correttamente.</a:t>
            </a:r>
            <a:endParaRPr lang="en-GB" sz="1400" kern="0" dirty="0" smtClean="0"/>
          </a:p>
          <a:p>
            <a:pPr marL="304800" indent="-304800" defTabSz="839788">
              <a:lnSpc>
                <a:spcPct val="111000"/>
              </a:lnSpc>
              <a:buClr>
                <a:srgbClr val="425C8F"/>
              </a:buClr>
              <a:buSzPct val="65000"/>
              <a:buFont typeface="Wingdings" pitchFamily="2" charset="2"/>
              <a:buChar char="è"/>
            </a:pPr>
            <a:endParaRPr lang="it-IT" dirty="0" smtClean="0">
              <a:solidFill>
                <a:srgbClr val="000000"/>
              </a:solidFill>
            </a:endParaRPr>
          </a:p>
        </p:txBody>
      </p:sp>
      <p:pic>
        <p:nvPicPr>
          <p:cNvPr id="13" name="Picture 11"/>
          <p:cNvPicPr>
            <a:picLocks noChangeAspect="1" noChangeArrowheads="1"/>
          </p:cNvPicPr>
          <p:nvPr>
            <p:custDataLst>
              <p:tags r:id="rId10"/>
            </p:custDataLst>
          </p:nvPr>
        </p:nvPicPr>
        <p:blipFill>
          <a:blip r:embed="rId16" cstate="print"/>
          <a:srcRect/>
          <a:stretch>
            <a:fillRect/>
          </a:stretch>
        </p:blipFill>
        <p:spPr bwMode="auto">
          <a:xfrm>
            <a:off x="4051300" y="3662164"/>
            <a:ext cx="2211538" cy="1382211"/>
          </a:xfrm>
          <a:prstGeom prst="rect">
            <a:avLst/>
          </a:prstGeom>
          <a:noFill/>
          <a:ln w="9525">
            <a:noFill/>
            <a:miter lim="800000"/>
            <a:headEnd/>
            <a:tailEnd/>
          </a:ln>
          <a:effectLst/>
        </p:spPr>
      </p:pic>
      <p:pic>
        <p:nvPicPr>
          <p:cNvPr id="14" name="Picture 12"/>
          <p:cNvPicPr>
            <a:picLocks noChangeAspect="1" noChangeArrowheads="1"/>
          </p:cNvPicPr>
          <p:nvPr>
            <p:custDataLst>
              <p:tags r:id="rId11"/>
            </p:custDataLst>
          </p:nvPr>
        </p:nvPicPr>
        <p:blipFill>
          <a:blip r:embed="rId17" cstate="print"/>
          <a:srcRect/>
          <a:stretch>
            <a:fillRect/>
          </a:stretch>
        </p:blipFill>
        <p:spPr bwMode="auto">
          <a:xfrm>
            <a:off x="1352570" y="3662164"/>
            <a:ext cx="1005442" cy="1416115"/>
          </a:xfrm>
          <a:prstGeom prst="rect">
            <a:avLst/>
          </a:prstGeom>
          <a:noFill/>
          <a:ln w="9525">
            <a:noFill/>
            <a:miter lim="800000"/>
            <a:headEnd/>
            <a:tailEnd/>
          </a:ln>
          <a:effectLst/>
        </p:spPr>
      </p:pic>
      <p:sp>
        <p:nvSpPr>
          <p:cNvPr id="21" name="Text Box 11"/>
          <p:cNvSpPr txBox="1">
            <a:spLocks noChangeArrowheads="1"/>
          </p:cNvSpPr>
          <p:nvPr>
            <p:custDataLst>
              <p:tags r:id="rId12"/>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sp>
        <p:nvSpPr>
          <p:cNvPr id="16" name="Segnaposto numero diapositiva 15"/>
          <p:cNvSpPr>
            <a:spLocks noGrp="1"/>
          </p:cNvSpPr>
          <p:nvPr>
            <p:ph type="sldNum" sz="quarter" idx="10"/>
          </p:nvPr>
        </p:nvSpPr>
        <p:spPr/>
        <p:txBody>
          <a:bodyPr/>
          <a:lstStyle/>
          <a:p>
            <a:fld id="{D7C3F0AE-C3A5-4F23-B629-A17D7DB1DB0C}" type="slidenum">
              <a:rPr lang="it-IT" smtClean="0"/>
              <a:pPr/>
              <a:t>20</a:t>
            </a:fld>
            <a:endParaRPr lang="it-IT"/>
          </a:p>
        </p:txBody>
      </p:sp>
    </p:spTree>
    <p:custDataLst>
      <p:tags r:id="rId1"/>
    </p:custData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Immagine 47" descr="JUBILAEUM.png"/>
          <p:cNvPicPr>
            <a:picLocks/>
          </p:cNvPicPr>
          <p:nvPr>
            <p:custDataLst>
              <p:tags r:id="rId2"/>
            </p:custDataLst>
          </p:nvPr>
        </p:nvPicPr>
        <p:blipFill>
          <a:blip r:embed="rId17"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1" name="Rectangle 2"/>
          <p:cNvSpPr>
            <a:spLocks noGrp="1" noChangeArrowheads="1"/>
          </p:cNvSpPr>
          <p:nvPr>
            <p:ph type="title"/>
            <p:custDataLst>
              <p:tags r:id="rId9"/>
            </p:custDataLst>
          </p:nvPr>
        </p:nvSpPr>
        <p:spPr>
          <a:xfrm>
            <a:off x="533400" y="533400"/>
            <a:ext cx="7315200" cy="533400"/>
          </a:xfrm>
          <a:noFill/>
          <a:ln/>
        </p:spPr>
        <p:txBody>
          <a:bodyPr/>
          <a:lstStyle/>
          <a:p>
            <a:r>
              <a:rPr lang="en-GB" dirty="0" err="1" smtClean="0"/>
              <a:t>Calibrazione</a:t>
            </a:r>
            <a:r>
              <a:rPr lang="en-GB" dirty="0" smtClean="0"/>
              <a:t>: </a:t>
            </a:r>
            <a:r>
              <a:rPr lang="en-GB" dirty="0" err="1" smtClean="0"/>
              <a:t>inclinazione</a:t>
            </a:r>
            <a:r>
              <a:rPr lang="en-GB" dirty="0" smtClean="0"/>
              <a:t> del piano</a:t>
            </a:r>
            <a:endParaRPr lang="en-GB" dirty="0"/>
          </a:p>
        </p:txBody>
      </p:sp>
      <p:grpSp>
        <p:nvGrpSpPr>
          <p:cNvPr id="2" name="Group 6"/>
          <p:cNvGrpSpPr>
            <a:grpSpLocks/>
          </p:cNvGrpSpPr>
          <p:nvPr/>
        </p:nvGrpSpPr>
        <p:grpSpPr bwMode="auto">
          <a:xfrm>
            <a:off x="503238" y="2414364"/>
            <a:ext cx="7392987" cy="3048000"/>
            <a:chOff x="340" y="1432"/>
            <a:chExt cx="4989" cy="2134"/>
          </a:xfrm>
        </p:grpSpPr>
        <p:pic>
          <p:nvPicPr>
            <p:cNvPr id="13" name="Picture 7"/>
            <p:cNvPicPr>
              <a:picLocks noChangeAspect="1" noChangeArrowheads="1"/>
            </p:cNvPicPr>
            <p:nvPr/>
          </p:nvPicPr>
          <p:blipFill>
            <a:blip r:embed="rId18" cstate="print">
              <a:clrChange>
                <a:clrFrom>
                  <a:srgbClr val="FEFEFE"/>
                </a:clrFrom>
                <a:clrTo>
                  <a:srgbClr val="FEFEFE">
                    <a:alpha val="0"/>
                  </a:srgbClr>
                </a:clrTo>
              </a:clrChange>
            </a:blip>
            <a:srcRect/>
            <a:stretch>
              <a:fillRect/>
            </a:stretch>
          </p:blipFill>
          <p:spPr bwMode="auto">
            <a:xfrm rot="632884">
              <a:off x="620" y="1432"/>
              <a:ext cx="412" cy="223"/>
            </a:xfrm>
            <a:prstGeom prst="rect">
              <a:avLst/>
            </a:prstGeom>
            <a:noFill/>
            <a:ln w="9525">
              <a:noFill/>
              <a:miter lim="800000"/>
              <a:headEnd/>
              <a:tailEnd/>
            </a:ln>
            <a:effectLst/>
          </p:spPr>
        </p:pic>
        <p:grpSp>
          <p:nvGrpSpPr>
            <p:cNvPr id="3" name="Group 8"/>
            <p:cNvGrpSpPr>
              <a:grpSpLocks/>
            </p:cNvGrpSpPr>
            <p:nvPr/>
          </p:nvGrpSpPr>
          <p:grpSpPr bwMode="auto">
            <a:xfrm>
              <a:off x="340" y="1570"/>
              <a:ext cx="4989" cy="1996"/>
              <a:chOff x="340" y="1570"/>
              <a:chExt cx="4989" cy="1996"/>
            </a:xfrm>
          </p:grpSpPr>
          <p:sp>
            <p:nvSpPr>
              <p:cNvPr id="15" name="Line 9"/>
              <p:cNvSpPr>
                <a:spLocks noChangeShapeType="1"/>
              </p:cNvSpPr>
              <p:nvPr/>
            </p:nvSpPr>
            <p:spPr bwMode="auto">
              <a:xfrm>
                <a:off x="1018" y="1616"/>
                <a:ext cx="4311" cy="1224"/>
              </a:xfrm>
              <a:prstGeom prst="line">
                <a:avLst/>
              </a:prstGeom>
              <a:noFill/>
              <a:ln w="9525">
                <a:solidFill>
                  <a:srgbClr val="0000FF"/>
                </a:solidFill>
                <a:round/>
                <a:headEnd/>
                <a:tailEnd/>
              </a:ln>
              <a:effectLst/>
            </p:spPr>
            <p:txBody>
              <a:bodyPr/>
              <a:lstStyle/>
              <a:p>
                <a:endParaRPr lang="en-GB"/>
              </a:p>
            </p:txBody>
          </p:sp>
          <p:sp>
            <p:nvSpPr>
              <p:cNvPr id="16" name="Line 10"/>
              <p:cNvSpPr>
                <a:spLocks noChangeShapeType="1"/>
              </p:cNvSpPr>
              <p:nvPr/>
            </p:nvSpPr>
            <p:spPr bwMode="auto">
              <a:xfrm>
                <a:off x="975" y="1616"/>
                <a:ext cx="1270" cy="1723"/>
              </a:xfrm>
              <a:prstGeom prst="line">
                <a:avLst/>
              </a:prstGeom>
              <a:noFill/>
              <a:ln w="9525">
                <a:solidFill>
                  <a:srgbClr val="0000FF"/>
                </a:solidFill>
                <a:round/>
                <a:headEnd/>
                <a:tailEnd/>
              </a:ln>
              <a:effectLst/>
            </p:spPr>
            <p:txBody>
              <a:bodyPr/>
              <a:lstStyle/>
              <a:p>
                <a:endParaRPr lang="en-GB"/>
              </a:p>
            </p:txBody>
          </p:sp>
          <p:grpSp>
            <p:nvGrpSpPr>
              <p:cNvPr id="4" name="Group 11"/>
              <p:cNvGrpSpPr>
                <a:grpSpLocks/>
              </p:cNvGrpSpPr>
              <p:nvPr/>
            </p:nvGrpSpPr>
            <p:grpSpPr bwMode="auto">
              <a:xfrm>
                <a:off x="340" y="1570"/>
                <a:ext cx="681" cy="1996"/>
                <a:chOff x="340" y="1570"/>
                <a:chExt cx="681" cy="1996"/>
              </a:xfrm>
            </p:grpSpPr>
            <p:sp>
              <p:nvSpPr>
                <p:cNvPr id="22" name="Line 12"/>
                <p:cNvSpPr>
                  <a:spLocks noChangeShapeType="1"/>
                </p:cNvSpPr>
                <p:nvPr/>
              </p:nvSpPr>
              <p:spPr bwMode="auto">
                <a:xfrm>
                  <a:off x="657" y="1570"/>
                  <a:ext cx="0" cy="1996"/>
                </a:xfrm>
                <a:prstGeom prst="line">
                  <a:avLst/>
                </a:prstGeom>
                <a:noFill/>
                <a:ln w="9525">
                  <a:solidFill>
                    <a:schemeClr val="tx1"/>
                  </a:solidFill>
                  <a:round/>
                  <a:headEnd type="triangle" w="med" len="med"/>
                  <a:tailEnd type="triangle" w="med" len="med"/>
                </a:ln>
                <a:effectLst/>
              </p:spPr>
              <p:txBody>
                <a:bodyPr/>
                <a:lstStyle/>
                <a:p>
                  <a:endParaRPr lang="en-GB"/>
                </a:p>
              </p:txBody>
            </p:sp>
            <p:sp>
              <p:nvSpPr>
                <p:cNvPr id="23" name="Text Box 13"/>
                <p:cNvSpPr txBox="1">
                  <a:spLocks noChangeArrowheads="1"/>
                </p:cNvSpPr>
                <p:nvPr/>
              </p:nvSpPr>
              <p:spPr bwMode="auto">
                <a:xfrm>
                  <a:off x="340" y="2341"/>
                  <a:ext cx="681" cy="215"/>
                </a:xfrm>
                <a:prstGeom prst="rect">
                  <a:avLst/>
                </a:prstGeom>
                <a:solidFill>
                  <a:schemeClr val="bg1"/>
                </a:solidFill>
                <a:ln w="9525">
                  <a:noFill/>
                  <a:miter lim="800000"/>
                  <a:headEnd/>
                  <a:tailEnd/>
                </a:ln>
                <a:effectLst/>
              </p:spPr>
              <p:txBody>
                <a:bodyPr>
                  <a:spAutoFit/>
                </a:bodyPr>
                <a:lstStyle/>
                <a:p>
                  <a:pPr algn="ctr" eaLnBrk="0" hangingPunct="0">
                    <a:spcBef>
                      <a:spcPct val="50000"/>
                    </a:spcBef>
                  </a:pPr>
                  <a:r>
                    <a:rPr lang="en-GB" sz="1400" dirty="0" err="1" smtClean="0"/>
                    <a:t>Altezza</a:t>
                  </a:r>
                  <a:endParaRPr lang="en-GB" sz="1400" dirty="0"/>
                </a:p>
              </p:txBody>
            </p:sp>
          </p:grpSp>
          <p:grpSp>
            <p:nvGrpSpPr>
              <p:cNvPr id="5" name="Group 14"/>
              <p:cNvGrpSpPr>
                <a:grpSpLocks/>
              </p:cNvGrpSpPr>
              <p:nvPr/>
            </p:nvGrpSpPr>
            <p:grpSpPr bwMode="auto">
              <a:xfrm>
                <a:off x="670" y="1659"/>
                <a:ext cx="532" cy="241"/>
                <a:chOff x="670" y="1659"/>
                <a:chExt cx="532" cy="241"/>
              </a:xfrm>
            </p:grpSpPr>
            <p:sp>
              <p:nvSpPr>
                <p:cNvPr id="20" name="Arc 15"/>
                <p:cNvSpPr>
                  <a:spLocks/>
                </p:cNvSpPr>
                <p:nvPr/>
              </p:nvSpPr>
              <p:spPr bwMode="auto">
                <a:xfrm rot="21030059" flipV="1">
                  <a:off x="670" y="1659"/>
                  <a:ext cx="176" cy="18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arrow" w="lg" len="med"/>
                  <a:tailEnd type="arrow" w="lg" len="med"/>
                </a:ln>
                <a:effectLst/>
              </p:spPr>
              <p:txBody>
                <a:bodyPr wrap="none" anchor="ctr"/>
                <a:lstStyle/>
                <a:p>
                  <a:endParaRPr lang="en-GB"/>
                </a:p>
              </p:txBody>
            </p:sp>
            <p:sp>
              <p:nvSpPr>
                <p:cNvPr id="21" name="Text Box 16"/>
                <p:cNvSpPr txBox="1">
                  <a:spLocks noChangeArrowheads="1"/>
                </p:cNvSpPr>
                <p:nvPr/>
              </p:nvSpPr>
              <p:spPr bwMode="auto">
                <a:xfrm>
                  <a:off x="703" y="1706"/>
                  <a:ext cx="499" cy="194"/>
                </a:xfrm>
                <a:prstGeom prst="rect">
                  <a:avLst/>
                </a:prstGeom>
                <a:noFill/>
                <a:ln w="9525">
                  <a:noFill/>
                  <a:miter lim="800000"/>
                  <a:headEnd/>
                  <a:tailEnd/>
                </a:ln>
                <a:effectLst/>
              </p:spPr>
              <p:txBody>
                <a:bodyPr>
                  <a:spAutoFit/>
                </a:bodyPr>
                <a:lstStyle/>
                <a:p>
                  <a:pPr algn="ctr" eaLnBrk="0" hangingPunct="0">
                    <a:spcBef>
                      <a:spcPct val="50000"/>
                    </a:spcBef>
                  </a:pPr>
                  <a:r>
                    <a:rPr lang="en-GB" sz="1200" dirty="0" err="1" smtClean="0"/>
                    <a:t>angolo</a:t>
                  </a:r>
                  <a:endParaRPr lang="en-GB" sz="1200" dirty="0"/>
                </a:p>
              </p:txBody>
            </p:sp>
          </p:grpSp>
        </p:grpSp>
      </p:grpSp>
      <p:grpSp>
        <p:nvGrpSpPr>
          <p:cNvPr id="6" name="Group 18"/>
          <p:cNvGrpSpPr>
            <a:grpSpLocks/>
          </p:cNvGrpSpPr>
          <p:nvPr/>
        </p:nvGrpSpPr>
        <p:grpSpPr bwMode="auto">
          <a:xfrm>
            <a:off x="2403475" y="1568226"/>
            <a:ext cx="5561013" cy="3894138"/>
            <a:chOff x="1622" y="839"/>
            <a:chExt cx="3753" cy="2727"/>
          </a:xfrm>
        </p:grpSpPr>
        <p:grpSp>
          <p:nvGrpSpPr>
            <p:cNvPr id="7" name="Group 19"/>
            <p:cNvGrpSpPr>
              <a:grpSpLocks/>
            </p:cNvGrpSpPr>
            <p:nvPr/>
          </p:nvGrpSpPr>
          <p:grpSpPr bwMode="auto">
            <a:xfrm>
              <a:off x="1622" y="1039"/>
              <a:ext cx="681" cy="2527"/>
              <a:chOff x="340" y="1570"/>
              <a:chExt cx="681" cy="1996"/>
            </a:xfrm>
          </p:grpSpPr>
          <p:sp>
            <p:nvSpPr>
              <p:cNvPr id="32" name="Line 20"/>
              <p:cNvSpPr>
                <a:spLocks noChangeShapeType="1"/>
              </p:cNvSpPr>
              <p:nvPr/>
            </p:nvSpPr>
            <p:spPr bwMode="auto">
              <a:xfrm>
                <a:off x="657" y="1570"/>
                <a:ext cx="0" cy="1996"/>
              </a:xfrm>
              <a:prstGeom prst="line">
                <a:avLst/>
              </a:prstGeom>
              <a:noFill/>
              <a:ln w="9525">
                <a:solidFill>
                  <a:schemeClr val="tx1"/>
                </a:solidFill>
                <a:round/>
                <a:headEnd type="triangle" w="med" len="med"/>
                <a:tailEnd type="triangle" w="med" len="med"/>
              </a:ln>
              <a:effectLst/>
            </p:spPr>
            <p:txBody>
              <a:bodyPr/>
              <a:lstStyle/>
              <a:p>
                <a:endParaRPr lang="en-GB"/>
              </a:p>
            </p:txBody>
          </p:sp>
          <p:sp>
            <p:nvSpPr>
              <p:cNvPr id="33" name="Text Box 21"/>
              <p:cNvSpPr txBox="1">
                <a:spLocks noChangeArrowheads="1"/>
              </p:cNvSpPr>
              <p:nvPr/>
            </p:nvSpPr>
            <p:spPr bwMode="auto">
              <a:xfrm>
                <a:off x="340" y="2341"/>
                <a:ext cx="681" cy="170"/>
              </a:xfrm>
              <a:prstGeom prst="rect">
                <a:avLst/>
              </a:prstGeom>
              <a:solidFill>
                <a:schemeClr val="bg1"/>
              </a:solidFill>
              <a:ln w="9525">
                <a:noFill/>
                <a:miter lim="800000"/>
                <a:headEnd/>
                <a:tailEnd/>
              </a:ln>
              <a:effectLst/>
            </p:spPr>
            <p:txBody>
              <a:bodyPr>
                <a:spAutoFit/>
              </a:bodyPr>
              <a:lstStyle/>
              <a:p>
                <a:pPr algn="ctr" eaLnBrk="0" hangingPunct="0">
                  <a:spcBef>
                    <a:spcPct val="50000"/>
                  </a:spcBef>
                </a:pPr>
                <a:r>
                  <a:rPr lang="en-GB" sz="1400" dirty="0" err="1" smtClean="0"/>
                  <a:t>Altezza</a:t>
                </a:r>
                <a:endParaRPr lang="en-GB" sz="1400" dirty="0"/>
              </a:p>
            </p:txBody>
          </p:sp>
        </p:grpSp>
        <p:pic>
          <p:nvPicPr>
            <p:cNvPr id="26" name="Picture 22"/>
            <p:cNvPicPr>
              <a:picLocks noChangeAspect="1" noChangeArrowheads="1"/>
            </p:cNvPicPr>
            <p:nvPr/>
          </p:nvPicPr>
          <p:blipFill>
            <a:blip r:embed="rId18" cstate="print">
              <a:clrChange>
                <a:clrFrom>
                  <a:srgbClr val="FEFEFE"/>
                </a:clrFrom>
                <a:clrTo>
                  <a:srgbClr val="FEFEFE">
                    <a:alpha val="0"/>
                  </a:srgbClr>
                </a:clrTo>
              </a:clrChange>
            </a:blip>
            <a:srcRect/>
            <a:stretch>
              <a:fillRect/>
            </a:stretch>
          </p:blipFill>
          <p:spPr bwMode="auto">
            <a:xfrm rot="2679752">
              <a:off x="1845" y="839"/>
              <a:ext cx="412" cy="239"/>
            </a:xfrm>
            <a:prstGeom prst="rect">
              <a:avLst/>
            </a:prstGeom>
            <a:noFill/>
            <a:ln w="9525">
              <a:noFill/>
              <a:miter lim="800000"/>
              <a:headEnd/>
              <a:tailEnd/>
            </a:ln>
            <a:effectLst/>
          </p:spPr>
        </p:pic>
        <p:sp>
          <p:nvSpPr>
            <p:cNvPr id="27" name="Line 23"/>
            <p:cNvSpPr>
              <a:spLocks noChangeShapeType="1"/>
            </p:cNvSpPr>
            <p:nvPr/>
          </p:nvSpPr>
          <p:spPr bwMode="auto">
            <a:xfrm>
              <a:off x="2154" y="1136"/>
              <a:ext cx="3221" cy="1704"/>
            </a:xfrm>
            <a:prstGeom prst="line">
              <a:avLst/>
            </a:prstGeom>
            <a:noFill/>
            <a:ln w="9525">
              <a:solidFill>
                <a:srgbClr val="FF0000"/>
              </a:solidFill>
              <a:round/>
              <a:headEnd/>
              <a:tailEnd/>
            </a:ln>
            <a:effectLst/>
          </p:spPr>
          <p:txBody>
            <a:bodyPr/>
            <a:lstStyle/>
            <a:p>
              <a:endParaRPr lang="en-GB"/>
            </a:p>
          </p:txBody>
        </p:sp>
        <p:sp>
          <p:nvSpPr>
            <p:cNvPr id="28" name="Line 24"/>
            <p:cNvSpPr>
              <a:spLocks noChangeShapeType="1"/>
            </p:cNvSpPr>
            <p:nvPr/>
          </p:nvSpPr>
          <p:spPr bwMode="auto">
            <a:xfrm>
              <a:off x="2154" y="1136"/>
              <a:ext cx="91" cy="2187"/>
            </a:xfrm>
            <a:prstGeom prst="line">
              <a:avLst/>
            </a:prstGeom>
            <a:noFill/>
            <a:ln w="9525">
              <a:solidFill>
                <a:srgbClr val="FF0000"/>
              </a:solidFill>
              <a:round/>
              <a:headEnd/>
              <a:tailEnd/>
            </a:ln>
            <a:effectLst/>
          </p:spPr>
          <p:txBody>
            <a:bodyPr/>
            <a:lstStyle/>
            <a:p>
              <a:endParaRPr lang="en-GB"/>
            </a:p>
          </p:txBody>
        </p:sp>
        <p:grpSp>
          <p:nvGrpSpPr>
            <p:cNvPr id="8" name="Group 25"/>
            <p:cNvGrpSpPr>
              <a:grpSpLocks/>
            </p:cNvGrpSpPr>
            <p:nvPr/>
          </p:nvGrpSpPr>
          <p:grpSpPr bwMode="auto">
            <a:xfrm>
              <a:off x="1940" y="1186"/>
              <a:ext cx="532" cy="243"/>
              <a:chOff x="670" y="1659"/>
              <a:chExt cx="532" cy="227"/>
            </a:xfrm>
          </p:grpSpPr>
          <p:sp>
            <p:nvSpPr>
              <p:cNvPr id="30" name="Arc 26"/>
              <p:cNvSpPr>
                <a:spLocks/>
              </p:cNvSpPr>
              <p:nvPr/>
            </p:nvSpPr>
            <p:spPr bwMode="auto">
              <a:xfrm rot="21030059" flipV="1">
                <a:off x="670" y="1659"/>
                <a:ext cx="176" cy="18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arrow" w="lg" len="med"/>
                <a:tailEnd type="arrow" w="lg" len="med"/>
              </a:ln>
              <a:effectLst/>
            </p:spPr>
            <p:txBody>
              <a:bodyPr wrap="none" anchor="ctr"/>
              <a:lstStyle/>
              <a:p>
                <a:endParaRPr lang="en-GB"/>
              </a:p>
            </p:txBody>
          </p:sp>
          <p:sp>
            <p:nvSpPr>
              <p:cNvPr id="31" name="Text Box 27"/>
              <p:cNvSpPr txBox="1">
                <a:spLocks noChangeArrowheads="1"/>
              </p:cNvSpPr>
              <p:nvPr/>
            </p:nvSpPr>
            <p:spPr bwMode="auto">
              <a:xfrm>
                <a:off x="703" y="1706"/>
                <a:ext cx="499" cy="180"/>
              </a:xfrm>
              <a:prstGeom prst="rect">
                <a:avLst/>
              </a:prstGeom>
              <a:noFill/>
              <a:ln w="9525">
                <a:noFill/>
                <a:miter lim="800000"/>
                <a:headEnd/>
                <a:tailEnd/>
              </a:ln>
              <a:effectLst/>
            </p:spPr>
            <p:txBody>
              <a:bodyPr>
                <a:spAutoFit/>
              </a:bodyPr>
              <a:lstStyle/>
              <a:p>
                <a:pPr algn="ctr" eaLnBrk="0" hangingPunct="0">
                  <a:spcBef>
                    <a:spcPct val="50000"/>
                  </a:spcBef>
                </a:pPr>
                <a:r>
                  <a:rPr lang="en-GB" sz="1200" dirty="0" err="1" smtClean="0"/>
                  <a:t>angolo</a:t>
                </a:r>
                <a:endParaRPr lang="en-GB" sz="1200" dirty="0"/>
              </a:p>
            </p:txBody>
          </p:sp>
        </p:grpSp>
      </p:grpSp>
      <p:grpSp>
        <p:nvGrpSpPr>
          <p:cNvPr id="9" name="Group 28"/>
          <p:cNvGrpSpPr>
            <a:grpSpLocks/>
          </p:cNvGrpSpPr>
          <p:nvPr/>
        </p:nvGrpSpPr>
        <p:grpSpPr bwMode="auto">
          <a:xfrm>
            <a:off x="3392488" y="926876"/>
            <a:ext cx="4572000" cy="4535488"/>
            <a:chOff x="2290" y="391"/>
            <a:chExt cx="3085" cy="3175"/>
          </a:xfrm>
        </p:grpSpPr>
        <p:grpSp>
          <p:nvGrpSpPr>
            <p:cNvPr id="10" name="Group 29"/>
            <p:cNvGrpSpPr>
              <a:grpSpLocks/>
            </p:cNvGrpSpPr>
            <p:nvPr/>
          </p:nvGrpSpPr>
          <p:grpSpPr bwMode="auto">
            <a:xfrm>
              <a:off x="3107" y="754"/>
              <a:ext cx="681" cy="2812"/>
              <a:chOff x="340" y="1570"/>
              <a:chExt cx="681" cy="1996"/>
            </a:xfrm>
          </p:grpSpPr>
          <p:sp>
            <p:nvSpPr>
              <p:cNvPr id="42" name="Line 30"/>
              <p:cNvSpPr>
                <a:spLocks noChangeShapeType="1"/>
              </p:cNvSpPr>
              <p:nvPr/>
            </p:nvSpPr>
            <p:spPr bwMode="auto">
              <a:xfrm>
                <a:off x="657" y="1570"/>
                <a:ext cx="0" cy="1996"/>
              </a:xfrm>
              <a:prstGeom prst="line">
                <a:avLst/>
              </a:prstGeom>
              <a:noFill/>
              <a:ln w="9525">
                <a:solidFill>
                  <a:schemeClr val="tx1"/>
                </a:solidFill>
                <a:round/>
                <a:headEnd type="triangle" w="med" len="med"/>
                <a:tailEnd type="triangle" w="med" len="med"/>
              </a:ln>
              <a:effectLst/>
            </p:spPr>
            <p:txBody>
              <a:bodyPr/>
              <a:lstStyle/>
              <a:p>
                <a:endParaRPr lang="en-GB"/>
              </a:p>
            </p:txBody>
          </p:sp>
          <p:sp>
            <p:nvSpPr>
              <p:cNvPr id="43" name="Text Box 31"/>
              <p:cNvSpPr txBox="1">
                <a:spLocks noChangeArrowheads="1"/>
              </p:cNvSpPr>
              <p:nvPr/>
            </p:nvSpPr>
            <p:spPr bwMode="auto">
              <a:xfrm>
                <a:off x="340" y="2341"/>
                <a:ext cx="681" cy="153"/>
              </a:xfrm>
              <a:prstGeom prst="rect">
                <a:avLst/>
              </a:prstGeom>
              <a:solidFill>
                <a:schemeClr val="bg1"/>
              </a:solidFill>
              <a:ln w="9525">
                <a:noFill/>
                <a:miter lim="800000"/>
                <a:headEnd/>
                <a:tailEnd/>
              </a:ln>
              <a:effectLst/>
            </p:spPr>
            <p:txBody>
              <a:bodyPr>
                <a:spAutoFit/>
              </a:bodyPr>
              <a:lstStyle/>
              <a:p>
                <a:pPr algn="ctr" eaLnBrk="0" hangingPunct="0">
                  <a:spcBef>
                    <a:spcPct val="50000"/>
                  </a:spcBef>
                </a:pPr>
                <a:r>
                  <a:rPr lang="en-GB" sz="1400" dirty="0" err="1" smtClean="0"/>
                  <a:t>Altezza</a:t>
                </a:r>
                <a:endParaRPr lang="en-GB" sz="1400" dirty="0"/>
              </a:p>
            </p:txBody>
          </p:sp>
        </p:grpSp>
        <p:pic>
          <p:nvPicPr>
            <p:cNvPr id="36" name="Picture 32"/>
            <p:cNvPicPr>
              <a:picLocks noChangeAspect="1" noChangeArrowheads="1"/>
            </p:cNvPicPr>
            <p:nvPr/>
          </p:nvPicPr>
          <p:blipFill>
            <a:blip r:embed="rId18" cstate="print">
              <a:clrChange>
                <a:clrFrom>
                  <a:srgbClr val="FEFEFE"/>
                </a:clrFrom>
                <a:clrTo>
                  <a:srgbClr val="FEFEFE">
                    <a:alpha val="0"/>
                  </a:srgbClr>
                </a:clrTo>
              </a:clrChange>
            </a:blip>
            <a:srcRect/>
            <a:stretch>
              <a:fillRect/>
            </a:stretch>
          </p:blipFill>
          <p:spPr bwMode="auto">
            <a:xfrm rot="4581525">
              <a:off x="3293" y="477"/>
              <a:ext cx="412" cy="239"/>
            </a:xfrm>
            <a:prstGeom prst="rect">
              <a:avLst/>
            </a:prstGeom>
            <a:noFill/>
            <a:ln w="9525">
              <a:noFill/>
              <a:miter lim="800000"/>
              <a:headEnd/>
              <a:tailEnd/>
            </a:ln>
            <a:effectLst/>
          </p:spPr>
        </p:pic>
        <p:sp>
          <p:nvSpPr>
            <p:cNvPr id="37" name="Line 33"/>
            <p:cNvSpPr>
              <a:spLocks noChangeShapeType="1"/>
            </p:cNvSpPr>
            <p:nvPr/>
          </p:nvSpPr>
          <p:spPr bwMode="auto">
            <a:xfrm>
              <a:off x="3515" y="754"/>
              <a:ext cx="1860" cy="2067"/>
            </a:xfrm>
            <a:prstGeom prst="line">
              <a:avLst/>
            </a:prstGeom>
            <a:noFill/>
            <a:ln w="9525">
              <a:solidFill>
                <a:srgbClr val="FF00FF"/>
              </a:solidFill>
              <a:round/>
              <a:headEnd/>
              <a:tailEnd/>
            </a:ln>
            <a:effectLst/>
          </p:spPr>
          <p:txBody>
            <a:bodyPr/>
            <a:lstStyle/>
            <a:p>
              <a:endParaRPr lang="en-GB"/>
            </a:p>
          </p:txBody>
        </p:sp>
        <p:sp>
          <p:nvSpPr>
            <p:cNvPr id="38" name="Line 34"/>
            <p:cNvSpPr>
              <a:spLocks noChangeShapeType="1"/>
            </p:cNvSpPr>
            <p:nvPr/>
          </p:nvSpPr>
          <p:spPr bwMode="auto">
            <a:xfrm flipH="1">
              <a:off x="2290" y="799"/>
              <a:ext cx="1180" cy="2495"/>
            </a:xfrm>
            <a:prstGeom prst="line">
              <a:avLst/>
            </a:prstGeom>
            <a:noFill/>
            <a:ln w="9525">
              <a:solidFill>
                <a:srgbClr val="FF00FF"/>
              </a:solidFill>
              <a:round/>
              <a:headEnd/>
              <a:tailEnd/>
            </a:ln>
            <a:effectLst/>
          </p:spPr>
          <p:txBody>
            <a:bodyPr/>
            <a:lstStyle/>
            <a:p>
              <a:endParaRPr lang="en-GB"/>
            </a:p>
          </p:txBody>
        </p:sp>
        <p:grpSp>
          <p:nvGrpSpPr>
            <p:cNvPr id="12" name="Group 35"/>
            <p:cNvGrpSpPr>
              <a:grpSpLocks/>
            </p:cNvGrpSpPr>
            <p:nvPr/>
          </p:nvGrpSpPr>
          <p:grpSpPr bwMode="auto">
            <a:xfrm>
              <a:off x="3424" y="842"/>
              <a:ext cx="532" cy="250"/>
              <a:chOff x="670" y="1659"/>
              <a:chExt cx="532" cy="210"/>
            </a:xfrm>
          </p:grpSpPr>
          <p:sp>
            <p:nvSpPr>
              <p:cNvPr id="40" name="Arc 36"/>
              <p:cNvSpPr>
                <a:spLocks/>
              </p:cNvSpPr>
              <p:nvPr/>
            </p:nvSpPr>
            <p:spPr bwMode="auto">
              <a:xfrm rot="21030059" flipV="1">
                <a:off x="670" y="1659"/>
                <a:ext cx="176" cy="18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arrow" w="lg" len="med"/>
                <a:tailEnd type="arrow" w="lg" len="med"/>
              </a:ln>
              <a:effectLst/>
            </p:spPr>
            <p:txBody>
              <a:bodyPr wrap="none" anchor="ctr"/>
              <a:lstStyle/>
              <a:p>
                <a:endParaRPr lang="en-GB"/>
              </a:p>
            </p:txBody>
          </p:sp>
          <p:sp>
            <p:nvSpPr>
              <p:cNvPr id="41" name="Text Box 37"/>
              <p:cNvSpPr txBox="1">
                <a:spLocks noChangeArrowheads="1"/>
              </p:cNvSpPr>
              <p:nvPr/>
            </p:nvSpPr>
            <p:spPr bwMode="auto">
              <a:xfrm>
                <a:off x="703" y="1706"/>
                <a:ext cx="499" cy="163"/>
              </a:xfrm>
              <a:prstGeom prst="rect">
                <a:avLst/>
              </a:prstGeom>
              <a:noFill/>
              <a:ln w="9525">
                <a:noFill/>
                <a:miter lim="800000"/>
                <a:headEnd/>
                <a:tailEnd/>
              </a:ln>
              <a:effectLst/>
            </p:spPr>
            <p:txBody>
              <a:bodyPr>
                <a:spAutoFit/>
              </a:bodyPr>
              <a:lstStyle/>
              <a:p>
                <a:pPr algn="ctr" eaLnBrk="0" hangingPunct="0">
                  <a:spcBef>
                    <a:spcPct val="50000"/>
                  </a:spcBef>
                </a:pPr>
                <a:r>
                  <a:rPr lang="en-GB" sz="1200" dirty="0" err="1" smtClean="0"/>
                  <a:t>Angolo</a:t>
                </a:r>
                <a:endParaRPr lang="en-GB" sz="1200" dirty="0"/>
              </a:p>
            </p:txBody>
          </p:sp>
        </p:grpSp>
      </p:grpSp>
      <p:sp>
        <p:nvSpPr>
          <p:cNvPr id="44" name="AutoShape 4"/>
          <p:cNvSpPr>
            <a:spLocks noChangeArrowheads="1"/>
          </p:cNvSpPr>
          <p:nvPr>
            <p:custDataLst>
              <p:tags r:id="rId10"/>
            </p:custDataLst>
          </p:nvPr>
        </p:nvSpPr>
        <p:spPr bwMode="auto">
          <a:xfrm>
            <a:off x="3325813" y="4425726"/>
            <a:ext cx="4638675" cy="712788"/>
          </a:xfrm>
          <a:prstGeom prst="parallelogram">
            <a:avLst>
              <a:gd name="adj" fmla="val 217288"/>
            </a:avLst>
          </a:prstGeom>
          <a:solidFill>
            <a:srgbClr val="0000FF">
              <a:alpha val="33000"/>
            </a:srgbClr>
          </a:solidFill>
          <a:ln w="9525">
            <a:solidFill>
              <a:srgbClr val="0000FF"/>
            </a:solidFill>
            <a:miter lim="800000"/>
            <a:headEnd/>
            <a:tailEnd/>
          </a:ln>
          <a:effectLst/>
        </p:spPr>
        <p:txBody>
          <a:bodyPr wrap="none" anchor="ctr"/>
          <a:lstStyle/>
          <a:p>
            <a:endParaRPr lang="en-GB"/>
          </a:p>
        </p:txBody>
      </p:sp>
      <p:sp>
        <p:nvSpPr>
          <p:cNvPr id="45" name="AutoShape 5"/>
          <p:cNvSpPr>
            <a:spLocks noChangeArrowheads="1"/>
          </p:cNvSpPr>
          <p:nvPr>
            <p:custDataLst>
              <p:tags r:id="rId11"/>
            </p:custDataLst>
          </p:nvPr>
        </p:nvSpPr>
        <p:spPr bwMode="auto">
          <a:xfrm>
            <a:off x="4065588" y="4187825"/>
            <a:ext cx="538162" cy="517525"/>
          </a:xfrm>
          <a:prstGeom prst="cube">
            <a:avLst>
              <a:gd name="adj" fmla="val 27273"/>
            </a:avLst>
          </a:prstGeom>
          <a:noFill/>
          <a:ln w="19050">
            <a:solidFill>
              <a:srgbClr val="FF0000"/>
            </a:solidFill>
            <a:miter lim="800000"/>
            <a:headEnd/>
            <a:tailEnd/>
          </a:ln>
          <a:effectLst/>
        </p:spPr>
        <p:txBody>
          <a:bodyPr wrap="none" anchor="ctr"/>
          <a:lstStyle/>
          <a:p>
            <a:pPr algn="ctr" eaLnBrk="0" hangingPunct="0"/>
            <a:r>
              <a:rPr lang="en-GB"/>
              <a:t>2m</a:t>
            </a:r>
          </a:p>
        </p:txBody>
      </p:sp>
      <p:sp>
        <p:nvSpPr>
          <p:cNvPr id="46" name="AutoShape 17"/>
          <p:cNvSpPr>
            <a:spLocks noChangeArrowheads="1"/>
          </p:cNvSpPr>
          <p:nvPr>
            <p:custDataLst>
              <p:tags r:id="rId12"/>
            </p:custDataLst>
          </p:nvPr>
        </p:nvSpPr>
        <p:spPr bwMode="auto">
          <a:xfrm>
            <a:off x="6551613" y="4122738"/>
            <a:ext cx="403225" cy="387350"/>
          </a:xfrm>
          <a:prstGeom prst="cube">
            <a:avLst>
              <a:gd name="adj" fmla="val 27273"/>
            </a:avLst>
          </a:prstGeom>
          <a:noFill/>
          <a:ln w="19050">
            <a:solidFill>
              <a:srgbClr val="FF0000"/>
            </a:solidFill>
            <a:miter lim="800000"/>
            <a:headEnd/>
            <a:tailEnd/>
          </a:ln>
          <a:effectLst/>
        </p:spPr>
        <p:txBody>
          <a:bodyPr wrap="none" anchor="ctr"/>
          <a:lstStyle/>
          <a:p>
            <a:pPr algn="ctr" eaLnBrk="0" hangingPunct="0"/>
            <a:r>
              <a:rPr lang="en-GB"/>
              <a:t>2m</a:t>
            </a:r>
          </a:p>
        </p:txBody>
      </p:sp>
      <p:sp>
        <p:nvSpPr>
          <p:cNvPr id="47" name="Line 3"/>
          <p:cNvSpPr>
            <a:spLocks noChangeShapeType="1"/>
          </p:cNvSpPr>
          <p:nvPr>
            <p:custDataLst>
              <p:tags r:id="rId13"/>
            </p:custDataLst>
          </p:nvPr>
        </p:nvSpPr>
        <p:spPr bwMode="auto">
          <a:xfrm>
            <a:off x="0" y="5462364"/>
            <a:ext cx="8534400" cy="0"/>
          </a:xfrm>
          <a:prstGeom prst="line">
            <a:avLst/>
          </a:prstGeom>
          <a:noFill/>
          <a:ln w="9525">
            <a:solidFill>
              <a:schemeClr val="tx1"/>
            </a:solidFill>
            <a:round/>
            <a:headEnd/>
            <a:tailEnd/>
          </a:ln>
          <a:effectLst/>
        </p:spPr>
        <p:txBody>
          <a:bodyPr/>
          <a:lstStyle/>
          <a:p>
            <a:endParaRPr lang="en-GB"/>
          </a:p>
        </p:txBody>
      </p:sp>
      <p:sp>
        <p:nvSpPr>
          <p:cNvPr id="52" name="Text Box 11"/>
          <p:cNvSpPr txBox="1">
            <a:spLocks noChangeArrowheads="1"/>
          </p:cNvSpPr>
          <p:nvPr>
            <p:custDataLst>
              <p:tags r:id="rId14"/>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sp>
        <p:nvSpPr>
          <p:cNvPr id="50" name="Segnaposto numero diapositiva 49"/>
          <p:cNvSpPr>
            <a:spLocks noGrp="1"/>
          </p:cNvSpPr>
          <p:nvPr>
            <p:ph type="sldNum" sz="quarter" idx="10"/>
          </p:nvPr>
        </p:nvSpPr>
        <p:spPr/>
        <p:txBody>
          <a:bodyPr/>
          <a:lstStyle/>
          <a:p>
            <a:fld id="{D7C3F0AE-C3A5-4F23-B629-A17D7DB1DB0C}" type="slidenum">
              <a:rPr lang="it-IT" smtClean="0"/>
              <a:pPr/>
              <a:t>21</a:t>
            </a:fld>
            <a:endParaRPr lang="it-IT"/>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JUBILAEUM.png"/>
          <p:cNvPicPr>
            <a:picLocks/>
          </p:cNvPicPr>
          <p:nvPr>
            <p:custDataLst>
              <p:tags r:id="rId2"/>
            </p:custDataLst>
          </p:nvPr>
        </p:nvPicPr>
        <p:blipFill>
          <a:blip r:embed="rId17"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9"/>
          <p:cNvSpPr>
            <a:spLocks noChangeArrowheads="1"/>
          </p:cNvSpPr>
          <p:nvPr/>
        </p:nvSpPr>
        <p:spPr bwMode="auto">
          <a:xfrm>
            <a:off x="533400" y="533400"/>
            <a:ext cx="7772400" cy="681038"/>
          </a:xfrm>
          <a:prstGeom prst="rect">
            <a:avLst/>
          </a:prstGeom>
          <a:noFill/>
          <a:ln w="0">
            <a:noFill/>
            <a:miter lim="800000"/>
            <a:headEnd/>
            <a:tailEnd/>
          </a:ln>
          <a:effectLst/>
        </p:spPr>
        <p:txBody>
          <a:bodyPr lIns="0" tIns="12699" rIns="0" bIns="0"/>
          <a:lstStyle/>
          <a:p>
            <a:pPr defTabSz="839788">
              <a:lnSpc>
                <a:spcPct val="111000"/>
              </a:lnSpc>
            </a:pPr>
            <a:r>
              <a:rPr lang="it-IT" sz="2700">
                <a:solidFill>
                  <a:srgbClr val="000000"/>
                </a:solidFill>
              </a:rPr>
              <a:t>Calibrazione Analisi Video Intelligente:</a:t>
            </a:r>
          </a:p>
        </p:txBody>
      </p:sp>
      <p:sp>
        <p:nvSpPr>
          <p:cNvPr id="10" name="Rectangle 10"/>
          <p:cNvSpPr>
            <a:spLocks noChangeArrowheads="1"/>
          </p:cNvSpPr>
          <p:nvPr>
            <p:custDataLst>
              <p:tags r:id="rId9"/>
            </p:custDataLst>
          </p:nvPr>
        </p:nvSpPr>
        <p:spPr bwMode="auto">
          <a:xfrm>
            <a:off x="379413" y="1214438"/>
            <a:ext cx="7559675" cy="2951782"/>
          </a:xfrm>
          <a:prstGeom prst="rect">
            <a:avLst/>
          </a:prstGeom>
          <a:noFill/>
          <a:ln w="0">
            <a:noFill/>
            <a:miter lim="800000"/>
            <a:headEnd/>
            <a:tailEnd/>
          </a:ln>
          <a:effectLst/>
        </p:spPr>
        <p:txBody>
          <a:bodyPr lIns="0" tIns="63492" rIns="0" bIns="0"/>
          <a:lstStyle/>
          <a:p>
            <a:pPr marL="304800" lvl="0" indent="-304800">
              <a:lnSpc>
                <a:spcPct val="111000"/>
              </a:lnSpc>
              <a:buClr>
                <a:srgbClr val="425C8F"/>
              </a:buClr>
              <a:buSzPct val="65000"/>
              <a:buFont typeface="Wingdings" pitchFamily="2" charset="2"/>
              <a:buChar char="è"/>
              <a:defRPr/>
            </a:pPr>
            <a:r>
              <a:rPr lang="de-DE" sz="1400" b="1" kern="0" dirty="0" err="1" smtClean="0"/>
              <a:t>Sono</a:t>
            </a:r>
            <a:r>
              <a:rPr lang="de-DE" sz="1400" b="1" kern="0" dirty="0" smtClean="0"/>
              <a:t> </a:t>
            </a:r>
            <a:r>
              <a:rPr lang="de-DE" sz="1400" b="1" kern="0" dirty="0" err="1" smtClean="0"/>
              <a:t>consentiti</a:t>
            </a:r>
            <a:r>
              <a:rPr lang="de-DE" sz="1400" b="1" kern="0" dirty="0" smtClean="0"/>
              <a:t> </a:t>
            </a:r>
            <a:r>
              <a:rPr lang="de-DE" sz="1400" b="1" kern="0" dirty="0" err="1" smtClean="0"/>
              <a:t>tre</a:t>
            </a:r>
            <a:r>
              <a:rPr lang="de-DE" sz="1400" b="1" kern="0" dirty="0" smtClean="0"/>
              <a:t> </a:t>
            </a:r>
            <a:r>
              <a:rPr lang="de-DE" sz="1400" b="1" kern="0" dirty="0" err="1" smtClean="0"/>
              <a:t>metodi</a:t>
            </a:r>
            <a:r>
              <a:rPr lang="de-DE" sz="1400" b="1" kern="0" dirty="0" smtClean="0"/>
              <a:t> </a:t>
            </a:r>
            <a:r>
              <a:rPr lang="de-DE" sz="1400" b="1" kern="0" dirty="0" err="1" smtClean="0"/>
              <a:t>differenti</a:t>
            </a:r>
            <a:r>
              <a:rPr lang="de-DE" sz="1400" b="1" kern="0" dirty="0" smtClean="0"/>
              <a:t> di </a:t>
            </a:r>
            <a:r>
              <a:rPr lang="de-DE" sz="1400" b="1" kern="0" dirty="0" err="1" smtClean="0"/>
              <a:t>calibrazione</a:t>
            </a:r>
            <a:r>
              <a:rPr lang="de-DE" sz="1400" kern="0" dirty="0" smtClean="0"/>
              <a:t>:</a:t>
            </a:r>
          </a:p>
          <a:p>
            <a:pPr marL="609600" lvl="1" indent="-190500">
              <a:lnSpc>
                <a:spcPct val="111000"/>
              </a:lnSpc>
              <a:buClr>
                <a:srgbClr val="425C8F"/>
              </a:buClr>
              <a:buSzPct val="50000"/>
              <a:buFont typeface="Wingdings" pitchFamily="2" charset="2"/>
              <a:buChar char=""/>
              <a:defRPr/>
            </a:pPr>
            <a:r>
              <a:rPr lang="it-IT" sz="1400" kern="0" dirty="0" smtClean="0"/>
              <a:t>Calibrazione con </a:t>
            </a:r>
            <a:r>
              <a:rPr lang="it-IT" sz="1400" u="sng" kern="0" dirty="0" smtClean="0"/>
              <a:t>elementi di calibrazione</a:t>
            </a:r>
          </a:p>
          <a:p>
            <a:pPr marL="609600" lvl="1" indent="-190500">
              <a:lnSpc>
                <a:spcPct val="111000"/>
              </a:lnSpc>
              <a:buClr>
                <a:srgbClr val="425C8F"/>
              </a:buClr>
              <a:buSzPct val="50000"/>
              <a:buFont typeface="Wingdings" pitchFamily="2" charset="2"/>
              <a:buChar char=""/>
              <a:defRPr/>
            </a:pPr>
            <a:r>
              <a:rPr lang="it-IT" sz="1400" kern="0" dirty="0" smtClean="0"/>
              <a:t>Calibrazione con </a:t>
            </a:r>
            <a:r>
              <a:rPr lang="it-IT" sz="1400" u="sng" kern="0" dirty="0" smtClean="0"/>
              <a:t>piano di calibrazione</a:t>
            </a:r>
          </a:p>
          <a:p>
            <a:pPr marL="609600" lvl="1" indent="-190500">
              <a:lnSpc>
                <a:spcPct val="111000"/>
              </a:lnSpc>
              <a:buClr>
                <a:srgbClr val="425C8F"/>
              </a:buClr>
              <a:buSzPct val="50000"/>
              <a:buFont typeface="Wingdings" pitchFamily="2" charset="2"/>
              <a:buChar char=""/>
              <a:defRPr/>
            </a:pPr>
            <a:r>
              <a:rPr lang="it-IT" sz="1400" u="sng" kern="0" dirty="0" err="1" smtClean="0"/>
              <a:t>Autocalibrazione</a:t>
            </a:r>
            <a:endParaRPr lang="en-GB" sz="1400" u="sng" kern="0" dirty="0" smtClean="0"/>
          </a:p>
          <a:p>
            <a:pPr marL="304800" indent="-304800" defTabSz="839788">
              <a:lnSpc>
                <a:spcPct val="111000"/>
              </a:lnSpc>
              <a:buClr>
                <a:srgbClr val="425C8F"/>
              </a:buClr>
              <a:buSzPct val="65000"/>
              <a:buFont typeface="Wingdings" pitchFamily="2" charset="2"/>
              <a:buChar char="è"/>
            </a:pPr>
            <a:endParaRPr lang="it-IT" dirty="0" smtClean="0">
              <a:solidFill>
                <a:srgbClr val="000000"/>
              </a:solidFill>
            </a:endParaRPr>
          </a:p>
        </p:txBody>
      </p:sp>
      <p:sp>
        <p:nvSpPr>
          <p:cNvPr id="21" name="Text Box 11"/>
          <p:cNvSpPr txBox="1">
            <a:spLocks noChangeArrowheads="1"/>
          </p:cNvSpPr>
          <p:nvPr>
            <p:custDataLst>
              <p:tags r:id="rId10"/>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pic>
        <p:nvPicPr>
          <p:cNvPr id="96258" name="Picture 2"/>
          <p:cNvPicPr>
            <a:picLocks noChangeAspect="1" noChangeArrowheads="1"/>
          </p:cNvPicPr>
          <p:nvPr>
            <p:custDataLst>
              <p:tags r:id="rId11"/>
            </p:custDataLst>
          </p:nvPr>
        </p:nvPicPr>
        <p:blipFill>
          <a:blip r:embed="rId18" cstate="print"/>
          <a:srcRect/>
          <a:stretch>
            <a:fillRect/>
          </a:stretch>
        </p:blipFill>
        <p:spPr bwMode="auto">
          <a:xfrm>
            <a:off x="4771256" y="1573932"/>
            <a:ext cx="2800350" cy="438150"/>
          </a:xfrm>
          <a:prstGeom prst="rect">
            <a:avLst/>
          </a:prstGeom>
          <a:noFill/>
          <a:ln w="9525">
            <a:noFill/>
            <a:miter lim="800000"/>
            <a:headEnd/>
            <a:tailEnd/>
          </a:ln>
        </p:spPr>
      </p:pic>
      <p:pic>
        <p:nvPicPr>
          <p:cNvPr id="96259" name="Picture 3"/>
          <p:cNvPicPr>
            <a:picLocks noChangeAspect="1" noChangeArrowheads="1"/>
          </p:cNvPicPr>
          <p:nvPr>
            <p:custDataLst>
              <p:tags r:id="rId12"/>
            </p:custDataLst>
          </p:nvPr>
        </p:nvPicPr>
        <p:blipFill>
          <a:blip r:embed="rId19" cstate="print"/>
          <a:srcRect/>
          <a:stretch>
            <a:fillRect/>
          </a:stretch>
        </p:blipFill>
        <p:spPr bwMode="auto">
          <a:xfrm>
            <a:off x="882824" y="3518148"/>
            <a:ext cx="3048000" cy="1876425"/>
          </a:xfrm>
          <a:prstGeom prst="rect">
            <a:avLst/>
          </a:prstGeom>
          <a:noFill/>
          <a:ln w="9525">
            <a:noFill/>
            <a:miter lim="800000"/>
            <a:headEnd/>
            <a:tailEnd/>
          </a:ln>
        </p:spPr>
      </p:pic>
      <p:pic>
        <p:nvPicPr>
          <p:cNvPr id="96260" name="Picture 4"/>
          <p:cNvPicPr>
            <a:picLocks noChangeAspect="1" noChangeArrowheads="1"/>
          </p:cNvPicPr>
          <p:nvPr>
            <p:custDataLst>
              <p:tags r:id="rId13"/>
            </p:custDataLst>
          </p:nvPr>
        </p:nvPicPr>
        <p:blipFill>
          <a:blip r:embed="rId20" cstate="print"/>
          <a:srcRect/>
          <a:stretch>
            <a:fillRect/>
          </a:stretch>
        </p:blipFill>
        <p:spPr bwMode="auto">
          <a:xfrm>
            <a:off x="4411216" y="2438028"/>
            <a:ext cx="3962400" cy="3009900"/>
          </a:xfrm>
          <a:prstGeom prst="rect">
            <a:avLst/>
          </a:prstGeom>
          <a:noFill/>
          <a:ln w="9525">
            <a:noFill/>
            <a:miter lim="800000"/>
            <a:headEnd/>
            <a:tailEnd/>
          </a:ln>
        </p:spPr>
      </p:pic>
      <p:pic>
        <p:nvPicPr>
          <p:cNvPr id="96261" name="Picture 5"/>
          <p:cNvPicPr>
            <a:picLocks noChangeAspect="1" noChangeArrowheads="1"/>
          </p:cNvPicPr>
          <p:nvPr>
            <p:custDataLst>
              <p:tags r:id="rId14"/>
            </p:custDataLst>
          </p:nvPr>
        </p:nvPicPr>
        <p:blipFill>
          <a:blip r:embed="rId21" cstate="print"/>
          <a:srcRect/>
          <a:stretch>
            <a:fillRect/>
          </a:stretch>
        </p:blipFill>
        <p:spPr bwMode="auto">
          <a:xfrm>
            <a:off x="810816" y="2510036"/>
            <a:ext cx="3288399" cy="1143570"/>
          </a:xfrm>
          <a:prstGeom prst="rect">
            <a:avLst/>
          </a:prstGeom>
          <a:noFill/>
          <a:ln w="9525">
            <a:noFill/>
            <a:miter lim="800000"/>
            <a:headEnd/>
            <a:tailEnd/>
          </a:ln>
        </p:spPr>
      </p:pic>
      <p:sp>
        <p:nvSpPr>
          <p:cNvPr id="20" name="Segnaposto numero diapositiva 19"/>
          <p:cNvSpPr>
            <a:spLocks noGrp="1"/>
          </p:cNvSpPr>
          <p:nvPr>
            <p:ph type="sldNum" sz="quarter" idx="10"/>
          </p:nvPr>
        </p:nvSpPr>
        <p:spPr/>
        <p:txBody>
          <a:bodyPr/>
          <a:lstStyle/>
          <a:p>
            <a:fld id="{D7C3F0AE-C3A5-4F23-B629-A17D7DB1DB0C}" type="slidenum">
              <a:rPr lang="it-IT" smtClean="0"/>
              <a:pPr/>
              <a:t>22</a:t>
            </a:fld>
            <a:endParaRPr lang="it-IT"/>
          </a:p>
        </p:txBody>
      </p:sp>
    </p:spTree>
    <p:custDataLst>
      <p:tags r:id="rId1"/>
    </p:custData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JUBILAEUM.png"/>
          <p:cNvPicPr>
            <a:picLocks/>
          </p:cNvPicPr>
          <p:nvPr>
            <p:custDataLst>
              <p:tags r:id="rId2"/>
            </p:custDataLst>
          </p:nvPr>
        </p:nvPicPr>
        <p:blipFill>
          <a:blip r:embed="rId16"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9"/>
          <p:cNvSpPr>
            <a:spLocks noChangeArrowheads="1"/>
          </p:cNvSpPr>
          <p:nvPr/>
        </p:nvSpPr>
        <p:spPr bwMode="auto">
          <a:xfrm>
            <a:off x="533400" y="533400"/>
            <a:ext cx="7772400" cy="681038"/>
          </a:xfrm>
          <a:prstGeom prst="rect">
            <a:avLst/>
          </a:prstGeom>
          <a:noFill/>
          <a:ln w="0">
            <a:noFill/>
            <a:miter lim="800000"/>
            <a:headEnd/>
            <a:tailEnd/>
          </a:ln>
          <a:effectLst/>
        </p:spPr>
        <p:txBody>
          <a:bodyPr lIns="0" tIns="12699" rIns="0" bIns="0"/>
          <a:lstStyle/>
          <a:p>
            <a:pPr defTabSz="839788">
              <a:lnSpc>
                <a:spcPct val="111000"/>
              </a:lnSpc>
            </a:pPr>
            <a:r>
              <a:rPr lang="it-IT" sz="2700">
                <a:solidFill>
                  <a:srgbClr val="000000"/>
                </a:solidFill>
              </a:rPr>
              <a:t>Calibrazione Analisi Video Intelligente:</a:t>
            </a:r>
          </a:p>
        </p:txBody>
      </p:sp>
      <p:sp>
        <p:nvSpPr>
          <p:cNvPr id="10" name="Rectangle 10"/>
          <p:cNvSpPr>
            <a:spLocks noChangeArrowheads="1"/>
          </p:cNvSpPr>
          <p:nvPr>
            <p:custDataLst>
              <p:tags r:id="rId9"/>
            </p:custDataLst>
          </p:nvPr>
        </p:nvSpPr>
        <p:spPr bwMode="auto">
          <a:xfrm>
            <a:off x="379413" y="1214438"/>
            <a:ext cx="7559675" cy="2951782"/>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kern="0" dirty="0" smtClean="0"/>
              <a:t>Calibrazione con </a:t>
            </a:r>
            <a:r>
              <a:rPr lang="it-IT" sz="1400" u="sng" kern="0" dirty="0" smtClean="0"/>
              <a:t>piano di calibrazione</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kern="0" dirty="0" smtClean="0"/>
              <a:t>La calibrazione viene definita posizionando un piano virtuale sull'immagine della telecamera e  regolandolo gradualmente in relazione alla situazione effettiva.</a:t>
            </a:r>
          </a:p>
          <a:p>
            <a:pPr marL="609600" lvl="1" indent="-190500">
              <a:lnSpc>
                <a:spcPct val="111000"/>
              </a:lnSpc>
              <a:buClr>
                <a:srgbClr val="425C8F"/>
              </a:buClr>
              <a:buSzPct val="50000"/>
              <a:buFont typeface="Wingdings" pitchFamily="2" charset="2"/>
              <a:buChar char=""/>
              <a:defRPr/>
            </a:pPr>
            <a:r>
              <a:rPr lang="it-IT" sz="1400" kern="0" dirty="0" smtClean="0"/>
              <a:t>Le impostazioni vengono visualizzate graficamente sull'immagine della telecamera con il piano virtuale e due cubi.</a:t>
            </a:r>
          </a:p>
          <a:p>
            <a:pPr marL="609600" lvl="1" indent="-190500">
              <a:lnSpc>
                <a:spcPct val="111000"/>
              </a:lnSpc>
              <a:buClr>
                <a:srgbClr val="425C8F"/>
              </a:buClr>
              <a:buSzPct val="50000"/>
              <a:buFont typeface="Wingdings" pitchFamily="2" charset="2"/>
              <a:buChar char=""/>
              <a:defRPr/>
            </a:pPr>
            <a:r>
              <a:rPr lang="it-IT" sz="1400" kern="0" dirty="0" smtClean="0"/>
              <a:t>Il piano virtuale è visualizzato come griglia blu e può essere inclinato, ruotato e ridimensionato. Posizionare il piano virtuale sull'immagine della telecamera in modo che corrisponda all'angolo ed alla prospettiva di una delle aree orizzontali effettive. </a:t>
            </a:r>
          </a:p>
          <a:p>
            <a:pPr marL="609600" lvl="1" indent="-190500">
              <a:lnSpc>
                <a:spcPct val="111000"/>
              </a:lnSpc>
              <a:buClr>
                <a:srgbClr val="425C8F"/>
              </a:buClr>
              <a:buSzPct val="50000"/>
              <a:buFont typeface="Wingdings" pitchFamily="2" charset="2"/>
              <a:buChar char=""/>
              <a:defRPr/>
            </a:pPr>
            <a:r>
              <a:rPr lang="it-IT" sz="1400" kern="0" dirty="0" smtClean="0"/>
              <a:t>Sul piano vengono visualizzati due cubi rossi. Nelle impostazioni predefinite, la lunghezza del lato di uno di questi cubi corrisponde a 2 m, quindi il cubo presenta circa la stessa altezza di  una persona. I cubi sono visualizzati nella prospettiva del piano blu.</a:t>
            </a:r>
            <a:endParaRPr lang="en-GB" sz="1400" kern="0" dirty="0" smtClean="0"/>
          </a:p>
          <a:p>
            <a:pPr marL="304800" indent="-304800" defTabSz="839788">
              <a:lnSpc>
                <a:spcPct val="111000"/>
              </a:lnSpc>
              <a:buClr>
                <a:srgbClr val="425C8F"/>
              </a:buClr>
              <a:buSzPct val="65000"/>
              <a:buFont typeface="Wingdings" pitchFamily="2" charset="2"/>
              <a:buChar char="è"/>
            </a:pPr>
            <a:endParaRPr lang="it-IT" dirty="0" smtClean="0">
              <a:solidFill>
                <a:srgbClr val="000000"/>
              </a:solidFill>
            </a:endParaRPr>
          </a:p>
        </p:txBody>
      </p:sp>
      <p:sp>
        <p:nvSpPr>
          <p:cNvPr id="21" name="Text Box 11"/>
          <p:cNvSpPr txBox="1">
            <a:spLocks noChangeArrowheads="1"/>
          </p:cNvSpPr>
          <p:nvPr>
            <p:custDataLst>
              <p:tags r:id="rId10"/>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pic>
        <p:nvPicPr>
          <p:cNvPr id="14" name="Picture 3"/>
          <p:cNvPicPr>
            <a:picLocks noChangeAspect="1" noChangeArrowheads="1"/>
          </p:cNvPicPr>
          <p:nvPr>
            <p:custDataLst>
              <p:tags r:id="rId11"/>
            </p:custDataLst>
          </p:nvPr>
        </p:nvPicPr>
        <p:blipFill>
          <a:blip r:embed="rId17" cstate="print"/>
          <a:srcRect/>
          <a:stretch>
            <a:fillRect/>
          </a:stretch>
        </p:blipFill>
        <p:spPr bwMode="auto">
          <a:xfrm>
            <a:off x="2034952" y="4238228"/>
            <a:ext cx="1944216" cy="1196908"/>
          </a:xfrm>
          <a:prstGeom prst="rect">
            <a:avLst/>
          </a:prstGeom>
          <a:noFill/>
          <a:ln w="9525">
            <a:noFill/>
            <a:miter lim="800000"/>
            <a:headEnd/>
            <a:tailEnd/>
          </a:ln>
        </p:spPr>
      </p:pic>
      <p:pic>
        <p:nvPicPr>
          <p:cNvPr id="97282" name="Picture 2"/>
          <p:cNvPicPr>
            <a:picLocks noChangeAspect="1" noChangeArrowheads="1"/>
          </p:cNvPicPr>
          <p:nvPr>
            <p:custDataLst>
              <p:tags r:id="rId12"/>
            </p:custDataLst>
          </p:nvPr>
        </p:nvPicPr>
        <p:blipFill>
          <a:blip r:embed="rId18" cstate="print"/>
          <a:srcRect/>
          <a:stretch>
            <a:fillRect/>
          </a:stretch>
        </p:blipFill>
        <p:spPr bwMode="auto">
          <a:xfrm>
            <a:off x="4483224" y="4194398"/>
            <a:ext cx="2624138" cy="1123950"/>
          </a:xfrm>
          <a:prstGeom prst="rect">
            <a:avLst/>
          </a:prstGeom>
          <a:noFill/>
          <a:ln w="9525">
            <a:noFill/>
            <a:miter lim="800000"/>
            <a:headEnd/>
            <a:tailEnd/>
          </a:ln>
        </p:spPr>
      </p:pic>
      <p:sp>
        <p:nvSpPr>
          <p:cNvPr id="17" name="Segnaposto numero diapositiva 16"/>
          <p:cNvSpPr>
            <a:spLocks noGrp="1"/>
          </p:cNvSpPr>
          <p:nvPr>
            <p:ph type="sldNum" sz="quarter" idx="10"/>
          </p:nvPr>
        </p:nvSpPr>
        <p:spPr/>
        <p:txBody>
          <a:bodyPr/>
          <a:lstStyle/>
          <a:p>
            <a:fld id="{D7C3F0AE-C3A5-4F23-B629-A17D7DB1DB0C}" type="slidenum">
              <a:rPr lang="it-IT" smtClean="0"/>
              <a:pPr/>
              <a:t>23</a:t>
            </a:fld>
            <a:endParaRPr lang="it-IT"/>
          </a:p>
        </p:txBody>
      </p:sp>
      <p:pic>
        <p:nvPicPr>
          <p:cNvPr id="105475" name="Picture 3_" descr="J:\Animazioni\matto2.gif"/>
          <p:cNvPicPr>
            <a:picLocks noChangeAspect="1" noChangeArrowheads="1" noCrop="1"/>
          </p:cNvPicPr>
          <p:nvPr>
            <p:custDataLst>
              <p:tags r:id="rId13"/>
            </p:custDataLst>
          </p:nvPr>
        </p:nvPicPr>
        <p:blipFill>
          <a:blip r:embed="rId19" cstate="print"/>
          <a:srcRect/>
          <a:stretch>
            <a:fillRect/>
          </a:stretch>
        </p:blipFill>
        <p:spPr bwMode="auto">
          <a:xfrm>
            <a:off x="3763144" y="1357908"/>
            <a:ext cx="219075" cy="142875"/>
          </a:xfrm>
          <a:prstGeom prst="rect">
            <a:avLst/>
          </a:prstGeom>
          <a:noFill/>
        </p:spPr>
      </p:pic>
    </p:spTree>
    <p:custDataLst>
      <p:tags r:id="rId1"/>
    </p:custData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JUBILAEUM.png"/>
          <p:cNvPicPr>
            <a:picLocks/>
          </p:cNvPicPr>
          <p:nvPr>
            <p:custDataLst>
              <p:tags r:id="rId2"/>
            </p:custDataLst>
          </p:nvPr>
        </p:nvPicPr>
        <p:blipFill>
          <a:blip r:embed="rId17"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9"/>
          <p:cNvSpPr>
            <a:spLocks noChangeArrowheads="1"/>
          </p:cNvSpPr>
          <p:nvPr/>
        </p:nvSpPr>
        <p:spPr bwMode="auto">
          <a:xfrm>
            <a:off x="533400" y="533400"/>
            <a:ext cx="7772400" cy="681038"/>
          </a:xfrm>
          <a:prstGeom prst="rect">
            <a:avLst/>
          </a:prstGeom>
          <a:noFill/>
          <a:ln w="0">
            <a:noFill/>
            <a:miter lim="800000"/>
            <a:headEnd/>
            <a:tailEnd/>
          </a:ln>
          <a:effectLst/>
        </p:spPr>
        <p:txBody>
          <a:bodyPr lIns="0" tIns="12699" rIns="0" bIns="0"/>
          <a:lstStyle/>
          <a:p>
            <a:pPr defTabSz="839788">
              <a:lnSpc>
                <a:spcPct val="111000"/>
              </a:lnSpc>
            </a:pPr>
            <a:r>
              <a:rPr lang="it-IT" sz="2700">
                <a:solidFill>
                  <a:srgbClr val="000000"/>
                </a:solidFill>
              </a:rPr>
              <a:t>Calibrazione Analisi Video Intelligente:</a:t>
            </a:r>
          </a:p>
        </p:txBody>
      </p:sp>
      <p:sp>
        <p:nvSpPr>
          <p:cNvPr id="10" name="Rectangle 10"/>
          <p:cNvSpPr>
            <a:spLocks noChangeArrowheads="1"/>
          </p:cNvSpPr>
          <p:nvPr>
            <p:custDataLst>
              <p:tags r:id="rId9"/>
            </p:custDataLst>
          </p:nvPr>
        </p:nvSpPr>
        <p:spPr bwMode="auto">
          <a:xfrm>
            <a:off x="379413" y="1214438"/>
            <a:ext cx="7559675" cy="1295598"/>
          </a:xfrm>
          <a:prstGeom prst="rect">
            <a:avLst/>
          </a:prstGeom>
          <a:noFill/>
          <a:ln w="0">
            <a:noFill/>
            <a:miter lim="800000"/>
            <a:headEnd/>
            <a:tailEnd/>
          </a:ln>
          <a:effectLst/>
        </p:spPr>
        <p:txBody>
          <a:bodyPr lIns="0" tIns="63492" rIns="0" bIns="0"/>
          <a:lstStyle/>
          <a:p>
            <a:pPr marL="304800" lvl="1" indent="-304800">
              <a:lnSpc>
                <a:spcPct val="111000"/>
              </a:lnSpc>
              <a:buClr>
                <a:srgbClr val="425C8F"/>
              </a:buClr>
              <a:buSzPct val="65000"/>
              <a:buFont typeface="Wingdings" pitchFamily="2" charset="2"/>
              <a:buChar char="è"/>
              <a:defRPr/>
            </a:pPr>
            <a:r>
              <a:rPr lang="it-IT" sz="1400" kern="0" dirty="0" smtClean="0"/>
              <a:t>Calibrazione con metodo di </a:t>
            </a:r>
            <a:r>
              <a:rPr lang="it-IT" sz="1400" u="sng" kern="0" dirty="0" err="1" smtClean="0"/>
              <a:t>Autocalibrazione</a:t>
            </a:r>
            <a:endParaRPr lang="it-IT" sz="1400" u="sng" kern="0" dirty="0" smtClean="0"/>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dirty="0" smtClean="0">
                <a:solidFill>
                  <a:srgbClr val="000000"/>
                </a:solidFill>
              </a:rPr>
              <a:t>L</a:t>
            </a:r>
            <a:r>
              <a:rPr lang="it-IT" sz="1400" kern="0" dirty="0" smtClean="0"/>
              <a:t>'</a:t>
            </a:r>
            <a:r>
              <a:rPr lang="it-IT" sz="1400" kern="0" dirty="0" err="1" smtClean="0"/>
              <a:t>autocalibrazione</a:t>
            </a:r>
            <a:r>
              <a:rPr lang="it-IT" sz="1400" kern="0" dirty="0" smtClean="0"/>
              <a:t> della telecamera aiuta a ridurre al minimo il tempo di calibrazione manuale di ciascuna telecamera ma è restrittiva per i seguenti requisiti:</a:t>
            </a:r>
          </a:p>
        </p:txBody>
      </p:sp>
      <p:sp>
        <p:nvSpPr>
          <p:cNvPr id="21" name="Text Box 11"/>
          <p:cNvSpPr txBox="1">
            <a:spLocks noChangeArrowheads="1"/>
          </p:cNvSpPr>
          <p:nvPr>
            <p:custDataLst>
              <p:tags r:id="rId10"/>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sp>
        <p:nvSpPr>
          <p:cNvPr id="17" name="Rectangle 10_"/>
          <p:cNvSpPr>
            <a:spLocks noChangeArrowheads="1"/>
          </p:cNvSpPr>
          <p:nvPr>
            <p:custDataLst>
              <p:tags r:id="rId11"/>
            </p:custDataLst>
          </p:nvPr>
        </p:nvSpPr>
        <p:spPr bwMode="auto">
          <a:xfrm>
            <a:off x="378768" y="2438028"/>
            <a:ext cx="7559675" cy="1008112"/>
          </a:xfrm>
          <a:prstGeom prst="rect">
            <a:avLst/>
          </a:prstGeom>
          <a:noFill/>
          <a:ln w="0">
            <a:noFill/>
            <a:miter lim="800000"/>
            <a:headEnd/>
            <a:tailEnd/>
          </a:ln>
          <a:effectLst/>
        </p:spPr>
        <p:txBody>
          <a:bodyPr lIns="0" tIns="63492" rIns="0" bIns="0"/>
          <a:lstStyle/>
          <a:p>
            <a:pPr marL="304800" lvl="1" indent="-304800">
              <a:lnSpc>
                <a:spcPct val="111000"/>
              </a:lnSpc>
              <a:buClr>
                <a:srgbClr val="425C8F"/>
              </a:buClr>
              <a:buSzPct val="65000"/>
              <a:buFont typeface="Wingdings" pitchFamily="2" charset="2"/>
              <a:buChar char="è"/>
              <a:defRPr/>
            </a:pPr>
            <a:r>
              <a:rPr lang="it-IT" sz="1400" kern="0" dirty="0" smtClean="0"/>
              <a:t>Requisiti</a:t>
            </a:r>
            <a:endParaRPr lang="de-DE" dirty="0" smtClean="0">
              <a:solidFill>
                <a:srgbClr val="000000"/>
              </a:solidFill>
            </a:endParaRPr>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Scene con strutture e oggetti rettangolari e paralleli.</a:t>
            </a:r>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Non adatto per scene con strutture curve.</a:t>
            </a:r>
          </a:p>
        </p:txBody>
      </p:sp>
      <p:sp>
        <p:nvSpPr>
          <p:cNvPr id="18" name="Rectangle 10__"/>
          <p:cNvSpPr>
            <a:spLocks noChangeArrowheads="1"/>
          </p:cNvSpPr>
          <p:nvPr>
            <p:custDataLst>
              <p:tags r:id="rId12"/>
            </p:custDataLst>
          </p:nvPr>
        </p:nvSpPr>
        <p:spPr bwMode="auto">
          <a:xfrm>
            <a:off x="378768" y="3374132"/>
            <a:ext cx="7559675" cy="1368152"/>
          </a:xfrm>
          <a:prstGeom prst="rect">
            <a:avLst/>
          </a:prstGeom>
          <a:noFill/>
          <a:ln w="0">
            <a:noFill/>
            <a:miter lim="800000"/>
            <a:headEnd/>
            <a:tailEnd/>
          </a:ln>
          <a:effectLst/>
        </p:spPr>
        <p:txBody>
          <a:bodyPr lIns="0" tIns="63492" rIns="0" bIns="0"/>
          <a:lstStyle/>
          <a:p>
            <a:pPr marL="304800" lvl="1" indent="-304800">
              <a:lnSpc>
                <a:spcPct val="111000"/>
              </a:lnSpc>
              <a:buClr>
                <a:srgbClr val="425C8F"/>
              </a:buClr>
              <a:buSzPct val="65000"/>
              <a:buFont typeface="Wingdings" pitchFamily="2" charset="2"/>
              <a:buChar char="è"/>
              <a:defRPr/>
            </a:pPr>
            <a:r>
              <a:rPr lang="it-IT" sz="1400" kern="0" dirty="0" smtClean="0"/>
              <a:t>Quattro fasi necessarie</a:t>
            </a:r>
            <a:endParaRPr lang="de-DE" dirty="0" smtClean="0">
              <a:solidFill>
                <a:srgbClr val="000000"/>
              </a:solidFill>
            </a:endParaRPr>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1° Avvio dell’</a:t>
            </a:r>
            <a:r>
              <a:rPr lang="it-IT" sz="1400" dirty="0" err="1" smtClean="0">
                <a:solidFill>
                  <a:srgbClr val="000000"/>
                </a:solidFill>
              </a:rPr>
              <a:t>autocalibrazione</a:t>
            </a:r>
            <a:r>
              <a:rPr lang="it-IT" sz="1400" dirty="0" smtClean="0">
                <a:solidFill>
                  <a:srgbClr val="000000"/>
                </a:solidFill>
              </a:rPr>
              <a:t>.</a:t>
            </a:r>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2° Correzione della distorsione dell’ obbiettivo.</a:t>
            </a:r>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3° Calibrazione della telecamera.</a:t>
            </a:r>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4° Scala e verifica.</a:t>
            </a:r>
          </a:p>
        </p:txBody>
      </p:sp>
      <p:pic>
        <p:nvPicPr>
          <p:cNvPr id="98306" name="Picture 2"/>
          <p:cNvPicPr>
            <a:picLocks noChangeAspect="1" noChangeArrowheads="1"/>
          </p:cNvPicPr>
          <p:nvPr>
            <p:custDataLst>
              <p:tags r:id="rId13"/>
            </p:custDataLst>
          </p:nvPr>
        </p:nvPicPr>
        <p:blipFill>
          <a:blip r:embed="rId18" cstate="print"/>
          <a:srcRect/>
          <a:stretch>
            <a:fillRect/>
          </a:stretch>
        </p:blipFill>
        <p:spPr bwMode="auto">
          <a:xfrm>
            <a:off x="4915272" y="2942084"/>
            <a:ext cx="3403104" cy="2560588"/>
          </a:xfrm>
          <a:prstGeom prst="rect">
            <a:avLst/>
          </a:prstGeom>
          <a:noFill/>
          <a:ln w="9525">
            <a:noFill/>
            <a:miter lim="800000"/>
            <a:headEnd/>
            <a:tailEnd/>
          </a:ln>
        </p:spPr>
      </p:pic>
      <p:sp>
        <p:nvSpPr>
          <p:cNvPr id="19" name="Segnaposto numero diapositiva 18"/>
          <p:cNvSpPr>
            <a:spLocks noGrp="1"/>
          </p:cNvSpPr>
          <p:nvPr>
            <p:ph type="sldNum" sz="quarter" idx="10"/>
          </p:nvPr>
        </p:nvSpPr>
        <p:spPr/>
        <p:txBody>
          <a:bodyPr/>
          <a:lstStyle/>
          <a:p>
            <a:fld id="{D7C3F0AE-C3A5-4F23-B629-A17D7DB1DB0C}" type="slidenum">
              <a:rPr lang="it-IT" smtClean="0"/>
              <a:pPr/>
              <a:t>24</a:t>
            </a:fld>
            <a:endParaRPr lang="it-IT"/>
          </a:p>
        </p:txBody>
      </p:sp>
      <p:pic>
        <p:nvPicPr>
          <p:cNvPr id="16" name="Picture 1" descr="J:\Animazioni\topopazzo.gif"/>
          <p:cNvPicPr>
            <a:picLocks noChangeAspect="1" noChangeArrowheads="1" noCrop="1"/>
          </p:cNvPicPr>
          <p:nvPr>
            <p:custDataLst>
              <p:tags r:id="rId14"/>
            </p:custDataLst>
          </p:nvPr>
        </p:nvPicPr>
        <p:blipFill>
          <a:blip r:embed="rId19" cstate="print"/>
          <a:srcRect/>
          <a:stretch>
            <a:fillRect/>
          </a:stretch>
        </p:blipFill>
        <p:spPr bwMode="auto">
          <a:xfrm>
            <a:off x="4267200" y="1213892"/>
            <a:ext cx="427484" cy="427484"/>
          </a:xfrm>
          <a:prstGeom prst="rect">
            <a:avLst/>
          </a:prstGeom>
          <a:noFill/>
        </p:spPr>
      </p:pic>
    </p:spTree>
    <p:custDataLst>
      <p:tags r:id="rId1"/>
    </p:custData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JUBILAEUM.png"/>
          <p:cNvPicPr>
            <a:picLocks/>
          </p:cNvPicPr>
          <p:nvPr>
            <p:custDataLst>
              <p:tags r:id="rId2"/>
            </p:custDataLst>
          </p:nvPr>
        </p:nvPicPr>
        <p:blipFill>
          <a:blip r:embed="rId16"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9"/>
          <p:cNvSpPr>
            <a:spLocks noChangeArrowheads="1"/>
          </p:cNvSpPr>
          <p:nvPr/>
        </p:nvSpPr>
        <p:spPr bwMode="auto">
          <a:xfrm>
            <a:off x="533400" y="533400"/>
            <a:ext cx="7772400" cy="681038"/>
          </a:xfrm>
          <a:prstGeom prst="rect">
            <a:avLst/>
          </a:prstGeom>
          <a:noFill/>
          <a:ln w="0">
            <a:noFill/>
            <a:miter lim="800000"/>
            <a:headEnd/>
            <a:tailEnd/>
          </a:ln>
          <a:effectLst/>
        </p:spPr>
        <p:txBody>
          <a:bodyPr lIns="0" tIns="12699" rIns="0" bIns="0"/>
          <a:lstStyle/>
          <a:p>
            <a:pPr defTabSz="839788">
              <a:lnSpc>
                <a:spcPct val="111000"/>
              </a:lnSpc>
            </a:pPr>
            <a:r>
              <a:rPr lang="it-IT" sz="2700">
                <a:solidFill>
                  <a:srgbClr val="000000"/>
                </a:solidFill>
              </a:rPr>
              <a:t>Calibrazione Analisi Video Intelligente:</a:t>
            </a:r>
          </a:p>
        </p:txBody>
      </p:sp>
      <p:sp>
        <p:nvSpPr>
          <p:cNvPr id="10" name="Rectangle 10"/>
          <p:cNvSpPr>
            <a:spLocks noChangeArrowheads="1"/>
          </p:cNvSpPr>
          <p:nvPr>
            <p:custDataLst>
              <p:tags r:id="rId9"/>
            </p:custDataLst>
          </p:nvPr>
        </p:nvSpPr>
        <p:spPr bwMode="auto">
          <a:xfrm>
            <a:off x="379413" y="1214438"/>
            <a:ext cx="7559675" cy="2951782"/>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kern="0" dirty="0" smtClean="0"/>
              <a:t>Calibrazione con elementi di calibrazione</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La calibrazione viene definita posizionando diversi elementi di calibrazione (linee ed angoli) sull'immagine della telecamera e regolandoli gradualmente in relazione alla situazione corrente.</a:t>
            </a:r>
          </a:p>
        </p:txBody>
      </p:sp>
      <p:sp>
        <p:nvSpPr>
          <p:cNvPr id="21" name="Text Box 11"/>
          <p:cNvSpPr txBox="1">
            <a:spLocks noChangeArrowheads="1"/>
          </p:cNvSpPr>
          <p:nvPr>
            <p:custDataLst>
              <p:tags r:id="rId10"/>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sp>
        <p:nvSpPr>
          <p:cNvPr id="17" name="Segnaposto numero diapositiva 16"/>
          <p:cNvSpPr>
            <a:spLocks noGrp="1"/>
          </p:cNvSpPr>
          <p:nvPr>
            <p:ph type="sldNum" sz="quarter" idx="10"/>
          </p:nvPr>
        </p:nvSpPr>
        <p:spPr/>
        <p:txBody>
          <a:bodyPr/>
          <a:lstStyle/>
          <a:p>
            <a:fld id="{D7C3F0AE-C3A5-4F23-B629-A17D7DB1DB0C}" type="slidenum">
              <a:rPr lang="it-IT" smtClean="0"/>
              <a:pPr/>
              <a:t>25</a:t>
            </a:fld>
            <a:endParaRPr lang="it-IT"/>
          </a:p>
        </p:txBody>
      </p:sp>
      <p:pic>
        <p:nvPicPr>
          <p:cNvPr id="99331" name="Picture 3"/>
          <p:cNvPicPr>
            <a:picLocks noChangeAspect="1" noChangeArrowheads="1"/>
          </p:cNvPicPr>
          <p:nvPr>
            <p:custDataLst>
              <p:tags r:id="rId11"/>
            </p:custDataLst>
          </p:nvPr>
        </p:nvPicPr>
        <p:blipFill>
          <a:blip r:embed="rId17" cstate="print"/>
          <a:srcRect/>
          <a:stretch>
            <a:fillRect/>
          </a:stretch>
        </p:blipFill>
        <p:spPr bwMode="auto">
          <a:xfrm>
            <a:off x="666800" y="2654052"/>
            <a:ext cx="3402335" cy="2790776"/>
          </a:xfrm>
          <a:prstGeom prst="rect">
            <a:avLst/>
          </a:prstGeom>
          <a:noFill/>
          <a:ln w="9525">
            <a:noFill/>
            <a:miter lim="800000"/>
            <a:headEnd/>
            <a:tailEnd/>
          </a:ln>
        </p:spPr>
      </p:pic>
      <p:pic>
        <p:nvPicPr>
          <p:cNvPr id="101377" name="Picture 1" descr="J:\Animazioni\fonzie2.gif"/>
          <p:cNvPicPr>
            <a:picLocks noChangeAspect="1" noChangeArrowheads="1"/>
          </p:cNvPicPr>
          <p:nvPr>
            <p:custDataLst>
              <p:tags r:id="rId12"/>
            </p:custDataLst>
          </p:nvPr>
        </p:nvPicPr>
        <p:blipFill>
          <a:blip r:embed="rId18" cstate="print"/>
          <a:srcRect/>
          <a:stretch>
            <a:fillRect/>
          </a:stretch>
        </p:blipFill>
        <p:spPr bwMode="auto">
          <a:xfrm>
            <a:off x="3979168" y="1285900"/>
            <a:ext cx="523875" cy="266700"/>
          </a:xfrm>
          <a:prstGeom prst="rect">
            <a:avLst/>
          </a:prstGeom>
          <a:noFill/>
        </p:spPr>
      </p:pic>
      <p:pic>
        <p:nvPicPr>
          <p:cNvPr id="16" name="Picture 9"/>
          <p:cNvPicPr>
            <a:picLocks noChangeAspect="1" noChangeArrowheads="1"/>
          </p:cNvPicPr>
          <p:nvPr>
            <p:custDataLst>
              <p:tags r:id="rId13"/>
            </p:custDataLst>
          </p:nvPr>
        </p:nvPicPr>
        <p:blipFill>
          <a:blip r:embed="rId19" cstate="print"/>
          <a:srcRect/>
          <a:stretch>
            <a:fillRect/>
          </a:stretch>
        </p:blipFill>
        <p:spPr bwMode="auto">
          <a:xfrm>
            <a:off x="4123184" y="3014092"/>
            <a:ext cx="4223191" cy="2376264"/>
          </a:xfrm>
          <a:prstGeom prst="rect">
            <a:avLst/>
          </a:prstGeom>
          <a:noFill/>
        </p:spPr>
      </p:pic>
    </p:spTree>
    <p:custDataLst>
      <p:tags r:id="rId1"/>
    </p:custData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descr="JUBILAEUM.png"/>
          <p:cNvPicPr>
            <a:picLocks/>
          </p:cNvPicPr>
          <p:nvPr>
            <p:custDataLst>
              <p:tags r:id="rId2"/>
            </p:custDataLst>
          </p:nvPr>
        </p:nvPicPr>
        <p:blipFill>
          <a:blip r:embed="rId18"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pic>
        <p:nvPicPr>
          <p:cNvPr id="9" name="Picture 16" descr="iva calibratie2 office">
            <a:hlinkClick r:id="rId19" action="ppaction://hlinkfile"/>
          </p:cNvPr>
          <p:cNvPicPr>
            <a:picLocks noChangeAspect="1" noChangeArrowheads="1"/>
          </p:cNvPicPr>
          <p:nvPr>
            <p:custDataLst>
              <p:tags r:id="rId9"/>
            </p:custDataLst>
          </p:nvPr>
        </p:nvPicPr>
        <p:blipFill>
          <a:blip r:embed="rId20" cstate="print"/>
          <a:srcRect/>
          <a:stretch>
            <a:fillRect/>
          </a:stretch>
        </p:blipFill>
        <p:spPr bwMode="auto">
          <a:xfrm>
            <a:off x="2028825" y="1530350"/>
            <a:ext cx="6121400" cy="3690844"/>
          </a:xfrm>
          <a:prstGeom prst="rect">
            <a:avLst/>
          </a:prstGeom>
          <a:noFill/>
        </p:spPr>
      </p:pic>
      <p:sp>
        <p:nvSpPr>
          <p:cNvPr id="10" name="Rectangle 2"/>
          <p:cNvSpPr>
            <a:spLocks noGrp="1" noChangeArrowheads="1"/>
          </p:cNvSpPr>
          <p:nvPr>
            <p:ph type="title"/>
            <p:custDataLst>
              <p:tags r:id="rId10"/>
            </p:custDataLst>
          </p:nvPr>
        </p:nvSpPr>
        <p:spPr>
          <a:xfrm>
            <a:off x="533400" y="533400"/>
            <a:ext cx="7315200" cy="533400"/>
          </a:xfrm>
          <a:noFill/>
          <a:ln/>
        </p:spPr>
        <p:txBody>
          <a:bodyPr/>
          <a:lstStyle/>
          <a:p>
            <a:r>
              <a:rPr lang="en-GB" dirty="0" err="1" smtClean="0"/>
              <a:t>Calibrazione</a:t>
            </a:r>
            <a:endParaRPr lang="en-GB" dirty="0"/>
          </a:p>
        </p:txBody>
      </p:sp>
      <p:sp>
        <p:nvSpPr>
          <p:cNvPr id="11" name="Rectangle 3"/>
          <p:cNvSpPr txBox="1">
            <a:spLocks noChangeArrowheads="1"/>
          </p:cNvSpPr>
          <p:nvPr/>
        </p:nvSpPr>
        <p:spPr bwMode="auto">
          <a:xfrm>
            <a:off x="533400" y="1066800"/>
            <a:ext cx="7315200" cy="435124"/>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kumimoji="0" lang="en-GB" sz="1800" b="0" i="0" u="none" strike="noStrike" kern="0" cap="none" spc="0" normalizeH="0" baseline="0" noProof="0" dirty="0" err="1" smtClean="0">
                <a:ln>
                  <a:noFill/>
                </a:ln>
                <a:solidFill>
                  <a:schemeClr val="tx1"/>
                </a:solidFill>
                <a:effectLst/>
                <a:uLnTx/>
                <a:uFillTx/>
                <a:latin typeface="+mn-lt"/>
                <a:ea typeface="+mn-ea"/>
                <a:cs typeface="+mn-cs"/>
              </a:rPr>
              <a:t>Obbiettivo</a:t>
            </a:r>
            <a:r>
              <a:rPr kumimoji="0" lang="en-GB" sz="1800" b="0" i="0" u="none" strike="noStrike" kern="0" cap="none" spc="0" normalizeH="0" baseline="0" noProof="0" dirty="0" smtClean="0">
                <a:ln>
                  <a:noFill/>
                </a:ln>
                <a:solidFill>
                  <a:schemeClr val="tx1"/>
                </a:solidFill>
                <a:effectLst/>
                <a:uLnTx/>
                <a:uFillTx/>
                <a:latin typeface="+mn-lt"/>
                <a:ea typeface="+mn-ea"/>
                <a:cs typeface="+mn-cs"/>
              </a:rPr>
              <a:t>: </a:t>
            </a:r>
            <a:r>
              <a:rPr kumimoji="0" lang="en-GB" sz="1800" b="0" i="0" u="none" strike="noStrike" kern="0" cap="none" spc="0" normalizeH="0" baseline="0" noProof="0" dirty="0" err="1" smtClean="0">
                <a:ln>
                  <a:noFill/>
                </a:ln>
                <a:solidFill>
                  <a:schemeClr val="tx1"/>
                </a:solidFill>
                <a:effectLst/>
                <a:uLnTx/>
                <a:uFillTx/>
                <a:latin typeface="+mn-lt"/>
                <a:ea typeface="+mn-ea"/>
                <a:cs typeface="+mn-cs"/>
              </a:rPr>
              <a:t>Avere</a:t>
            </a:r>
            <a:r>
              <a:rPr kumimoji="0" lang="en-GB" sz="1800" b="0" i="0" u="none" strike="noStrike" kern="0" cap="none" spc="0" normalizeH="0" baseline="0" noProof="0" dirty="0" smtClean="0">
                <a:ln>
                  <a:noFill/>
                </a:ln>
                <a:solidFill>
                  <a:schemeClr val="tx1"/>
                </a:solidFill>
                <a:effectLst/>
                <a:uLnTx/>
                <a:uFillTx/>
                <a:latin typeface="+mn-lt"/>
                <a:ea typeface="+mn-ea"/>
                <a:cs typeface="+mn-cs"/>
              </a:rPr>
              <a:t> </a:t>
            </a:r>
            <a:r>
              <a:rPr kumimoji="0" lang="en-GB" sz="1800" b="0" i="0" u="none" strike="noStrike" kern="0" cap="none" spc="0" normalizeH="0" baseline="0" noProof="0" dirty="0" err="1" smtClean="0">
                <a:ln>
                  <a:noFill/>
                </a:ln>
                <a:solidFill>
                  <a:schemeClr val="tx1"/>
                </a:solidFill>
                <a:effectLst/>
                <a:uLnTx/>
                <a:uFillTx/>
                <a:latin typeface="+mn-lt"/>
                <a:ea typeface="+mn-ea"/>
                <a:cs typeface="+mn-cs"/>
              </a:rPr>
              <a:t>i</a:t>
            </a:r>
            <a:r>
              <a:rPr kumimoji="0" lang="en-GB" sz="1800" b="0" i="0" u="none" strike="noStrike" kern="0" cap="none" spc="0" normalizeH="0" baseline="0" noProof="0" dirty="0" smtClean="0">
                <a:ln>
                  <a:noFill/>
                </a:ln>
                <a:solidFill>
                  <a:schemeClr val="tx1"/>
                </a:solidFill>
                <a:effectLst/>
                <a:uLnTx/>
                <a:uFillTx/>
                <a:latin typeface="+mn-lt"/>
                <a:ea typeface="+mn-ea"/>
                <a:cs typeface="+mn-cs"/>
              </a:rPr>
              <a:t> </a:t>
            </a:r>
            <a:r>
              <a:rPr kumimoji="0" lang="en-GB" sz="1800" b="0" i="0" u="none" strike="noStrike" kern="0" cap="none" spc="0" normalizeH="0" baseline="0" noProof="0" dirty="0" err="1" smtClean="0">
                <a:ln>
                  <a:noFill/>
                </a:ln>
                <a:solidFill>
                  <a:schemeClr val="tx1"/>
                </a:solidFill>
                <a:effectLst/>
                <a:uLnTx/>
                <a:uFillTx/>
                <a:latin typeface="+mn-lt"/>
                <a:ea typeface="+mn-ea"/>
                <a:cs typeface="+mn-cs"/>
              </a:rPr>
              <a:t>semafori</a:t>
            </a:r>
            <a:r>
              <a:rPr kumimoji="0" lang="en-GB" sz="1800" b="0" i="0" u="none" strike="noStrike" kern="0" cap="none" spc="0" normalizeH="0" baseline="0" noProof="0" dirty="0" smtClean="0">
                <a:ln>
                  <a:noFill/>
                </a:ln>
                <a:solidFill>
                  <a:schemeClr val="tx1"/>
                </a:solidFill>
                <a:effectLst/>
                <a:uLnTx/>
                <a:uFillTx/>
                <a:latin typeface="+mn-lt"/>
                <a:ea typeface="+mn-ea"/>
                <a:cs typeface="+mn-cs"/>
              </a:rPr>
              <a:t> </a:t>
            </a:r>
            <a:r>
              <a:rPr kumimoji="0" lang="en-GB" sz="1800" b="0" i="0" u="none" strike="noStrike" kern="0" cap="none" spc="0" normalizeH="0" baseline="0" noProof="0" dirty="0" err="1" smtClean="0">
                <a:ln>
                  <a:noFill/>
                </a:ln>
                <a:solidFill>
                  <a:schemeClr val="tx1"/>
                </a:solidFill>
                <a:effectLst/>
                <a:uLnTx/>
                <a:uFillTx/>
                <a:latin typeface="+mn-lt"/>
                <a:ea typeface="+mn-ea"/>
                <a:cs typeface="+mn-cs"/>
              </a:rPr>
              <a:t>verdi</a:t>
            </a:r>
            <a:r>
              <a:rPr kumimoji="0" lang="en-GB" sz="1800" b="0" i="0" u="none" strike="noStrike" kern="0" cap="none" spc="0" normalizeH="0" baseline="0" noProof="0" dirty="0" smtClean="0">
                <a:ln>
                  <a:noFill/>
                </a:ln>
                <a:solidFill>
                  <a:schemeClr val="tx1"/>
                </a:solidFill>
                <a:effectLst/>
                <a:uLnTx/>
                <a:uFillTx/>
                <a:latin typeface="+mn-lt"/>
                <a:ea typeface="+mn-ea"/>
                <a:cs typeface="+mn-cs"/>
              </a:rPr>
              <a:t>.</a:t>
            </a:r>
            <a:endParaRPr kumimoji="0" lang="en-GB" sz="1800" b="0" i="0" u="none" strike="noStrike" kern="0" cap="none" spc="0" normalizeH="0" baseline="0" noProof="0" dirty="0">
              <a:ln>
                <a:noFill/>
              </a:ln>
              <a:solidFill>
                <a:schemeClr val="tx1"/>
              </a:solidFill>
              <a:effectLst/>
              <a:uLnTx/>
              <a:uFillTx/>
              <a:latin typeface="+mn-lt"/>
              <a:ea typeface="+mn-ea"/>
              <a:cs typeface="+mn-cs"/>
            </a:endParaRPr>
          </a:p>
        </p:txBody>
      </p:sp>
      <p:sp>
        <p:nvSpPr>
          <p:cNvPr id="13" name="Freeform 7"/>
          <p:cNvSpPr>
            <a:spLocks/>
          </p:cNvSpPr>
          <p:nvPr>
            <p:custDataLst>
              <p:tags r:id="rId11"/>
            </p:custDataLst>
          </p:nvPr>
        </p:nvSpPr>
        <p:spPr bwMode="auto">
          <a:xfrm>
            <a:off x="4535488" y="1331913"/>
            <a:ext cx="1597025" cy="855662"/>
          </a:xfrm>
          <a:custGeom>
            <a:avLst/>
            <a:gdLst/>
            <a:ahLst/>
            <a:cxnLst>
              <a:cxn ang="0">
                <a:pos x="1078" y="599"/>
              </a:cxn>
              <a:cxn ang="0">
                <a:pos x="782" y="516"/>
              </a:cxn>
              <a:cxn ang="0">
                <a:pos x="551" y="187"/>
              </a:cxn>
              <a:cxn ang="0">
                <a:pos x="0" y="0"/>
              </a:cxn>
            </a:cxnLst>
            <a:rect l="0" t="0" r="r" b="b"/>
            <a:pathLst>
              <a:path w="1078" h="599">
                <a:moveTo>
                  <a:pt x="1078" y="599"/>
                </a:moveTo>
                <a:cubicBezTo>
                  <a:pt x="1029" y="585"/>
                  <a:pt x="870" y="585"/>
                  <a:pt x="782" y="516"/>
                </a:cubicBezTo>
                <a:cubicBezTo>
                  <a:pt x="694" y="447"/>
                  <a:pt x="681" y="273"/>
                  <a:pt x="551" y="187"/>
                </a:cubicBezTo>
                <a:cubicBezTo>
                  <a:pt x="421" y="101"/>
                  <a:pt x="115" y="39"/>
                  <a:pt x="0" y="0"/>
                </a:cubicBezTo>
              </a:path>
            </a:pathLst>
          </a:custGeom>
          <a:noFill/>
          <a:ln w="38100" cap="flat" cmpd="sng">
            <a:solidFill>
              <a:srgbClr val="FF0000"/>
            </a:solidFill>
            <a:prstDash val="dash"/>
            <a:round/>
            <a:headEnd type="none" w="med" len="med"/>
            <a:tailEnd type="triangle" w="med" len="med"/>
          </a:ln>
          <a:effectLst/>
        </p:spPr>
        <p:txBody>
          <a:bodyPr lIns="0" tIns="69088" rIns="0" bIns="0"/>
          <a:lstStyle/>
          <a:p>
            <a:endParaRPr lang="en-GB"/>
          </a:p>
        </p:txBody>
      </p:sp>
      <p:sp>
        <p:nvSpPr>
          <p:cNvPr id="14" name="Rectangle 6"/>
          <p:cNvSpPr>
            <a:spLocks noChangeArrowheads="1"/>
          </p:cNvSpPr>
          <p:nvPr>
            <p:custDataLst>
              <p:tags r:id="rId12"/>
            </p:custDataLst>
          </p:nvPr>
        </p:nvSpPr>
        <p:spPr bwMode="auto">
          <a:xfrm>
            <a:off x="6081713" y="2503488"/>
            <a:ext cx="2016125" cy="2138362"/>
          </a:xfrm>
          <a:prstGeom prst="rect">
            <a:avLst/>
          </a:prstGeom>
          <a:noFill/>
          <a:ln w="25400" algn="ctr">
            <a:solidFill>
              <a:srgbClr val="FF0000"/>
            </a:solidFill>
            <a:miter lim="800000"/>
            <a:headEnd/>
            <a:tailEnd/>
          </a:ln>
          <a:effectLst/>
        </p:spPr>
        <p:txBody>
          <a:bodyPr wrap="none" lIns="0" tIns="69088" rIns="0" bIns="0" anchor="ctr"/>
          <a:lstStyle/>
          <a:p>
            <a:endParaRPr lang="en-GB"/>
          </a:p>
        </p:txBody>
      </p:sp>
      <p:pic>
        <p:nvPicPr>
          <p:cNvPr id="293893" name="Picture 5" descr="C:\Documents and Settings\tez5mi\My Documents\My Pictures\Animazioni\banana5.gif"/>
          <p:cNvPicPr>
            <a:picLocks noChangeAspect="1" noChangeArrowheads="1" noCrop="1"/>
          </p:cNvPicPr>
          <p:nvPr>
            <p:custDataLst>
              <p:tags r:id="rId13"/>
            </p:custDataLst>
          </p:nvPr>
        </p:nvPicPr>
        <p:blipFill>
          <a:blip r:embed="rId21" cstate="print"/>
          <a:srcRect/>
          <a:stretch>
            <a:fillRect/>
          </a:stretch>
        </p:blipFill>
        <p:spPr bwMode="auto">
          <a:xfrm>
            <a:off x="4987280" y="925860"/>
            <a:ext cx="314325" cy="476250"/>
          </a:xfrm>
          <a:prstGeom prst="rect">
            <a:avLst/>
          </a:prstGeom>
          <a:noFill/>
        </p:spPr>
      </p:pic>
      <p:sp>
        <p:nvSpPr>
          <p:cNvPr id="20" name="Text Box 11"/>
          <p:cNvSpPr txBox="1">
            <a:spLocks noChangeArrowheads="1"/>
          </p:cNvSpPr>
          <p:nvPr>
            <p:custDataLst>
              <p:tags r:id="rId14"/>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sp>
        <p:nvSpPr>
          <p:cNvPr id="17" name="Segnaposto numero diapositiva 16"/>
          <p:cNvSpPr>
            <a:spLocks noGrp="1"/>
          </p:cNvSpPr>
          <p:nvPr>
            <p:ph type="sldNum" sz="quarter" idx="10"/>
          </p:nvPr>
        </p:nvSpPr>
        <p:spPr/>
        <p:txBody>
          <a:bodyPr/>
          <a:lstStyle/>
          <a:p>
            <a:fld id="{D7C3F0AE-C3A5-4F23-B629-A17D7DB1DB0C}" type="slidenum">
              <a:rPr lang="it-IT" smtClean="0"/>
              <a:pPr/>
              <a:t>26</a:t>
            </a:fld>
            <a:endParaRPr lang="it-IT"/>
          </a:p>
        </p:txBody>
      </p:sp>
      <p:sp>
        <p:nvSpPr>
          <p:cNvPr id="18" name="Rettangolo 17"/>
          <p:cNvSpPr/>
          <p:nvPr>
            <p:custDataLst>
              <p:tags r:id="rId15"/>
            </p:custDataLst>
          </p:nvPr>
        </p:nvSpPr>
        <p:spPr>
          <a:xfrm>
            <a:off x="306760" y="4814292"/>
            <a:ext cx="1505540" cy="369332"/>
          </a:xfrm>
          <a:prstGeom prst="rect">
            <a:avLst/>
          </a:prstGeom>
        </p:spPr>
        <p:txBody>
          <a:bodyPr wrap="none">
            <a:spAutoFit/>
          </a:bodyPr>
          <a:lstStyle/>
          <a:p>
            <a:r>
              <a:rPr lang="it-IT" kern="0" dirty="0" smtClean="0">
                <a:hlinkClick r:id="rId22" action="ppaction://hlinkfile"/>
              </a:rPr>
              <a:t>Link al Video</a:t>
            </a:r>
            <a:endParaRPr lang="en-GB" dirty="0"/>
          </a:p>
        </p:txBody>
      </p:sp>
    </p:spTree>
    <p:custDataLst>
      <p:tags r:id="rId1"/>
    </p:custData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descr="JUBILAEUM.png"/>
          <p:cNvPicPr>
            <a:picLocks/>
          </p:cNvPicPr>
          <p:nvPr>
            <p:custDataLst>
              <p:tags r:id="rId2"/>
            </p:custDataLst>
          </p:nvPr>
        </p:nvPicPr>
        <p:blipFill>
          <a:blip r:embed="rId15"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0" name="Rectangle 2"/>
          <p:cNvSpPr>
            <a:spLocks noGrp="1" noChangeArrowheads="1"/>
          </p:cNvSpPr>
          <p:nvPr>
            <p:ph type="title"/>
            <p:custDataLst>
              <p:tags r:id="rId9"/>
            </p:custDataLst>
          </p:nvPr>
        </p:nvSpPr>
        <p:spPr>
          <a:xfrm>
            <a:off x="533400" y="533400"/>
            <a:ext cx="7315200" cy="533400"/>
          </a:xfrm>
          <a:noFill/>
          <a:ln/>
        </p:spPr>
        <p:txBody>
          <a:bodyPr/>
          <a:lstStyle/>
          <a:p>
            <a:r>
              <a:rPr lang="en-GB" dirty="0" err="1" smtClean="0"/>
              <a:t>Calibrazione</a:t>
            </a:r>
            <a:endParaRPr lang="en-GB" dirty="0"/>
          </a:p>
        </p:txBody>
      </p:sp>
      <p:sp>
        <p:nvSpPr>
          <p:cNvPr id="20" name="Text Box 11"/>
          <p:cNvSpPr txBox="1">
            <a:spLocks noChangeArrowheads="1"/>
          </p:cNvSpPr>
          <p:nvPr>
            <p:custDataLst>
              <p:tags r:id="rId10"/>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sp>
        <p:nvSpPr>
          <p:cNvPr id="18" name="Segnaposto numero diapositiva 17"/>
          <p:cNvSpPr>
            <a:spLocks noGrp="1"/>
          </p:cNvSpPr>
          <p:nvPr>
            <p:ph type="sldNum" sz="quarter" idx="10"/>
          </p:nvPr>
        </p:nvSpPr>
        <p:spPr/>
        <p:txBody>
          <a:bodyPr/>
          <a:lstStyle/>
          <a:p>
            <a:fld id="{D7C3F0AE-C3A5-4F23-B629-A17D7DB1DB0C}" type="slidenum">
              <a:rPr lang="it-IT" smtClean="0"/>
              <a:pPr/>
              <a:t>27</a:t>
            </a:fld>
            <a:endParaRPr lang="it-IT"/>
          </a:p>
        </p:txBody>
      </p:sp>
      <p:sp>
        <p:nvSpPr>
          <p:cNvPr id="19" name="Rectangle 10"/>
          <p:cNvSpPr>
            <a:spLocks noChangeArrowheads="1"/>
          </p:cNvSpPr>
          <p:nvPr>
            <p:custDataLst>
              <p:tags r:id="rId11"/>
            </p:custDataLst>
          </p:nvPr>
        </p:nvSpPr>
        <p:spPr bwMode="auto">
          <a:xfrm>
            <a:off x="379413" y="1214438"/>
            <a:ext cx="7559675" cy="1511622"/>
          </a:xfrm>
          <a:prstGeom prst="rect">
            <a:avLst/>
          </a:prstGeom>
          <a:noFill/>
          <a:ln w="0">
            <a:noFill/>
            <a:miter lim="800000"/>
            <a:headEnd/>
            <a:tailEnd/>
          </a:ln>
          <a:effectLst/>
        </p:spPr>
        <p:txBody>
          <a:bodyPr lIns="0" tIns="63492" rIns="0" bIns="0"/>
          <a:lstStyle/>
          <a:p>
            <a:pPr marL="304800" lvl="1" indent="-304800">
              <a:lnSpc>
                <a:spcPct val="111000"/>
              </a:lnSpc>
              <a:buClr>
                <a:srgbClr val="425C8F"/>
              </a:buClr>
              <a:buSzPct val="65000"/>
              <a:buFont typeface="Wingdings" pitchFamily="2" charset="2"/>
              <a:buChar char="è"/>
              <a:defRPr/>
            </a:pPr>
            <a:r>
              <a:rPr lang="it-IT" sz="1400" kern="0" dirty="0" smtClean="0"/>
              <a:t>Calibrazione e ricostruzione dei parametri</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b="1" dirty="0" smtClean="0">
                <a:solidFill>
                  <a:srgbClr val="000000"/>
                </a:solidFill>
              </a:rPr>
              <a:t>Angolo di inclinazione [°]</a:t>
            </a:r>
            <a:r>
              <a:rPr lang="it-IT" sz="1400" dirty="0" smtClean="0">
                <a:solidFill>
                  <a:srgbClr val="000000"/>
                </a:solidFill>
              </a:rPr>
              <a:t>, L'angolo della telecamera rispetto alla posizione orizzontale.</a:t>
            </a:r>
          </a:p>
          <a:p>
            <a:pPr marL="609600" lvl="1" indent="-190500">
              <a:lnSpc>
                <a:spcPct val="111000"/>
              </a:lnSpc>
              <a:buClr>
                <a:srgbClr val="425C8F"/>
              </a:buClr>
              <a:buSzPct val="50000"/>
              <a:buFont typeface="Wingdings" pitchFamily="2" charset="2"/>
              <a:buChar char=""/>
              <a:defRPr/>
            </a:pPr>
            <a:r>
              <a:rPr lang="it-IT" sz="1400" u="sng" kern="0" dirty="0" smtClean="0"/>
              <a:t>Più ridotta è l'impostazione dell'angolo di inclinazione, meno precisa sarà la stima delle dimensioni oggetto</a:t>
            </a:r>
            <a:r>
              <a:rPr lang="it-IT" sz="1400" kern="0" dirty="0" smtClean="0"/>
              <a:t>. Non è possibile effettuare stime quando si raggiungono 0°.</a:t>
            </a:r>
          </a:p>
        </p:txBody>
      </p:sp>
      <p:pic>
        <p:nvPicPr>
          <p:cNvPr id="107522" name="Picture 2"/>
          <p:cNvPicPr>
            <a:picLocks noChangeAspect="1" noChangeArrowheads="1"/>
          </p:cNvPicPr>
          <p:nvPr>
            <p:custDataLst>
              <p:tags r:id="rId12"/>
            </p:custDataLst>
          </p:nvPr>
        </p:nvPicPr>
        <p:blipFill>
          <a:blip r:embed="rId16" cstate="print"/>
          <a:srcRect/>
          <a:stretch>
            <a:fillRect/>
          </a:stretch>
        </p:blipFill>
        <p:spPr bwMode="auto">
          <a:xfrm>
            <a:off x="1530896" y="2870076"/>
            <a:ext cx="5638800" cy="16192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descr="JUBILAEUM.png"/>
          <p:cNvPicPr>
            <a:picLocks/>
          </p:cNvPicPr>
          <p:nvPr>
            <p:custDataLst>
              <p:tags r:id="rId2"/>
            </p:custDataLst>
          </p:nvPr>
        </p:nvPicPr>
        <p:blipFill>
          <a:blip r:embed="rId18"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0" name="Rectangle 2"/>
          <p:cNvSpPr>
            <a:spLocks noGrp="1" noChangeArrowheads="1"/>
          </p:cNvSpPr>
          <p:nvPr>
            <p:ph type="title"/>
            <p:custDataLst>
              <p:tags r:id="rId9"/>
            </p:custDataLst>
          </p:nvPr>
        </p:nvSpPr>
        <p:spPr>
          <a:xfrm>
            <a:off x="533400" y="533400"/>
            <a:ext cx="7315200" cy="533400"/>
          </a:xfrm>
          <a:noFill/>
          <a:ln/>
        </p:spPr>
        <p:txBody>
          <a:bodyPr/>
          <a:lstStyle/>
          <a:p>
            <a:r>
              <a:rPr lang="en-GB" dirty="0" err="1" smtClean="0"/>
              <a:t>Calibrazione</a:t>
            </a:r>
            <a:endParaRPr lang="en-GB" dirty="0"/>
          </a:p>
        </p:txBody>
      </p:sp>
      <p:sp>
        <p:nvSpPr>
          <p:cNvPr id="20" name="Text Box 11"/>
          <p:cNvSpPr txBox="1">
            <a:spLocks noChangeArrowheads="1"/>
          </p:cNvSpPr>
          <p:nvPr>
            <p:custDataLst>
              <p:tags r:id="rId10"/>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sp>
        <p:nvSpPr>
          <p:cNvPr id="19" name="Rectangle 10"/>
          <p:cNvSpPr>
            <a:spLocks noChangeArrowheads="1"/>
          </p:cNvSpPr>
          <p:nvPr>
            <p:custDataLst>
              <p:tags r:id="rId11"/>
            </p:custDataLst>
          </p:nvPr>
        </p:nvSpPr>
        <p:spPr bwMode="auto">
          <a:xfrm>
            <a:off x="379413" y="1214438"/>
            <a:ext cx="7559675" cy="3023790"/>
          </a:xfrm>
          <a:prstGeom prst="rect">
            <a:avLst/>
          </a:prstGeom>
          <a:noFill/>
          <a:ln w="0">
            <a:noFill/>
            <a:miter lim="800000"/>
            <a:headEnd/>
            <a:tailEnd/>
          </a:ln>
          <a:effectLst/>
        </p:spPr>
        <p:txBody>
          <a:bodyPr lIns="0" tIns="63492" rIns="0" bIns="0"/>
          <a:lstStyle/>
          <a:p>
            <a:pPr marL="304800" lvl="1" indent="-304800">
              <a:lnSpc>
                <a:spcPct val="111000"/>
              </a:lnSpc>
              <a:buClr>
                <a:srgbClr val="425C8F"/>
              </a:buClr>
              <a:buSzPct val="65000"/>
              <a:buFont typeface="Wingdings" pitchFamily="2" charset="2"/>
              <a:buChar char="è"/>
              <a:defRPr/>
            </a:pPr>
            <a:r>
              <a:rPr lang="it-IT" sz="1400" kern="0" dirty="0" smtClean="0"/>
              <a:t>Calibrazione e ricostruzione dei parametri</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b="1" dirty="0" smtClean="0">
                <a:solidFill>
                  <a:srgbClr val="000000"/>
                </a:solidFill>
              </a:rPr>
              <a:t>Angolo di rotazione [°]</a:t>
            </a:r>
            <a:r>
              <a:rPr lang="it-IT" sz="1400" dirty="0" smtClean="0">
                <a:solidFill>
                  <a:srgbClr val="000000"/>
                </a:solidFill>
              </a:rPr>
              <a:t>, L'angolo secondo il quale la telecamera viene ruotata. L'impostazione può variare tra la posizione orizzontale fino a 10 gradi.</a:t>
            </a:r>
          </a:p>
          <a:p>
            <a:pPr marL="609600" lvl="1" indent="-190500">
              <a:lnSpc>
                <a:spcPct val="111000"/>
              </a:lnSpc>
              <a:buClr>
                <a:srgbClr val="425C8F"/>
              </a:buClr>
              <a:buSzPct val="50000"/>
              <a:buFont typeface="Wingdings" pitchFamily="2" charset="2"/>
              <a:buChar char=""/>
              <a:defRPr/>
            </a:pPr>
            <a:r>
              <a:rPr lang="it-IT" sz="1400" b="1" dirty="0" smtClean="0">
                <a:solidFill>
                  <a:srgbClr val="000000"/>
                </a:solidFill>
              </a:rPr>
              <a:t>Elevazione [m]</a:t>
            </a:r>
            <a:r>
              <a:rPr lang="it-IT" sz="1400" dirty="0" smtClean="0">
                <a:solidFill>
                  <a:srgbClr val="000000"/>
                </a:solidFill>
              </a:rPr>
              <a:t>, Distanza verticale della telecamera dal piano orizzontale dell'immagine acquisita: generalmente l'elevazione della telecamera installata dal suolo.</a:t>
            </a:r>
          </a:p>
          <a:p>
            <a:pPr marL="609600" lvl="1" indent="-190500">
              <a:lnSpc>
                <a:spcPct val="111000"/>
              </a:lnSpc>
              <a:buClr>
                <a:srgbClr val="425C8F"/>
              </a:buClr>
              <a:buSzPct val="50000"/>
              <a:buFont typeface="Wingdings" pitchFamily="2" charset="2"/>
              <a:buChar char=""/>
              <a:defRPr/>
            </a:pPr>
            <a:r>
              <a:rPr lang="it-IT" sz="1400" b="1" kern="0" dirty="0" smtClean="0"/>
              <a:t>Lunghezza focale [mm]</a:t>
            </a:r>
            <a:r>
              <a:rPr lang="it-IT" sz="1400" kern="0" dirty="0" smtClean="0"/>
              <a:t>, è possibile trovare questo valore nella documentazione della telecamera.</a:t>
            </a:r>
          </a:p>
          <a:p>
            <a:pPr marL="609600" lvl="1" indent="-190500">
              <a:lnSpc>
                <a:spcPct val="111000"/>
              </a:lnSpc>
              <a:buClr>
                <a:srgbClr val="425C8F"/>
              </a:buClr>
              <a:buSzPct val="50000"/>
              <a:buFont typeface="Wingdings" pitchFamily="2" charset="2"/>
              <a:buChar char=""/>
              <a:defRPr/>
            </a:pPr>
            <a:r>
              <a:rPr lang="it-IT" sz="1400" b="1" kern="0" dirty="0" smtClean="0"/>
              <a:t>Dimensioni sensore</a:t>
            </a:r>
            <a:r>
              <a:rPr lang="it-IT" sz="1400" kern="0" dirty="0" smtClean="0"/>
              <a:t>, è possibile trovare questo valore nella documentazione della telecamera.</a:t>
            </a:r>
          </a:p>
          <a:p>
            <a:pPr marL="609600" lvl="1" indent="-190500">
              <a:lnSpc>
                <a:spcPct val="111000"/>
              </a:lnSpc>
              <a:buClr>
                <a:srgbClr val="425C8F"/>
              </a:buClr>
              <a:buSzPct val="50000"/>
              <a:buFont typeface="Wingdings" pitchFamily="2" charset="2"/>
              <a:buChar char=""/>
              <a:defRPr/>
            </a:pPr>
            <a:r>
              <a:rPr lang="it-IT" sz="1400" b="1" kern="0" dirty="0" smtClean="0"/>
              <a:t>Proporzioni sensore</a:t>
            </a:r>
            <a:r>
              <a:rPr lang="it-IT" sz="1400" kern="0" dirty="0" smtClean="0"/>
              <a:t>, è possibile trovare questo valore nella documentazione della telecamera.</a:t>
            </a:r>
            <a:endParaRPr lang="it-IT" sz="1400" b="1" kern="0" dirty="0" smtClean="0"/>
          </a:p>
          <a:p>
            <a:pPr marL="609600" lvl="1" indent="-190500">
              <a:lnSpc>
                <a:spcPct val="111000"/>
              </a:lnSpc>
              <a:buClr>
                <a:srgbClr val="425C8F"/>
              </a:buClr>
              <a:buSzPct val="50000"/>
              <a:buFont typeface="Wingdings" pitchFamily="2" charset="2"/>
              <a:buChar char=""/>
              <a:defRPr/>
            </a:pPr>
            <a:endParaRPr lang="it-IT" sz="1400" dirty="0" smtClean="0">
              <a:solidFill>
                <a:srgbClr val="000000"/>
              </a:solidFill>
            </a:endParaRPr>
          </a:p>
          <a:p>
            <a:pPr marL="609600" lvl="1" indent="-190500">
              <a:lnSpc>
                <a:spcPct val="111000"/>
              </a:lnSpc>
              <a:buClr>
                <a:srgbClr val="425C8F"/>
              </a:buClr>
              <a:buSzPct val="50000"/>
              <a:buFont typeface="Wingdings" pitchFamily="2" charset="2"/>
              <a:buChar char=""/>
              <a:defRPr/>
            </a:pPr>
            <a:endParaRPr lang="it-IT" sz="1400" kern="0" dirty="0" smtClean="0"/>
          </a:p>
        </p:txBody>
      </p:sp>
      <p:sp>
        <p:nvSpPr>
          <p:cNvPr id="14" name="Segnaposto numero diapositiva 13"/>
          <p:cNvSpPr>
            <a:spLocks noGrp="1"/>
          </p:cNvSpPr>
          <p:nvPr>
            <p:ph type="sldNum" sz="quarter" idx="10"/>
          </p:nvPr>
        </p:nvSpPr>
        <p:spPr/>
        <p:txBody>
          <a:bodyPr/>
          <a:lstStyle/>
          <a:p>
            <a:fld id="{D7C3F0AE-C3A5-4F23-B629-A17D7DB1DB0C}" type="slidenum">
              <a:rPr lang="it-IT" smtClean="0"/>
              <a:pPr/>
              <a:t>28</a:t>
            </a:fld>
            <a:endParaRPr lang="it-IT"/>
          </a:p>
        </p:txBody>
      </p:sp>
      <p:sp>
        <p:nvSpPr>
          <p:cNvPr id="17" name="CasellaDiTesto 16"/>
          <p:cNvSpPr txBox="1"/>
          <p:nvPr>
            <p:custDataLst>
              <p:tags r:id="rId12"/>
            </p:custDataLst>
          </p:nvPr>
        </p:nvSpPr>
        <p:spPr>
          <a:xfrm>
            <a:off x="954832" y="4238228"/>
            <a:ext cx="6840760" cy="738664"/>
          </a:xfrm>
          <a:prstGeom prst="rect">
            <a:avLst/>
          </a:prstGeom>
          <a:noFill/>
        </p:spPr>
        <p:txBody>
          <a:bodyPr wrap="square" rtlCol="0">
            <a:spAutoFit/>
          </a:bodyPr>
          <a:lstStyle/>
          <a:p>
            <a:r>
              <a:rPr lang="en-GB" sz="1400" dirty="0" smtClean="0"/>
              <a:t>Nota: </a:t>
            </a:r>
            <a:r>
              <a:rPr lang="it-IT" sz="1400" dirty="0" smtClean="0"/>
              <a:t>Il numero di elementi di calibrazione richiesti è uguale al numero di parametri della  telecamera non specificati più uno. È necessario aver creato almeno una Linea verticale        , una Linea sulla terra        oppure un Angolo sulla terra        .</a:t>
            </a:r>
            <a:r>
              <a:rPr lang="en-GB" sz="1400" dirty="0" smtClean="0"/>
              <a:t> </a:t>
            </a:r>
            <a:endParaRPr lang="en-GB" sz="1400" dirty="0"/>
          </a:p>
        </p:txBody>
      </p:sp>
      <p:pic>
        <p:nvPicPr>
          <p:cNvPr id="108546" name="Picture 2"/>
          <p:cNvPicPr>
            <a:picLocks noChangeAspect="1" noChangeArrowheads="1"/>
          </p:cNvPicPr>
          <p:nvPr>
            <p:custDataLst>
              <p:tags r:id="rId13"/>
            </p:custDataLst>
          </p:nvPr>
        </p:nvPicPr>
        <p:blipFill>
          <a:blip r:embed="rId19" cstate="print"/>
          <a:srcRect/>
          <a:stretch>
            <a:fillRect/>
          </a:stretch>
        </p:blipFill>
        <p:spPr bwMode="auto">
          <a:xfrm>
            <a:off x="2250976" y="4670276"/>
            <a:ext cx="252412" cy="219075"/>
          </a:xfrm>
          <a:prstGeom prst="rect">
            <a:avLst/>
          </a:prstGeom>
          <a:noFill/>
          <a:ln w="9525">
            <a:noFill/>
            <a:miter lim="800000"/>
            <a:headEnd/>
            <a:tailEnd/>
          </a:ln>
        </p:spPr>
      </p:pic>
      <p:pic>
        <p:nvPicPr>
          <p:cNvPr id="108547" name="Picture 3"/>
          <p:cNvPicPr>
            <a:picLocks noChangeAspect="1" noChangeArrowheads="1"/>
          </p:cNvPicPr>
          <p:nvPr>
            <p:custDataLst>
              <p:tags r:id="rId14"/>
            </p:custDataLst>
          </p:nvPr>
        </p:nvPicPr>
        <p:blipFill>
          <a:blip r:embed="rId20" cstate="print"/>
          <a:srcRect/>
          <a:stretch>
            <a:fillRect/>
          </a:stretch>
        </p:blipFill>
        <p:spPr bwMode="auto">
          <a:xfrm>
            <a:off x="4411216" y="4670276"/>
            <a:ext cx="257174" cy="214312"/>
          </a:xfrm>
          <a:prstGeom prst="rect">
            <a:avLst/>
          </a:prstGeom>
          <a:noFill/>
          <a:ln w="9525">
            <a:noFill/>
            <a:miter lim="800000"/>
            <a:headEnd/>
            <a:tailEnd/>
          </a:ln>
        </p:spPr>
      </p:pic>
      <p:pic>
        <p:nvPicPr>
          <p:cNvPr id="108548" name="Picture 4"/>
          <p:cNvPicPr>
            <a:picLocks noChangeAspect="1" noChangeArrowheads="1"/>
          </p:cNvPicPr>
          <p:nvPr>
            <p:custDataLst>
              <p:tags r:id="rId15"/>
            </p:custDataLst>
          </p:nvPr>
        </p:nvPicPr>
        <p:blipFill>
          <a:blip r:embed="rId21" cstate="print"/>
          <a:srcRect/>
          <a:stretch>
            <a:fillRect/>
          </a:stretch>
        </p:blipFill>
        <p:spPr bwMode="auto">
          <a:xfrm>
            <a:off x="6967116" y="4670276"/>
            <a:ext cx="252412" cy="204787"/>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descr="JUBILAEUM.png"/>
          <p:cNvPicPr>
            <a:picLocks/>
          </p:cNvPicPr>
          <p:nvPr>
            <p:custDataLst>
              <p:tags r:id="rId2"/>
            </p:custDataLst>
          </p:nvPr>
        </p:nvPicPr>
        <p:blipFill>
          <a:blip r:embed="rId19"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0" name="Rectangle 2"/>
          <p:cNvSpPr>
            <a:spLocks noGrp="1" noChangeArrowheads="1"/>
          </p:cNvSpPr>
          <p:nvPr>
            <p:ph type="title"/>
            <p:custDataLst>
              <p:tags r:id="rId9"/>
            </p:custDataLst>
          </p:nvPr>
        </p:nvSpPr>
        <p:spPr>
          <a:xfrm>
            <a:off x="533400" y="533400"/>
            <a:ext cx="7315200" cy="533400"/>
          </a:xfrm>
          <a:noFill/>
          <a:ln/>
        </p:spPr>
        <p:txBody>
          <a:bodyPr/>
          <a:lstStyle/>
          <a:p>
            <a:r>
              <a:rPr lang="en-GB" dirty="0" err="1" smtClean="0"/>
              <a:t>Calibrazione</a:t>
            </a:r>
            <a:endParaRPr lang="en-GB" dirty="0"/>
          </a:p>
        </p:txBody>
      </p:sp>
      <p:sp>
        <p:nvSpPr>
          <p:cNvPr id="11" name="Rectangle 3"/>
          <p:cNvSpPr txBox="1">
            <a:spLocks noChangeArrowheads="1"/>
          </p:cNvSpPr>
          <p:nvPr>
            <p:custDataLst>
              <p:tags r:id="rId10"/>
            </p:custDataLst>
          </p:nvPr>
        </p:nvSpPr>
        <p:spPr bwMode="auto">
          <a:xfrm>
            <a:off x="533400" y="1066800"/>
            <a:ext cx="7315200" cy="435124"/>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kern="0" dirty="0" smtClean="0">
                <a:latin typeface="+mn-lt"/>
              </a:rPr>
              <a:t>Per IVA Flow </a:t>
            </a:r>
            <a:r>
              <a:rPr lang="en-GB" b="1" u="sng" kern="0" dirty="0" smtClean="0">
                <a:latin typeface="+mn-lt"/>
              </a:rPr>
              <a:t>non</a:t>
            </a:r>
            <a:r>
              <a:rPr lang="en-GB" kern="0" dirty="0" smtClean="0">
                <a:latin typeface="+mn-lt"/>
              </a:rPr>
              <a:t> è </a:t>
            </a:r>
            <a:r>
              <a:rPr lang="en-GB" kern="0" dirty="0" err="1" smtClean="0">
                <a:latin typeface="+mn-lt"/>
              </a:rPr>
              <a:t>richiesta</a:t>
            </a:r>
            <a:r>
              <a:rPr lang="en-GB" kern="0" dirty="0" smtClean="0">
                <a:latin typeface="+mn-lt"/>
              </a:rPr>
              <a:t> </a:t>
            </a:r>
            <a:r>
              <a:rPr lang="en-GB" kern="0" dirty="0" err="1" smtClean="0">
                <a:latin typeface="+mn-lt"/>
              </a:rPr>
              <a:t>alcuna</a:t>
            </a:r>
            <a:r>
              <a:rPr lang="en-GB" kern="0" dirty="0" smtClean="0">
                <a:latin typeface="+mn-lt"/>
              </a:rPr>
              <a:t> </a:t>
            </a:r>
            <a:r>
              <a:rPr lang="en-GB" kern="0" dirty="0" err="1" smtClean="0">
                <a:latin typeface="+mn-lt"/>
              </a:rPr>
              <a:t>calibrazione</a:t>
            </a:r>
            <a:r>
              <a:rPr lang="en-GB" kern="0" dirty="0" smtClean="0">
                <a:latin typeface="+mn-lt"/>
              </a:rPr>
              <a:t>.</a:t>
            </a:r>
            <a:endParaRPr kumimoji="0" lang="en-GB" sz="1800" b="0" i="0" u="none" strike="noStrike" kern="0" cap="none" spc="0" normalizeH="0" baseline="0" noProof="0" dirty="0">
              <a:ln>
                <a:noFill/>
              </a:ln>
              <a:solidFill>
                <a:schemeClr val="tx1"/>
              </a:solidFill>
              <a:effectLst/>
              <a:uLnTx/>
              <a:uFillTx/>
              <a:latin typeface="+mn-lt"/>
              <a:ea typeface="+mn-ea"/>
              <a:cs typeface="+mn-cs"/>
            </a:endParaRPr>
          </a:p>
        </p:txBody>
      </p:sp>
      <p:sp>
        <p:nvSpPr>
          <p:cNvPr id="20" name="Text Box 11"/>
          <p:cNvSpPr txBox="1">
            <a:spLocks noChangeArrowheads="1"/>
          </p:cNvSpPr>
          <p:nvPr>
            <p:custDataLst>
              <p:tags r:id="rId11"/>
            </p:custDataLst>
          </p:nvPr>
        </p:nvSpPr>
        <p:spPr bwMode="auto">
          <a:xfrm>
            <a:off x="6571456" y="0"/>
            <a:ext cx="1800200"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Calibrazione</a:t>
            </a:r>
            <a:endParaRPr lang="en-US" sz="2000" dirty="0" smtClean="0">
              <a:solidFill>
                <a:schemeClr val="bg1"/>
              </a:solidFill>
            </a:endParaRPr>
          </a:p>
        </p:txBody>
      </p:sp>
      <p:sp>
        <p:nvSpPr>
          <p:cNvPr id="18" name="Segnaposto numero diapositiva 17"/>
          <p:cNvSpPr>
            <a:spLocks noGrp="1"/>
          </p:cNvSpPr>
          <p:nvPr>
            <p:ph type="sldNum" sz="quarter" idx="10"/>
          </p:nvPr>
        </p:nvSpPr>
        <p:spPr/>
        <p:txBody>
          <a:bodyPr/>
          <a:lstStyle/>
          <a:p>
            <a:fld id="{D7C3F0AE-C3A5-4F23-B629-A17D7DB1DB0C}" type="slidenum">
              <a:rPr lang="it-IT" smtClean="0"/>
              <a:pPr/>
              <a:t>29</a:t>
            </a:fld>
            <a:endParaRPr lang="it-IT"/>
          </a:p>
        </p:txBody>
      </p:sp>
      <p:pic>
        <p:nvPicPr>
          <p:cNvPr id="19" name="Picture 12" descr="ML59"/>
          <p:cNvPicPr>
            <a:picLocks noChangeAspect="1" noChangeArrowheads="1"/>
          </p:cNvPicPr>
          <p:nvPr>
            <p:custDataLst>
              <p:tags r:id="rId12"/>
            </p:custDataLst>
          </p:nvPr>
        </p:nvPicPr>
        <p:blipFill>
          <a:blip r:embed="rId20" cstate="print"/>
          <a:srcRect/>
          <a:stretch>
            <a:fillRect/>
          </a:stretch>
        </p:blipFill>
        <p:spPr bwMode="auto">
          <a:xfrm>
            <a:off x="522784" y="3302124"/>
            <a:ext cx="1684338" cy="1800225"/>
          </a:xfrm>
          <a:prstGeom prst="rect">
            <a:avLst/>
          </a:prstGeom>
          <a:noFill/>
          <a:ln w="9525">
            <a:noFill/>
            <a:miter lim="800000"/>
            <a:headEnd/>
            <a:tailEnd/>
          </a:ln>
          <a:effectLst/>
        </p:spPr>
      </p:pic>
      <p:pic>
        <p:nvPicPr>
          <p:cNvPr id="21" name="Picture 11" descr="ML58"/>
          <p:cNvPicPr>
            <a:picLocks noChangeAspect="1" noChangeArrowheads="1"/>
          </p:cNvPicPr>
          <p:nvPr>
            <p:custDataLst>
              <p:tags r:id="rId13"/>
            </p:custDataLst>
          </p:nvPr>
        </p:nvPicPr>
        <p:blipFill>
          <a:blip r:embed="rId21" cstate="print"/>
          <a:srcRect/>
          <a:stretch>
            <a:fillRect/>
          </a:stretch>
        </p:blipFill>
        <p:spPr bwMode="auto">
          <a:xfrm>
            <a:off x="3986213" y="2725738"/>
            <a:ext cx="4298950" cy="2692400"/>
          </a:xfrm>
          <a:prstGeom prst="rect">
            <a:avLst/>
          </a:prstGeom>
          <a:noFill/>
          <a:ln w="9525">
            <a:noFill/>
            <a:miter lim="800000"/>
            <a:headEnd/>
            <a:tailEnd/>
          </a:ln>
          <a:effectLst/>
        </p:spPr>
      </p:pic>
      <p:sp>
        <p:nvSpPr>
          <p:cNvPr id="22" name="Text Box 17"/>
          <p:cNvSpPr txBox="1">
            <a:spLocks noChangeArrowheads="1"/>
          </p:cNvSpPr>
          <p:nvPr>
            <p:custDataLst>
              <p:tags r:id="rId14"/>
            </p:custDataLst>
          </p:nvPr>
        </p:nvSpPr>
        <p:spPr bwMode="auto">
          <a:xfrm rot="1784453">
            <a:off x="1538047" y="4296933"/>
            <a:ext cx="1223962" cy="296863"/>
          </a:xfrm>
          <a:prstGeom prst="rect">
            <a:avLst/>
          </a:prstGeom>
          <a:noFill/>
          <a:ln w="9525">
            <a:noFill/>
            <a:miter lim="800000"/>
            <a:headEnd/>
            <a:tailEnd/>
          </a:ln>
          <a:effectLst/>
        </p:spPr>
        <p:txBody>
          <a:bodyPr lIns="99487" tIns="49743" rIns="99487" bIns="49743">
            <a:spAutoFit/>
          </a:bodyPr>
          <a:lstStyle/>
          <a:p>
            <a:pPr defTabSz="995363" eaLnBrk="0" hangingPunct="0">
              <a:spcBef>
                <a:spcPct val="50000"/>
              </a:spcBef>
            </a:pPr>
            <a:r>
              <a:rPr lang="en-GB" sz="1300"/>
              <a:t>90° to surface</a:t>
            </a:r>
          </a:p>
        </p:txBody>
      </p:sp>
      <p:sp>
        <p:nvSpPr>
          <p:cNvPr id="23" name="Text Box 18"/>
          <p:cNvSpPr txBox="1">
            <a:spLocks noChangeArrowheads="1"/>
          </p:cNvSpPr>
          <p:nvPr>
            <p:custDataLst>
              <p:tags r:id="rId15"/>
            </p:custDataLst>
          </p:nvPr>
        </p:nvSpPr>
        <p:spPr bwMode="auto">
          <a:xfrm rot="17984453">
            <a:off x="1236421" y="2966609"/>
            <a:ext cx="1223963" cy="296862"/>
          </a:xfrm>
          <a:prstGeom prst="rect">
            <a:avLst/>
          </a:prstGeom>
          <a:noFill/>
          <a:ln w="9525">
            <a:noFill/>
            <a:miter lim="800000"/>
            <a:headEnd/>
            <a:tailEnd/>
          </a:ln>
          <a:effectLst/>
        </p:spPr>
        <p:txBody>
          <a:bodyPr lIns="99487" tIns="49743" rIns="99487" bIns="49743">
            <a:spAutoFit/>
          </a:bodyPr>
          <a:lstStyle/>
          <a:p>
            <a:pPr defTabSz="995363" eaLnBrk="0" hangingPunct="0">
              <a:spcBef>
                <a:spcPct val="50000"/>
              </a:spcBef>
            </a:pPr>
            <a:r>
              <a:rPr lang="en-GB" sz="1300"/>
              <a:t>4m or higher</a:t>
            </a:r>
          </a:p>
        </p:txBody>
      </p:sp>
      <p:pic>
        <p:nvPicPr>
          <p:cNvPr id="93185" name="Picture 1" descr="J:\Animazioni\2xvMY.gif"/>
          <p:cNvPicPr>
            <a:picLocks noChangeAspect="1" noChangeArrowheads="1"/>
          </p:cNvPicPr>
          <p:nvPr>
            <p:custDataLst>
              <p:tags r:id="rId16"/>
            </p:custDataLst>
          </p:nvPr>
        </p:nvPicPr>
        <p:blipFill>
          <a:blip r:embed="rId22" cstate="print"/>
          <a:srcRect/>
          <a:stretch>
            <a:fillRect/>
          </a:stretch>
        </p:blipFill>
        <p:spPr bwMode="auto">
          <a:xfrm>
            <a:off x="6499448" y="1213892"/>
            <a:ext cx="1152525" cy="857250"/>
          </a:xfrm>
          <a:prstGeom prst="rect">
            <a:avLst/>
          </a:prstGeom>
          <a:noFill/>
        </p:spPr>
      </p:pic>
    </p:spTree>
    <p:custDataLst>
      <p:tags r:id="rId1"/>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6" name="Text Box 26"/>
          <p:cNvSpPr txBox="1">
            <a:spLocks noChangeArrowheads="1"/>
          </p:cNvSpPr>
          <p:nvPr>
            <p:custDataLst>
              <p:tags r:id="rId2"/>
            </p:custDataLst>
          </p:nvPr>
        </p:nvSpPr>
        <p:spPr bwMode="auto">
          <a:xfrm>
            <a:off x="533400" y="0"/>
            <a:ext cx="5715000" cy="520700"/>
          </a:xfrm>
          <a:prstGeom prst="rect">
            <a:avLst/>
          </a:prstGeom>
          <a:noFill/>
          <a:ln w="0" algn="ctr">
            <a:noFill/>
            <a:miter lim="800000"/>
            <a:headEnd/>
            <a:tailEnd/>
          </a:ln>
          <a:effectLst/>
        </p:spPr>
        <p:txBody>
          <a:bodyPr lIns="0" tIns="57150" rIns="0" bIns="0" anchor="ctr"/>
          <a:lstStyle/>
          <a:p>
            <a:pPr marL="331788" indent="-331788" eaLnBrk="0" hangingPunct="0">
              <a:lnSpc>
                <a:spcPct val="111000"/>
              </a:lnSpc>
              <a:buClr>
                <a:srgbClr val="5D7298"/>
              </a:buClr>
              <a:buSzPct val="65000"/>
              <a:buFont typeface="Wingdings" pitchFamily="2" charset="2"/>
              <a:buNone/>
            </a:pPr>
            <a:r>
              <a:rPr lang="en-US" b="1" dirty="0" smtClean="0">
                <a:solidFill>
                  <a:srgbClr val="FFFFFF"/>
                </a:solidFill>
              </a:rPr>
              <a:t>VS4 IVA Training</a:t>
            </a:r>
            <a:endParaRPr lang="en-US" b="1" dirty="0">
              <a:solidFill>
                <a:srgbClr val="FFFFFF"/>
              </a:solidFill>
            </a:endParaRPr>
          </a:p>
        </p:txBody>
      </p:sp>
      <p:sp>
        <p:nvSpPr>
          <p:cNvPr id="102424" name="Rectangle 24"/>
          <p:cNvSpPr>
            <a:spLocks noChangeArrowheads="1"/>
          </p:cNvSpPr>
          <p:nvPr>
            <p:custDataLst>
              <p:tags r:id="rId3"/>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buClr>
                <a:srgbClr val="5D7298"/>
              </a:buClr>
              <a:buSzPct val="65000"/>
              <a:buFont typeface="Wingdings" pitchFamily="2" charset="2"/>
              <a:buNone/>
            </a:pPr>
            <a:r>
              <a:rPr lang="it-IT" sz="1200" dirty="0">
                <a:solidFill>
                  <a:srgbClr val="000000"/>
                </a:solidFill>
              </a:rPr>
              <a:t>Security </a:t>
            </a:r>
            <a:r>
              <a:rPr lang="it-IT" sz="1200" dirty="0" err="1">
                <a:solidFill>
                  <a:srgbClr val="000000"/>
                </a:solidFill>
              </a:rPr>
              <a:t>Systems</a:t>
            </a:r>
            <a:endParaRPr lang="it-IT" sz="1200" dirty="0">
              <a:solidFill>
                <a:srgbClr val="000000"/>
              </a:solidFill>
            </a:endParaRPr>
          </a:p>
        </p:txBody>
      </p:sp>
      <p:sp>
        <p:nvSpPr>
          <p:cNvPr id="102423" name="Text Box 23" hidden="1"/>
          <p:cNvSpPr txBox="1">
            <a:spLocks noChangeArrowheads="1"/>
          </p:cNvSpPr>
          <p:nvPr>
            <p:custDataLst>
              <p:tags r:id="rId4"/>
            </p:custDataLst>
          </p:nvPr>
        </p:nvSpPr>
        <p:spPr bwMode="auto">
          <a:xfrm>
            <a:off x="0" y="0"/>
            <a:ext cx="0" cy="0"/>
          </a:xfrm>
          <a:prstGeom prst="rect">
            <a:avLst/>
          </a:prstGeom>
          <a:noFill/>
          <a:ln w="0" algn="ctr">
            <a:noFill/>
            <a:miter lim="800000"/>
            <a:headEnd/>
            <a:tailEnd/>
          </a:ln>
          <a:effectLst/>
        </p:spPr>
        <p:txBody>
          <a:bodyPr lIns="0" tIns="0" rIns="0" bIns="0">
            <a:spAutoFit/>
          </a:bodyPr>
          <a:lstStyle/>
          <a:p>
            <a:pPr marL="331788" indent="-331788" eaLnBrk="0" hangingPunct="0">
              <a:buClr>
                <a:srgbClr val="5D7298"/>
              </a:buClr>
              <a:buSzPct val="65000"/>
              <a:buFont typeface="Wingdings" pitchFamily="2" charset="2"/>
              <a:buNone/>
            </a:pPr>
            <a:endParaRPr lang="it-IT" sz="1300">
              <a:solidFill>
                <a:srgbClr val="000000"/>
              </a:solidFill>
            </a:endParaRPr>
          </a:p>
        </p:txBody>
      </p:sp>
      <p:sp>
        <p:nvSpPr>
          <p:cNvPr id="102405" name="Rectangle 5"/>
          <p:cNvSpPr>
            <a:spLocks noChangeArrowheads="1"/>
          </p:cNvSpPr>
          <p:nvPr>
            <p:custDataLst>
              <p:tags r:id="rId5"/>
            </p:custDataLst>
          </p:nvPr>
        </p:nvSpPr>
        <p:spPr bwMode="auto">
          <a:xfrm>
            <a:off x="6477000" y="205143"/>
            <a:ext cx="1828800" cy="123111"/>
          </a:xfrm>
          <a:prstGeom prst="rect">
            <a:avLst/>
          </a:prstGeom>
          <a:noFill/>
          <a:ln w="0">
            <a:noFill/>
            <a:miter lim="800000"/>
            <a:headEnd/>
            <a:tailEnd/>
          </a:ln>
          <a:effectLst/>
        </p:spPr>
        <p:txBody>
          <a:bodyPr lIns="0" tIns="0" rIns="0" bIns="0" anchor="ctr">
            <a:spAutoFit/>
          </a:bodyPr>
          <a:lstStyle/>
          <a:p>
            <a:pPr defTabSz="995363" eaLnBrk="0" hangingPunct="0"/>
            <a:endParaRPr lang="it-IT" sz="800">
              <a:solidFill>
                <a:srgbClr val="FFFFFF"/>
              </a:solidFill>
            </a:endParaRPr>
          </a:p>
        </p:txBody>
      </p:sp>
      <p:sp>
        <p:nvSpPr>
          <p:cNvPr id="102407" name="Rectangle 7"/>
          <p:cNvSpPr>
            <a:spLocks noChangeArrowheads="1"/>
          </p:cNvSpPr>
          <p:nvPr>
            <p:custDataLst>
              <p:tags r:id="rId6"/>
            </p:custDataLst>
          </p:nvPr>
        </p:nvSpPr>
        <p:spPr bwMode="auto">
          <a:xfrm>
            <a:off x="8509000" y="6019800"/>
            <a:ext cx="25400" cy="114300"/>
          </a:xfrm>
          <a:prstGeom prst="rect">
            <a:avLst/>
          </a:prstGeom>
          <a:noFill/>
          <a:ln w="0">
            <a:noFill/>
            <a:miter lim="800000"/>
            <a:headEnd/>
            <a:tailEnd/>
          </a:ln>
          <a:effectLst/>
        </p:spPr>
        <p:txBody>
          <a:bodyPr lIns="0" tIns="0" rIns="0" bIns="0">
            <a:spAutoFit/>
          </a:bodyPr>
          <a:lstStyle/>
          <a:p>
            <a:pPr algn="r" defTabSz="995363" eaLnBrk="0" hangingPunct="0">
              <a:lnSpc>
                <a:spcPct val="107000"/>
              </a:lnSpc>
            </a:pPr>
            <a:endParaRPr lang="it-IT" sz="700"/>
          </a:p>
        </p:txBody>
      </p:sp>
      <p:sp>
        <p:nvSpPr>
          <p:cNvPr id="102422" name="Rectangle 22"/>
          <p:cNvSpPr>
            <a:spLocks noChangeArrowheads="1"/>
          </p:cNvSpPr>
          <p:nvPr>
            <p:custDataLst>
              <p:tags r:id="rId7"/>
            </p:custDataLst>
          </p:nvPr>
        </p:nvSpPr>
        <p:spPr bwMode="auto">
          <a:xfrm>
            <a:off x="838200" y="5930900"/>
            <a:ext cx="5537200" cy="190500"/>
          </a:xfrm>
          <a:prstGeom prst="rect">
            <a:avLst/>
          </a:prstGeom>
          <a:noFill/>
          <a:ln w="0" algn="ctr">
            <a:noFill/>
            <a:miter lim="800000"/>
            <a:headEnd/>
            <a:tailEnd/>
          </a:ln>
          <a:effectLst/>
        </p:spPr>
        <p:txBody>
          <a:bodyPr lIns="0" tIns="0" rIns="0" bIns="0" anchor="b"/>
          <a:lstStyle/>
          <a:p>
            <a:pPr>
              <a:lnSpc>
                <a:spcPct val="107000"/>
              </a:lnSpc>
              <a:spcBef>
                <a:spcPts val="0"/>
              </a:spcBef>
              <a:spcAft>
                <a:spcPts val="0"/>
              </a:spcAft>
            </a:pPr>
            <a:r>
              <a:rPr lang="en-US" sz="700" smtClean="0">
                <a:solidFill>
                  <a:srgbClr val="707070"/>
                </a:solidFill>
              </a:rPr>
              <a:t>STIT-TER/IT Terzon Paolo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9" name="Rectangle 2"/>
          <p:cNvSpPr>
            <a:spLocks noGrp="1" noChangeArrowheads="1"/>
          </p:cNvSpPr>
          <p:nvPr>
            <p:ph type="title"/>
            <p:custDataLst>
              <p:tags r:id="rId8"/>
            </p:custDataLst>
          </p:nvPr>
        </p:nvSpPr>
        <p:spPr>
          <a:xfrm>
            <a:off x="533400" y="533400"/>
            <a:ext cx="7315200" cy="533400"/>
          </a:xfrm>
          <a:noFill/>
          <a:ln/>
        </p:spPr>
        <p:txBody>
          <a:bodyPr/>
          <a:lstStyle/>
          <a:p>
            <a:r>
              <a:rPr lang="en-GB" dirty="0"/>
              <a:t>Agenda</a:t>
            </a:r>
          </a:p>
        </p:txBody>
      </p:sp>
      <p:sp>
        <p:nvSpPr>
          <p:cNvPr id="10" name="Rectangle 3"/>
          <p:cNvSpPr txBox="1">
            <a:spLocks noChangeArrowheads="1"/>
          </p:cNvSpPr>
          <p:nvPr>
            <p:custDataLst>
              <p:tags r:id="rId9"/>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lvl="0" indent="-304800">
              <a:lnSpc>
                <a:spcPct val="111000"/>
              </a:lnSpc>
              <a:buClr>
                <a:srgbClr val="425C8F"/>
              </a:buClr>
              <a:buSzPct val="65000"/>
              <a:buFont typeface="Wingdings" pitchFamily="2" charset="2"/>
              <a:buChar char="è"/>
              <a:defRPr/>
            </a:pPr>
            <a:r>
              <a:rPr lang="en-GB" kern="0" dirty="0" err="1" smtClean="0"/>
              <a:t>Introduzione</a:t>
            </a:r>
            <a:endParaRPr lang="en-GB" kern="0" dirty="0" smtClean="0"/>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10"/>
          <p:cNvGrpSpPr>
            <a:grpSpLocks/>
          </p:cNvGrpSpPr>
          <p:nvPr/>
        </p:nvGrpSpPr>
        <p:grpSpPr bwMode="auto">
          <a:xfrm flipH="1">
            <a:off x="91752" y="565820"/>
            <a:ext cx="8207896" cy="4913312"/>
            <a:chOff x="0" y="712"/>
            <a:chExt cx="5760" cy="3095"/>
          </a:xfrm>
        </p:grpSpPr>
        <p:sp>
          <p:nvSpPr>
            <p:cNvPr id="13" name="Freeform 9"/>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4" name="Freeform 11"/>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5" name="Freeform 12"/>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6" name="Freeform 52"/>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lgn="l" eaLnBrk="1" hangingPunct="1">
                <a:defRPr/>
              </a:pPr>
              <a:endParaRPr lang="it-IT" sz="1800">
                <a:latin typeface="Arial" charset="0"/>
                <a:cs typeface="Arial" charset="0"/>
              </a:endParaRPr>
            </a:p>
          </p:txBody>
        </p:sp>
        <p:sp>
          <p:nvSpPr>
            <p:cNvPr id="17" name="Freeform 8"/>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18" name="AutoShape 54"/>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0" name="AutoShape 55"/>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1" name="AutoShape 56"/>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2" name="AutoShape 57"/>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3" name="Freeform 14"/>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4" name="Freeform 15"/>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5" name="Freeform 16"/>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6" name="Freeform 17"/>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7" name="Freeform 19"/>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grpSp>
      <p:sp>
        <p:nvSpPr>
          <p:cNvPr id="29" name="Segnaposto numero diapositiva 28"/>
          <p:cNvSpPr>
            <a:spLocks noGrp="1"/>
          </p:cNvSpPr>
          <p:nvPr>
            <p:ph type="sldNum" sz="quarter" idx="10"/>
          </p:nvPr>
        </p:nvSpPr>
        <p:spPr/>
        <p:txBody>
          <a:bodyPr/>
          <a:lstStyle/>
          <a:p>
            <a:fld id="{D7C3F0AE-C3A5-4F23-B629-A17D7DB1DB0C}" type="slidenum">
              <a:rPr lang="it-IT" smtClean="0"/>
              <a:pPr/>
              <a:t>3</a:t>
            </a:fld>
            <a:endParaRPr lang="it-IT"/>
          </a:p>
        </p:txBody>
      </p:sp>
    </p:spTree>
    <p:custDataLst>
      <p:tags r:id="rId1"/>
    </p:custData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descr="JUBILAEUM.png"/>
          <p:cNvPicPr>
            <a:picLocks/>
          </p:cNvPicPr>
          <p:nvPr>
            <p:custDataLst>
              <p:tags r:id="rId2"/>
            </p:custDataLst>
          </p:nvPr>
        </p:nvPicPr>
        <p:blipFill>
          <a:blip r:embed="rId1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dirty="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a:t>Agenda</a:t>
            </a:r>
          </a:p>
        </p:txBody>
      </p:sp>
      <p:sp>
        <p:nvSpPr>
          <p:cNvPr id="10" name="Rectangle 3"/>
          <p:cNvSpPr txBox="1">
            <a:spLocks noChangeArrowheads="1"/>
          </p:cNvSpPr>
          <p:nvPr>
            <p:custDataLst>
              <p:tags r:id="rId10"/>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kern="0" dirty="0" err="1" smtClean="0">
                <a:latin typeface="+mn-lt"/>
              </a:rPr>
              <a:t>Filtri</a:t>
            </a:r>
            <a:r>
              <a:rPr lang="en-GB" kern="0" dirty="0" smtClean="0">
                <a:latin typeface="+mn-lt"/>
              </a:rPr>
              <a:t> e </a:t>
            </a:r>
            <a:r>
              <a:rPr lang="en-GB" kern="0" dirty="0" err="1" smtClean="0">
                <a:latin typeface="+mn-lt"/>
              </a:rPr>
              <a:t>scenari</a:t>
            </a: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10"/>
          <p:cNvGrpSpPr>
            <a:grpSpLocks/>
          </p:cNvGrpSpPr>
          <p:nvPr/>
        </p:nvGrpSpPr>
        <p:grpSpPr bwMode="auto">
          <a:xfrm flipH="1">
            <a:off x="91752" y="565820"/>
            <a:ext cx="8207896" cy="4913312"/>
            <a:chOff x="0" y="712"/>
            <a:chExt cx="5760" cy="3095"/>
          </a:xfrm>
        </p:grpSpPr>
        <p:sp>
          <p:nvSpPr>
            <p:cNvPr id="13" name="Freeform 9"/>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4" name="Freeform 11"/>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5" name="Freeform 12"/>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6" name="Freeform 52"/>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lgn="l" eaLnBrk="1" hangingPunct="1">
                <a:defRPr/>
              </a:pPr>
              <a:endParaRPr lang="it-IT" sz="1800">
                <a:latin typeface="Arial" charset="0"/>
                <a:cs typeface="Arial" charset="0"/>
              </a:endParaRPr>
            </a:p>
          </p:txBody>
        </p:sp>
        <p:sp>
          <p:nvSpPr>
            <p:cNvPr id="17" name="Freeform 8"/>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18" name="AutoShape 54"/>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0" name="AutoShape 55"/>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1" name="AutoShape 56"/>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2" name="AutoShape 57"/>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3" name="Freeform 14"/>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4" name="Freeform 15"/>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5" name="Freeform 16"/>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6" name="Freeform 17"/>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7" name="Freeform 19"/>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grpSp>
      <p:sp>
        <p:nvSpPr>
          <p:cNvPr id="29" name="Segnaposto numero diapositiva 28"/>
          <p:cNvSpPr>
            <a:spLocks noGrp="1"/>
          </p:cNvSpPr>
          <p:nvPr>
            <p:ph type="sldNum" sz="quarter" idx="10"/>
          </p:nvPr>
        </p:nvSpPr>
        <p:spPr/>
        <p:txBody>
          <a:bodyPr/>
          <a:lstStyle/>
          <a:p>
            <a:fld id="{D7C3F0AE-C3A5-4F23-B629-A17D7DB1DB0C}" type="slidenum">
              <a:rPr lang="it-IT" smtClean="0"/>
              <a:pPr/>
              <a:t>30</a:t>
            </a:fld>
            <a:endParaRPr lang="it-IT"/>
          </a:p>
        </p:txBody>
      </p:sp>
    </p:spTree>
    <p:custDataLst>
      <p:tags r:id="rId1"/>
    </p:custData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8"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4" name="Text Box 11"/>
          <p:cNvSpPr txBox="1">
            <a:spLocks noChangeArrowheads="1"/>
          </p:cNvSpPr>
          <p:nvPr>
            <p:custDataLst>
              <p:tags r:id="rId9"/>
            </p:custDataLst>
          </p:nvPr>
        </p:nvSpPr>
        <p:spPr bwMode="auto">
          <a:xfrm>
            <a:off x="6139408" y="0"/>
            <a:ext cx="2232248"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Filtri</a:t>
            </a:r>
            <a:r>
              <a:rPr lang="en-US" sz="2000" dirty="0" smtClean="0">
                <a:solidFill>
                  <a:schemeClr val="bg1"/>
                </a:solidFill>
              </a:rPr>
              <a:t> e </a:t>
            </a:r>
            <a:r>
              <a:rPr lang="en-US" sz="2000" dirty="0" err="1" smtClean="0">
                <a:solidFill>
                  <a:schemeClr val="bg1"/>
                </a:solidFill>
              </a:rPr>
              <a:t>scenari</a:t>
            </a:r>
            <a:endParaRPr lang="en-US" sz="2000" dirty="0" smtClean="0">
              <a:solidFill>
                <a:schemeClr val="bg1"/>
              </a:solidFill>
            </a:endParaRPr>
          </a:p>
        </p:txBody>
      </p:sp>
      <p:sp>
        <p:nvSpPr>
          <p:cNvPr id="13" name="Segnaposto numero diapositiva 12"/>
          <p:cNvSpPr>
            <a:spLocks noGrp="1"/>
          </p:cNvSpPr>
          <p:nvPr>
            <p:ph type="sldNum" sz="quarter" idx="10"/>
          </p:nvPr>
        </p:nvSpPr>
        <p:spPr/>
        <p:txBody>
          <a:bodyPr/>
          <a:lstStyle/>
          <a:p>
            <a:fld id="{D7C3F0AE-C3A5-4F23-B629-A17D7DB1DB0C}" type="slidenum">
              <a:rPr lang="it-IT" smtClean="0"/>
              <a:pPr/>
              <a:t>31</a:t>
            </a:fld>
            <a:endParaRPr lang="it-IT"/>
          </a:p>
        </p:txBody>
      </p:sp>
      <p:sp>
        <p:nvSpPr>
          <p:cNvPr id="16" name="Rectangle 10"/>
          <p:cNvSpPr>
            <a:spLocks noChangeArrowheads="1"/>
          </p:cNvSpPr>
          <p:nvPr>
            <p:custDataLst>
              <p:tags r:id="rId10"/>
            </p:custDataLst>
          </p:nvPr>
        </p:nvSpPr>
        <p:spPr bwMode="auto">
          <a:xfrm>
            <a:off x="379413" y="853852"/>
            <a:ext cx="7559675" cy="2592288"/>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b="1" kern="0" dirty="0" smtClean="0"/>
              <a:t>Esistono diversi modi per filtrare gli oggetti in IVA 5.x.</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Dimensione oggetto espressa in </a:t>
            </a:r>
            <a:r>
              <a:rPr lang="it-IT" sz="1400" dirty="0" err="1" smtClean="0"/>
              <a:t>m²</a:t>
            </a:r>
            <a:r>
              <a:rPr lang="it-IT" sz="1400" dirty="0" smtClean="0"/>
              <a:t>.</a:t>
            </a:r>
          </a:p>
          <a:p>
            <a:pPr marL="609600" lvl="1" indent="-190500">
              <a:lnSpc>
                <a:spcPct val="111000"/>
              </a:lnSpc>
              <a:buClr>
                <a:srgbClr val="425C8F"/>
              </a:buClr>
              <a:buSzPct val="50000"/>
              <a:buFont typeface="Wingdings" pitchFamily="2" charset="2"/>
              <a:buChar char=""/>
              <a:defRPr/>
            </a:pPr>
            <a:r>
              <a:rPr lang="it-IT" sz="1400" dirty="0" smtClean="0"/>
              <a:t>Proporzioni oggetto espresso tramite il rapporto V/H.</a:t>
            </a:r>
          </a:p>
          <a:p>
            <a:pPr marL="609600" lvl="1" indent="-190500">
              <a:lnSpc>
                <a:spcPct val="111000"/>
              </a:lnSpc>
              <a:buClr>
                <a:srgbClr val="425C8F"/>
              </a:buClr>
              <a:buSzPct val="50000"/>
              <a:buFont typeface="Wingdings" pitchFamily="2" charset="2"/>
              <a:buChar char=""/>
              <a:defRPr/>
            </a:pPr>
            <a:r>
              <a:rPr lang="it-IT" sz="1400" dirty="0" smtClean="0"/>
              <a:t>Direzione espressa in </a:t>
            </a:r>
            <a:r>
              <a:rPr lang="it-IT" sz="1400" dirty="0" err="1" smtClean="0"/>
              <a:t>gradi°</a:t>
            </a:r>
            <a:r>
              <a:rPr lang="it-IT" sz="1400" dirty="0" smtClean="0"/>
              <a:t>.</a:t>
            </a:r>
          </a:p>
          <a:p>
            <a:pPr marL="609600" lvl="1" indent="-190500">
              <a:lnSpc>
                <a:spcPct val="111000"/>
              </a:lnSpc>
              <a:buClr>
                <a:srgbClr val="425C8F"/>
              </a:buClr>
              <a:buSzPct val="50000"/>
              <a:buFont typeface="Wingdings" pitchFamily="2" charset="2"/>
              <a:buChar char=""/>
              <a:defRPr/>
            </a:pPr>
            <a:r>
              <a:rPr lang="it-IT" sz="1400" dirty="0" smtClean="0"/>
              <a:t>Velocità espressa in Km/h o m/s.</a:t>
            </a:r>
          </a:p>
          <a:p>
            <a:pPr marL="609600" lvl="1" indent="-190500">
              <a:lnSpc>
                <a:spcPct val="111000"/>
              </a:lnSpc>
              <a:buClr>
                <a:srgbClr val="425C8F"/>
              </a:buClr>
              <a:buSzPct val="50000"/>
              <a:buFont typeface="Wingdings" pitchFamily="2" charset="2"/>
              <a:buChar char=""/>
              <a:defRPr/>
            </a:pPr>
            <a:r>
              <a:rPr lang="it-IT" sz="1400" dirty="0" smtClean="0"/>
              <a:t>Rilevazione del volto.</a:t>
            </a:r>
          </a:p>
          <a:p>
            <a:pPr marL="609600" lvl="1" indent="-190500">
              <a:lnSpc>
                <a:spcPct val="111000"/>
              </a:lnSpc>
              <a:buClr>
                <a:srgbClr val="425C8F"/>
              </a:buClr>
              <a:buSzPct val="50000"/>
              <a:buFont typeface="Wingdings" pitchFamily="2" charset="2"/>
              <a:buChar char=""/>
              <a:defRPr/>
            </a:pPr>
            <a:r>
              <a:rPr lang="it-IT" sz="1400" dirty="0" smtClean="0"/>
              <a:t>Colore.</a:t>
            </a:r>
          </a:p>
          <a:p>
            <a:pPr marL="609600" lvl="1" indent="-190500">
              <a:lnSpc>
                <a:spcPct val="111000"/>
              </a:lnSpc>
              <a:buClr>
                <a:srgbClr val="425C8F"/>
              </a:buClr>
              <a:buSzPct val="50000"/>
              <a:buFont typeface="Wingdings" pitchFamily="2" charset="2"/>
              <a:buChar char=""/>
              <a:defRPr/>
            </a:pPr>
            <a:endParaRPr lang="it-IT" sz="1400" dirty="0" smtClean="0"/>
          </a:p>
          <a:p>
            <a:pPr marL="609600" lvl="1" indent="-190500">
              <a:lnSpc>
                <a:spcPct val="111000"/>
              </a:lnSpc>
              <a:buClr>
                <a:srgbClr val="425C8F"/>
              </a:buClr>
              <a:buSzPct val="50000"/>
              <a:buFont typeface="Wingdings" pitchFamily="2" charset="2"/>
              <a:buChar char=""/>
              <a:defRPr/>
            </a:pPr>
            <a:endParaRPr lang="it-IT" sz="1400" dirty="0" smtClean="0">
              <a:solidFill>
                <a:srgbClr val="000000"/>
              </a:solidFill>
            </a:endParaRPr>
          </a:p>
        </p:txBody>
      </p:sp>
      <p:pic>
        <p:nvPicPr>
          <p:cNvPr id="100354" name="Picture 2"/>
          <p:cNvPicPr>
            <a:picLocks noChangeAspect="1" noChangeArrowheads="1"/>
          </p:cNvPicPr>
          <p:nvPr>
            <p:custDataLst>
              <p:tags r:id="rId11"/>
            </p:custDataLst>
          </p:nvPr>
        </p:nvPicPr>
        <p:blipFill>
          <a:blip r:embed="rId19" cstate="print"/>
          <a:srcRect/>
          <a:stretch>
            <a:fillRect/>
          </a:stretch>
        </p:blipFill>
        <p:spPr bwMode="auto">
          <a:xfrm>
            <a:off x="6139408" y="4598268"/>
            <a:ext cx="1447800" cy="847725"/>
          </a:xfrm>
          <a:prstGeom prst="rect">
            <a:avLst/>
          </a:prstGeom>
          <a:noFill/>
          <a:ln w="9525">
            <a:noFill/>
            <a:miter lim="800000"/>
            <a:headEnd/>
            <a:tailEnd/>
          </a:ln>
        </p:spPr>
      </p:pic>
      <p:pic>
        <p:nvPicPr>
          <p:cNvPr id="100355" name="Picture 3"/>
          <p:cNvPicPr>
            <a:picLocks noChangeAspect="1" noChangeArrowheads="1"/>
          </p:cNvPicPr>
          <p:nvPr>
            <p:custDataLst>
              <p:tags r:id="rId12"/>
            </p:custDataLst>
          </p:nvPr>
        </p:nvPicPr>
        <p:blipFill>
          <a:blip r:embed="rId20" cstate="print"/>
          <a:srcRect/>
          <a:stretch>
            <a:fillRect/>
          </a:stretch>
        </p:blipFill>
        <p:spPr bwMode="auto">
          <a:xfrm>
            <a:off x="3475112" y="3878188"/>
            <a:ext cx="1943100" cy="1609725"/>
          </a:xfrm>
          <a:prstGeom prst="rect">
            <a:avLst/>
          </a:prstGeom>
          <a:noFill/>
          <a:ln w="9525">
            <a:noFill/>
            <a:miter lim="800000"/>
            <a:headEnd/>
            <a:tailEnd/>
          </a:ln>
        </p:spPr>
      </p:pic>
      <p:pic>
        <p:nvPicPr>
          <p:cNvPr id="100356" name="Picture 4"/>
          <p:cNvPicPr>
            <a:picLocks noChangeAspect="1" noChangeArrowheads="1"/>
          </p:cNvPicPr>
          <p:nvPr>
            <p:custDataLst>
              <p:tags r:id="rId13"/>
            </p:custDataLst>
          </p:nvPr>
        </p:nvPicPr>
        <p:blipFill>
          <a:blip r:embed="rId21" cstate="print"/>
          <a:srcRect/>
          <a:stretch>
            <a:fillRect/>
          </a:stretch>
        </p:blipFill>
        <p:spPr bwMode="auto">
          <a:xfrm>
            <a:off x="5635352" y="1141884"/>
            <a:ext cx="2595097" cy="3271440"/>
          </a:xfrm>
          <a:prstGeom prst="rect">
            <a:avLst/>
          </a:prstGeom>
          <a:noFill/>
          <a:ln w="9525">
            <a:noFill/>
            <a:miter lim="800000"/>
            <a:headEnd/>
            <a:tailEnd/>
          </a:ln>
        </p:spPr>
      </p:pic>
      <p:pic>
        <p:nvPicPr>
          <p:cNvPr id="100357" name="Picture 5"/>
          <p:cNvPicPr>
            <a:picLocks noChangeAspect="1" noChangeArrowheads="1"/>
          </p:cNvPicPr>
          <p:nvPr>
            <p:custDataLst>
              <p:tags r:id="rId14"/>
            </p:custDataLst>
          </p:nvPr>
        </p:nvPicPr>
        <p:blipFill>
          <a:blip r:embed="rId22" cstate="print"/>
          <a:srcRect/>
          <a:stretch>
            <a:fillRect/>
          </a:stretch>
        </p:blipFill>
        <p:spPr bwMode="auto">
          <a:xfrm>
            <a:off x="1170856" y="3806180"/>
            <a:ext cx="1543050" cy="1504950"/>
          </a:xfrm>
          <a:prstGeom prst="rect">
            <a:avLst/>
          </a:prstGeom>
          <a:noFill/>
          <a:ln w="9525">
            <a:noFill/>
            <a:miter lim="800000"/>
            <a:headEnd/>
            <a:tailEnd/>
          </a:ln>
        </p:spPr>
      </p:pic>
      <p:pic>
        <p:nvPicPr>
          <p:cNvPr id="100358" name="Picture 6"/>
          <p:cNvPicPr>
            <a:picLocks noChangeAspect="1" noChangeArrowheads="1"/>
          </p:cNvPicPr>
          <p:nvPr>
            <p:custDataLst>
              <p:tags r:id="rId15"/>
            </p:custDataLst>
          </p:nvPr>
        </p:nvPicPr>
        <p:blipFill>
          <a:blip r:embed="rId23" cstate="print"/>
          <a:srcRect/>
          <a:stretch>
            <a:fillRect/>
          </a:stretch>
        </p:blipFill>
        <p:spPr bwMode="auto">
          <a:xfrm>
            <a:off x="3619128" y="2366020"/>
            <a:ext cx="1431159" cy="1245294"/>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5"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5" name="Text Box 11"/>
          <p:cNvSpPr txBox="1">
            <a:spLocks noChangeArrowheads="1"/>
          </p:cNvSpPr>
          <p:nvPr>
            <p:custDataLst>
              <p:tags r:id="rId9"/>
            </p:custDataLst>
          </p:nvPr>
        </p:nvSpPr>
        <p:spPr bwMode="auto">
          <a:xfrm>
            <a:off x="6139408" y="0"/>
            <a:ext cx="2232248"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Filtri</a:t>
            </a:r>
            <a:r>
              <a:rPr lang="en-US" sz="2000" dirty="0" smtClean="0">
                <a:solidFill>
                  <a:schemeClr val="bg1"/>
                </a:solidFill>
              </a:rPr>
              <a:t> e </a:t>
            </a:r>
            <a:r>
              <a:rPr lang="en-US" sz="2000" dirty="0" err="1" smtClean="0">
                <a:solidFill>
                  <a:schemeClr val="bg1"/>
                </a:solidFill>
              </a:rPr>
              <a:t>scenari</a:t>
            </a:r>
            <a:endParaRPr lang="en-US" sz="2000" dirty="0" smtClean="0">
              <a:solidFill>
                <a:schemeClr val="bg1"/>
              </a:solidFill>
            </a:endParaRPr>
          </a:p>
        </p:txBody>
      </p:sp>
      <p:sp>
        <p:nvSpPr>
          <p:cNvPr id="13" name="Segnaposto numero diapositiva 12"/>
          <p:cNvSpPr>
            <a:spLocks noGrp="1"/>
          </p:cNvSpPr>
          <p:nvPr>
            <p:ph type="sldNum" sz="quarter" idx="10"/>
          </p:nvPr>
        </p:nvSpPr>
        <p:spPr/>
        <p:txBody>
          <a:bodyPr/>
          <a:lstStyle/>
          <a:p>
            <a:fld id="{D7C3F0AE-C3A5-4F23-B629-A17D7DB1DB0C}" type="slidenum">
              <a:rPr lang="it-IT" smtClean="0"/>
              <a:pPr/>
              <a:t>32</a:t>
            </a:fld>
            <a:endParaRPr lang="it-IT"/>
          </a:p>
        </p:txBody>
      </p:sp>
      <p:sp>
        <p:nvSpPr>
          <p:cNvPr id="14" name="Rectangle 10"/>
          <p:cNvSpPr>
            <a:spLocks noChangeArrowheads="1"/>
          </p:cNvSpPr>
          <p:nvPr>
            <p:custDataLst>
              <p:tags r:id="rId10"/>
            </p:custDataLst>
          </p:nvPr>
        </p:nvSpPr>
        <p:spPr bwMode="auto">
          <a:xfrm>
            <a:off x="379413" y="853852"/>
            <a:ext cx="7559675" cy="1944216"/>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b="1" kern="0" dirty="0" smtClean="0"/>
              <a:t>Per IVA flow esistono i seguenti filtri:</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Direzione del flusso, Direction 1 [°] / Direction 2 [°]</a:t>
            </a:r>
            <a:r>
              <a:rPr lang="it-IT" sz="1400" dirty="0" smtClean="0"/>
              <a:t>.</a:t>
            </a:r>
          </a:p>
          <a:p>
            <a:pPr marL="609600" lvl="1" indent="-190500">
              <a:lnSpc>
                <a:spcPct val="111000"/>
              </a:lnSpc>
              <a:buClr>
                <a:srgbClr val="425C8F"/>
              </a:buClr>
              <a:buSzPct val="50000"/>
              <a:buFont typeface="Wingdings" pitchFamily="2" charset="2"/>
              <a:buChar char=""/>
              <a:defRPr/>
            </a:pPr>
            <a:r>
              <a:rPr lang="it-IT" sz="1400" dirty="0" smtClean="0"/>
              <a:t>Attività [%],  un'attività rappresenta la percentuale di area monitorata in cui viene rilevato un flusso.</a:t>
            </a:r>
          </a:p>
          <a:p>
            <a:pPr marL="609600" lvl="1" indent="-190500">
              <a:lnSpc>
                <a:spcPct val="111000"/>
              </a:lnSpc>
              <a:buClr>
                <a:srgbClr val="425C8F"/>
              </a:buClr>
              <a:buSzPct val="50000"/>
              <a:buFont typeface="Wingdings" pitchFamily="2" charset="2"/>
              <a:buChar char=""/>
              <a:defRPr/>
            </a:pPr>
            <a:r>
              <a:rPr lang="it-IT" sz="1400" dirty="0" smtClean="0"/>
              <a:t>Velocità, È possibile limitare la velocità del flusso che deve attivare un evento di </a:t>
            </a:r>
            <a:r>
              <a:rPr lang="it-IT" sz="1400" dirty="0" err="1" smtClean="0"/>
              <a:t>allarme*</a:t>
            </a:r>
            <a:r>
              <a:rPr lang="it-IT" sz="1400" dirty="0" smtClean="0"/>
              <a:t>. </a:t>
            </a:r>
          </a:p>
          <a:p>
            <a:pPr marL="609600" lvl="1" indent="-190500">
              <a:lnSpc>
                <a:spcPct val="111000"/>
              </a:lnSpc>
              <a:buClr>
                <a:srgbClr val="425C8F"/>
              </a:buClr>
              <a:buSzPct val="50000"/>
              <a:buFont typeface="Wingdings" pitchFamily="2" charset="2"/>
              <a:buChar char=""/>
              <a:defRPr/>
            </a:pPr>
            <a:endParaRPr lang="it-IT" sz="1400" dirty="0" smtClean="0"/>
          </a:p>
          <a:p>
            <a:pPr marL="609600" lvl="1" indent="-190500">
              <a:lnSpc>
                <a:spcPct val="111000"/>
              </a:lnSpc>
              <a:buClr>
                <a:srgbClr val="425C8F"/>
              </a:buClr>
              <a:buSzPct val="50000"/>
              <a:buFont typeface="Wingdings" pitchFamily="2" charset="2"/>
              <a:buChar char=""/>
              <a:defRPr/>
            </a:pPr>
            <a:endParaRPr lang="it-IT" sz="1400" dirty="0" smtClean="0">
              <a:solidFill>
                <a:srgbClr val="000000"/>
              </a:solidFill>
            </a:endParaRPr>
          </a:p>
        </p:txBody>
      </p:sp>
      <p:sp>
        <p:nvSpPr>
          <p:cNvPr id="16" name="Rectangle 10_"/>
          <p:cNvSpPr>
            <a:spLocks noChangeArrowheads="1"/>
          </p:cNvSpPr>
          <p:nvPr>
            <p:custDataLst>
              <p:tags r:id="rId11"/>
            </p:custDataLst>
          </p:nvPr>
        </p:nvSpPr>
        <p:spPr bwMode="auto">
          <a:xfrm>
            <a:off x="522784" y="4094212"/>
            <a:ext cx="7559675" cy="1368152"/>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kern="0" dirty="0" err="1" smtClean="0"/>
              <a:t>NOTA*</a:t>
            </a:r>
            <a:r>
              <a:rPr lang="it-IT" sz="1400" kern="0" dirty="0" smtClean="0"/>
              <a:t>:</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t>A differenza del rilevamento e del tracciamento dell'oggetto IVA 5.x, la telecamera non è calibrata per IVA 5.x Flow. Pertanto non viene fornita nessuna indicazione definitiva sulla velocità in 3D.</a:t>
            </a:r>
          </a:p>
          <a:p>
            <a:pPr marL="609600" lvl="1" indent="-190500">
              <a:lnSpc>
                <a:spcPct val="111000"/>
              </a:lnSpc>
              <a:buClr>
                <a:srgbClr val="425C8F"/>
              </a:buClr>
              <a:buSzPct val="50000"/>
              <a:buFont typeface="Wingdings" pitchFamily="2" charset="2"/>
              <a:buChar char=""/>
              <a:defRPr/>
            </a:pPr>
            <a:endParaRPr lang="it-IT" sz="1400" dirty="0" smtClean="0"/>
          </a:p>
          <a:p>
            <a:pPr marL="609600" lvl="1" indent="-190500">
              <a:lnSpc>
                <a:spcPct val="111000"/>
              </a:lnSpc>
              <a:buClr>
                <a:srgbClr val="425C8F"/>
              </a:buClr>
              <a:buSzPct val="50000"/>
              <a:buFont typeface="Wingdings" pitchFamily="2" charset="2"/>
              <a:buChar char=""/>
              <a:defRPr/>
            </a:pPr>
            <a:endParaRPr lang="it-IT" sz="1400" dirty="0" smtClean="0">
              <a:solidFill>
                <a:srgbClr val="000000"/>
              </a:solidFill>
            </a:endParaRPr>
          </a:p>
        </p:txBody>
      </p:sp>
      <p:pic>
        <p:nvPicPr>
          <p:cNvPr id="103426" name="Picture 2"/>
          <p:cNvPicPr>
            <a:picLocks noChangeAspect="1" noChangeArrowheads="1"/>
          </p:cNvPicPr>
          <p:nvPr>
            <p:custDataLst>
              <p:tags r:id="rId12"/>
            </p:custDataLst>
          </p:nvPr>
        </p:nvPicPr>
        <p:blipFill>
          <a:blip r:embed="rId16" cstate="print"/>
          <a:srcRect/>
          <a:stretch>
            <a:fillRect/>
          </a:stretch>
        </p:blipFill>
        <p:spPr bwMode="auto">
          <a:xfrm>
            <a:off x="3619128" y="3014092"/>
            <a:ext cx="3743325" cy="102870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7"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1" name="Segnaposto numero diapositiva 10"/>
          <p:cNvSpPr>
            <a:spLocks noGrp="1"/>
          </p:cNvSpPr>
          <p:nvPr>
            <p:ph type="sldNum" sz="quarter" idx="10"/>
          </p:nvPr>
        </p:nvSpPr>
        <p:spPr/>
        <p:txBody>
          <a:bodyPr/>
          <a:lstStyle/>
          <a:p>
            <a:fld id="{D7C3F0AE-C3A5-4F23-B629-A17D7DB1DB0C}" type="slidenum">
              <a:rPr lang="it-IT" smtClean="0"/>
              <a:pPr/>
              <a:t>33</a:t>
            </a:fld>
            <a:endParaRPr lang="it-IT"/>
          </a:p>
        </p:txBody>
      </p:sp>
      <p:sp>
        <p:nvSpPr>
          <p:cNvPr id="15" name="Text Box 11"/>
          <p:cNvSpPr txBox="1">
            <a:spLocks noChangeArrowheads="1"/>
          </p:cNvSpPr>
          <p:nvPr>
            <p:custDataLst>
              <p:tags r:id="rId9"/>
            </p:custDataLst>
          </p:nvPr>
        </p:nvSpPr>
        <p:spPr bwMode="auto">
          <a:xfrm>
            <a:off x="6139408" y="0"/>
            <a:ext cx="2232248"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Filtri</a:t>
            </a:r>
            <a:r>
              <a:rPr lang="en-US" sz="2000" dirty="0" smtClean="0">
                <a:solidFill>
                  <a:schemeClr val="bg1"/>
                </a:solidFill>
              </a:rPr>
              <a:t> e </a:t>
            </a:r>
            <a:r>
              <a:rPr lang="en-US" sz="2000" dirty="0" err="1" smtClean="0">
                <a:solidFill>
                  <a:schemeClr val="bg1"/>
                </a:solidFill>
              </a:rPr>
              <a:t>scenari</a:t>
            </a:r>
            <a:endParaRPr lang="en-US" sz="2000" dirty="0" smtClean="0">
              <a:solidFill>
                <a:schemeClr val="bg1"/>
              </a:solidFill>
            </a:endParaRPr>
          </a:p>
        </p:txBody>
      </p:sp>
      <p:sp>
        <p:nvSpPr>
          <p:cNvPr id="16" name="Rectangle 10"/>
          <p:cNvSpPr>
            <a:spLocks noChangeArrowheads="1"/>
          </p:cNvSpPr>
          <p:nvPr>
            <p:custDataLst>
              <p:tags r:id="rId10"/>
            </p:custDataLst>
          </p:nvPr>
        </p:nvSpPr>
        <p:spPr bwMode="auto">
          <a:xfrm>
            <a:off x="379413" y="853852"/>
            <a:ext cx="7559675" cy="1728192"/>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kern="0" dirty="0" smtClean="0"/>
              <a:t>Esistono diversi** scenari configurabili in IVA 5.x.</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Campi</a:t>
            </a:r>
            <a:r>
              <a:rPr lang="it-IT" sz="1400" dirty="0" smtClean="0"/>
              <a:t>.</a:t>
            </a:r>
          </a:p>
          <a:p>
            <a:pPr marL="609600" lvl="1" indent="-190500">
              <a:lnSpc>
                <a:spcPct val="111000"/>
              </a:lnSpc>
              <a:buClr>
                <a:srgbClr val="425C8F"/>
              </a:buClr>
              <a:buSzPct val="50000"/>
              <a:buFont typeface="Wingdings" pitchFamily="2" charset="2"/>
              <a:buChar char=""/>
              <a:defRPr/>
            </a:pPr>
            <a:r>
              <a:rPr lang="it-IT" sz="1400" dirty="0" smtClean="0"/>
              <a:t>Linee.</a:t>
            </a:r>
          </a:p>
          <a:p>
            <a:pPr marL="609600" lvl="1" indent="-190500">
              <a:lnSpc>
                <a:spcPct val="111000"/>
              </a:lnSpc>
              <a:buClr>
                <a:srgbClr val="425C8F"/>
              </a:buClr>
              <a:buSzPct val="50000"/>
              <a:buFont typeface="Wingdings" pitchFamily="2" charset="2"/>
              <a:buChar char=""/>
              <a:defRPr/>
            </a:pPr>
            <a:r>
              <a:rPr lang="it-IT" sz="1400" dirty="0" smtClean="0"/>
              <a:t>Percorsi.</a:t>
            </a:r>
          </a:p>
          <a:p>
            <a:pPr marL="609600" lvl="1" indent="-190500">
              <a:lnSpc>
                <a:spcPct val="111000"/>
              </a:lnSpc>
              <a:buClr>
                <a:srgbClr val="425C8F"/>
              </a:buClr>
              <a:buSzPct val="50000"/>
              <a:buFont typeface="Wingdings" pitchFamily="2" charset="2"/>
              <a:buChar char=""/>
              <a:defRPr/>
            </a:pPr>
            <a:r>
              <a:rPr lang="it-IT" sz="1400" dirty="0" smtClean="0"/>
              <a:t>Campi folla (Max.3) anche per IVA flow.</a:t>
            </a:r>
          </a:p>
          <a:p>
            <a:pPr marL="609600" lvl="1" indent="-190500">
              <a:lnSpc>
                <a:spcPct val="111000"/>
              </a:lnSpc>
              <a:buClr>
                <a:srgbClr val="425C8F"/>
              </a:buClr>
              <a:buSzPct val="50000"/>
              <a:buFont typeface="Wingdings" pitchFamily="2" charset="2"/>
              <a:buChar char=""/>
              <a:defRPr/>
            </a:pPr>
            <a:r>
              <a:rPr lang="it-IT" sz="1400" dirty="0" smtClean="0"/>
              <a:t>Schermo intero</a:t>
            </a:r>
          </a:p>
          <a:p>
            <a:pPr marL="609600" lvl="1" indent="-190500">
              <a:lnSpc>
                <a:spcPct val="111000"/>
              </a:lnSpc>
              <a:buClr>
                <a:srgbClr val="425C8F"/>
              </a:buClr>
              <a:buSzPct val="50000"/>
              <a:defRPr/>
            </a:pPr>
            <a:endParaRPr lang="it-IT" sz="1400" dirty="0" smtClean="0"/>
          </a:p>
        </p:txBody>
      </p:sp>
      <p:sp>
        <p:nvSpPr>
          <p:cNvPr id="17" name="Rectangle 10_"/>
          <p:cNvSpPr>
            <a:spLocks noChangeArrowheads="1"/>
          </p:cNvSpPr>
          <p:nvPr>
            <p:custDataLst>
              <p:tags r:id="rId11"/>
            </p:custDataLst>
          </p:nvPr>
        </p:nvSpPr>
        <p:spPr bwMode="auto">
          <a:xfrm>
            <a:off x="522784" y="4382244"/>
            <a:ext cx="7559675" cy="936104"/>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kern="0" dirty="0" smtClean="0"/>
              <a:t>**NOTA</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Il numero degli scenari (</a:t>
            </a:r>
            <a:r>
              <a:rPr lang="it-IT" sz="1400" dirty="0" err="1" smtClean="0">
                <a:solidFill>
                  <a:srgbClr val="000000"/>
                </a:solidFill>
              </a:rPr>
              <a:t>primitives</a:t>
            </a:r>
            <a:r>
              <a:rPr lang="it-IT" sz="1400" dirty="0" smtClean="0">
                <a:solidFill>
                  <a:srgbClr val="000000"/>
                </a:solidFill>
              </a:rPr>
              <a:t>) dipende dalla memoria del dispositivo e va da 1 a 32.</a:t>
            </a:r>
          </a:p>
        </p:txBody>
      </p:sp>
      <p:pic>
        <p:nvPicPr>
          <p:cNvPr id="104450" name="Picture 2"/>
          <p:cNvPicPr>
            <a:picLocks noChangeAspect="1" noChangeArrowheads="1"/>
          </p:cNvPicPr>
          <p:nvPr>
            <p:custDataLst>
              <p:tags r:id="rId12"/>
            </p:custDataLst>
          </p:nvPr>
        </p:nvPicPr>
        <p:blipFill>
          <a:blip r:embed="rId18" cstate="print"/>
          <a:srcRect/>
          <a:stretch>
            <a:fillRect/>
          </a:stretch>
        </p:blipFill>
        <p:spPr bwMode="auto">
          <a:xfrm>
            <a:off x="666800" y="2798068"/>
            <a:ext cx="1066800" cy="1066800"/>
          </a:xfrm>
          <a:prstGeom prst="rect">
            <a:avLst/>
          </a:prstGeom>
          <a:noFill/>
          <a:ln w="9525">
            <a:noFill/>
            <a:miter lim="800000"/>
            <a:headEnd/>
            <a:tailEnd/>
          </a:ln>
        </p:spPr>
      </p:pic>
      <p:pic>
        <p:nvPicPr>
          <p:cNvPr id="104451" name="Picture 3"/>
          <p:cNvPicPr>
            <a:picLocks noChangeAspect="1" noChangeArrowheads="1"/>
          </p:cNvPicPr>
          <p:nvPr>
            <p:custDataLst>
              <p:tags r:id="rId13"/>
            </p:custDataLst>
          </p:nvPr>
        </p:nvPicPr>
        <p:blipFill>
          <a:blip r:embed="rId19" cstate="print"/>
          <a:srcRect/>
          <a:stretch>
            <a:fillRect/>
          </a:stretch>
        </p:blipFill>
        <p:spPr bwMode="auto">
          <a:xfrm rot="5400000">
            <a:off x="2889151" y="2159893"/>
            <a:ext cx="1143000" cy="2419350"/>
          </a:xfrm>
          <a:prstGeom prst="rect">
            <a:avLst/>
          </a:prstGeom>
          <a:noFill/>
          <a:ln w="9525">
            <a:noFill/>
            <a:miter lim="800000"/>
            <a:headEnd/>
            <a:tailEnd/>
          </a:ln>
        </p:spPr>
      </p:pic>
      <p:pic>
        <p:nvPicPr>
          <p:cNvPr id="104452" name="Picture 4"/>
          <p:cNvPicPr>
            <a:picLocks noChangeAspect="1" noChangeArrowheads="1"/>
          </p:cNvPicPr>
          <p:nvPr>
            <p:custDataLst>
              <p:tags r:id="rId14"/>
            </p:custDataLst>
          </p:nvPr>
        </p:nvPicPr>
        <p:blipFill>
          <a:blip r:embed="rId20" cstate="print"/>
          <a:srcRect/>
          <a:stretch>
            <a:fillRect/>
          </a:stretch>
        </p:blipFill>
        <p:spPr bwMode="auto">
          <a:xfrm>
            <a:off x="4987280" y="2942084"/>
            <a:ext cx="2995414" cy="908059"/>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descr="JUBILAEUM.png"/>
          <p:cNvPicPr>
            <a:picLocks/>
          </p:cNvPicPr>
          <p:nvPr>
            <p:custDataLst>
              <p:tags r:id="rId2"/>
            </p:custDataLst>
          </p:nvPr>
        </p:nvPicPr>
        <p:blipFill>
          <a:blip r:embed="rId13" cstate="print"/>
          <a:stretch>
            <a:fillRect/>
          </a:stretch>
        </p:blipFill>
        <p:spPr>
          <a:xfrm>
            <a:off x="76200" y="5622925"/>
            <a:ext cx="682625" cy="288925"/>
          </a:xfrm>
          <a:prstGeom prst="rect">
            <a:avLst/>
          </a:prstGeom>
          <a:ln w="0">
            <a:noFill/>
          </a:ln>
          <a:effectLst/>
        </p:spPr>
      </p:pic>
      <p:sp>
        <p:nvSpPr>
          <p:cNvPr id="31" name="Segnaposto numero diapositiva 30"/>
          <p:cNvSpPr>
            <a:spLocks noGrp="1"/>
          </p:cNvSpPr>
          <p:nvPr>
            <p:ph type="sldNum" sz="quarter" idx="10"/>
          </p:nvPr>
        </p:nvSpPr>
        <p:spPr/>
        <p:txBody>
          <a:bodyPr/>
          <a:lstStyle/>
          <a:p>
            <a:fld id="{D7C3F0AE-C3A5-4F23-B629-A17D7DB1DB0C}" type="slidenum">
              <a:rPr lang="it-IT" smtClean="0"/>
              <a:pPr/>
              <a:t>34</a:t>
            </a:fld>
            <a:endParaRPr lang="it-IT"/>
          </a:p>
        </p:txBody>
      </p:sp>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x-none"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dirty="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a:t>Agenda</a:t>
            </a:r>
          </a:p>
        </p:txBody>
      </p:sp>
      <p:sp>
        <p:nvSpPr>
          <p:cNvPr id="10" name="Rectangle 3"/>
          <p:cNvSpPr txBox="1">
            <a:spLocks noChangeArrowheads="1"/>
          </p:cNvSpPr>
          <p:nvPr>
            <p:custDataLst>
              <p:tags r:id="rId10"/>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lvl="0" indent="-304800">
              <a:lnSpc>
                <a:spcPct val="111000"/>
              </a:lnSpc>
              <a:buClr>
                <a:srgbClr val="425C8F"/>
              </a:buClr>
              <a:buSzPct val="65000"/>
              <a:buFont typeface="Wingdings" pitchFamily="2" charset="2"/>
              <a:buChar char="è"/>
              <a:defRPr/>
            </a:pPr>
            <a:r>
              <a:rPr lang="en-GB" kern="0" dirty="0" err="1" smtClean="0"/>
              <a:t>Impostazioni</a:t>
            </a:r>
            <a:r>
              <a:rPr lang="en-GB" kern="0" dirty="0" smtClean="0"/>
              <a:t> </a:t>
            </a:r>
            <a:r>
              <a:rPr lang="en-GB" kern="0" dirty="0" err="1" smtClean="0"/>
              <a:t>generali</a:t>
            </a:r>
            <a:endParaRPr lang="en-GB" kern="0" dirty="0" smtClean="0"/>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10"/>
          <p:cNvGrpSpPr>
            <a:grpSpLocks/>
          </p:cNvGrpSpPr>
          <p:nvPr/>
        </p:nvGrpSpPr>
        <p:grpSpPr bwMode="auto">
          <a:xfrm flipH="1">
            <a:off x="91752" y="565820"/>
            <a:ext cx="8207896" cy="4913312"/>
            <a:chOff x="0" y="712"/>
            <a:chExt cx="5760" cy="3095"/>
          </a:xfrm>
        </p:grpSpPr>
        <p:sp>
          <p:nvSpPr>
            <p:cNvPr id="13" name="Freeform 9"/>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4" name="Freeform 11"/>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5" name="Freeform 12"/>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6" name="Freeform 52"/>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lgn="l" eaLnBrk="1" hangingPunct="1">
                <a:defRPr/>
              </a:pPr>
              <a:endParaRPr lang="it-IT" sz="1800">
                <a:latin typeface="Arial" charset="0"/>
                <a:cs typeface="Arial" charset="0"/>
              </a:endParaRPr>
            </a:p>
          </p:txBody>
        </p:sp>
        <p:sp>
          <p:nvSpPr>
            <p:cNvPr id="17" name="Freeform 8"/>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18" name="AutoShape 54"/>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0" name="AutoShape 55"/>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1" name="AutoShape 56"/>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2" name="AutoShape 57"/>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3" name="Freeform 14"/>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4" name="Freeform 15"/>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5" name="Freeform 16"/>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6" name="Freeform 17"/>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7" name="Freeform 19"/>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grpSp>
    </p:spTree>
    <p:custDataLst>
      <p:tags r:id="rId1"/>
    </p:custData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4"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4" name="Text Box 11"/>
          <p:cNvSpPr txBox="1">
            <a:spLocks noChangeArrowheads="1"/>
          </p:cNvSpPr>
          <p:nvPr>
            <p:custDataLst>
              <p:tags r:id="rId9"/>
            </p:custDataLst>
          </p:nvPr>
        </p:nvSpPr>
        <p:spPr bwMode="auto">
          <a:xfrm>
            <a:off x="5347320" y="0"/>
            <a:ext cx="3024336"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Impostazioni</a:t>
            </a:r>
            <a:r>
              <a:rPr lang="en-US" sz="2000" dirty="0" smtClean="0">
                <a:solidFill>
                  <a:schemeClr val="bg1"/>
                </a:solidFill>
              </a:rPr>
              <a:t> </a:t>
            </a:r>
            <a:r>
              <a:rPr lang="en-US" sz="2000" dirty="0" err="1" smtClean="0">
                <a:solidFill>
                  <a:schemeClr val="bg1"/>
                </a:solidFill>
              </a:rPr>
              <a:t>generali</a:t>
            </a:r>
            <a:endParaRPr lang="en-US" sz="2000" dirty="0" smtClean="0">
              <a:solidFill>
                <a:schemeClr val="bg1"/>
              </a:solidFill>
            </a:endParaRPr>
          </a:p>
        </p:txBody>
      </p:sp>
      <p:sp>
        <p:nvSpPr>
          <p:cNvPr id="13" name="Segnaposto numero diapositiva 12"/>
          <p:cNvSpPr>
            <a:spLocks noGrp="1"/>
          </p:cNvSpPr>
          <p:nvPr>
            <p:ph type="sldNum" sz="quarter" idx="10"/>
          </p:nvPr>
        </p:nvSpPr>
        <p:spPr/>
        <p:txBody>
          <a:bodyPr/>
          <a:lstStyle/>
          <a:p>
            <a:fld id="{D7C3F0AE-C3A5-4F23-B629-A17D7DB1DB0C}" type="slidenum">
              <a:rPr lang="it-IT" smtClean="0"/>
              <a:pPr/>
              <a:t>35</a:t>
            </a:fld>
            <a:endParaRPr lang="it-IT"/>
          </a:p>
        </p:txBody>
      </p:sp>
      <p:sp>
        <p:nvSpPr>
          <p:cNvPr id="15" name="Rectangle 10"/>
          <p:cNvSpPr>
            <a:spLocks noChangeArrowheads="1"/>
          </p:cNvSpPr>
          <p:nvPr>
            <p:custDataLst>
              <p:tags r:id="rId10"/>
            </p:custDataLst>
          </p:nvPr>
        </p:nvSpPr>
        <p:spPr bwMode="auto">
          <a:xfrm>
            <a:off x="379413" y="853852"/>
            <a:ext cx="7559675" cy="2232248"/>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b="1" kern="0" dirty="0" smtClean="0"/>
              <a:t>Impostazioni generali </a:t>
            </a:r>
            <a:r>
              <a:rPr lang="it-IT" sz="1400" b="1" u="sng" kern="0" dirty="0" smtClean="0"/>
              <a:t>Area sensibile</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t>L'area sensibile è quella parte dell'immagine rilevata dalla telecamera che viene analizzata. Gli oggetti che si muovono fuori dall'area sensibile non possono generare un evento di allarme quando rilevati dalla telecamera. Soltanto gli oggetti che si muovono all'interno dell'area sensibile vengono rilevati come tali e generano un evento di allarme; tale principio si applica anche alla valutazione successiva delle registrazioni  applicate alla ricerca forense ad esempio nel programma Bosch Video Client.</a:t>
            </a:r>
          </a:p>
          <a:p>
            <a:pPr marL="609600" lvl="1" indent="-190500">
              <a:lnSpc>
                <a:spcPct val="111000"/>
              </a:lnSpc>
              <a:buClr>
                <a:srgbClr val="425C8F"/>
              </a:buClr>
              <a:buSzPct val="50000"/>
              <a:defRPr/>
            </a:pPr>
            <a:endParaRPr lang="it-IT" sz="1400" dirty="0" smtClean="0"/>
          </a:p>
          <a:p>
            <a:pPr marL="609600" lvl="1" indent="-190500">
              <a:lnSpc>
                <a:spcPct val="111000"/>
              </a:lnSpc>
              <a:buClr>
                <a:srgbClr val="425C8F"/>
              </a:buClr>
              <a:buSzPct val="50000"/>
              <a:buFont typeface="Wingdings" pitchFamily="2" charset="2"/>
              <a:buChar char=""/>
              <a:defRPr/>
            </a:pPr>
            <a:endParaRPr lang="it-IT" sz="1400" dirty="0" smtClean="0">
              <a:solidFill>
                <a:srgbClr val="000000"/>
              </a:solidFill>
            </a:endParaRPr>
          </a:p>
        </p:txBody>
      </p:sp>
      <p:pic>
        <p:nvPicPr>
          <p:cNvPr id="16" name="Immagine 15" descr="Area Sensibile.jpg"/>
          <p:cNvPicPr>
            <a:picLocks noChangeAspect="1"/>
          </p:cNvPicPr>
          <p:nvPr>
            <p:custDataLst>
              <p:tags r:id="rId11"/>
            </p:custDataLst>
          </p:nvPr>
        </p:nvPicPr>
        <p:blipFill>
          <a:blip r:embed="rId15" cstate="print"/>
          <a:stretch>
            <a:fillRect/>
          </a:stretch>
        </p:blipFill>
        <p:spPr>
          <a:xfrm>
            <a:off x="1602904" y="2942084"/>
            <a:ext cx="4896544" cy="2452228"/>
          </a:xfrm>
          <a:prstGeom prst="rect">
            <a:avLst/>
          </a:prstGeom>
        </p:spPr>
      </p:pic>
    </p:spTree>
    <p:custDataLst>
      <p:tags r:id="rId1"/>
    </p:custData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4"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4" name="Text Box 11"/>
          <p:cNvSpPr txBox="1">
            <a:spLocks noChangeArrowheads="1"/>
          </p:cNvSpPr>
          <p:nvPr>
            <p:custDataLst>
              <p:tags r:id="rId9"/>
            </p:custDataLst>
          </p:nvPr>
        </p:nvSpPr>
        <p:spPr bwMode="auto">
          <a:xfrm>
            <a:off x="5347320" y="0"/>
            <a:ext cx="3024336"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Impostazioni</a:t>
            </a:r>
            <a:r>
              <a:rPr lang="en-US" sz="2000" dirty="0" smtClean="0">
                <a:solidFill>
                  <a:schemeClr val="bg1"/>
                </a:solidFill>
              </a:rPr>
              <a:t> </a:t>
            </a:r>
            <a:r>
              <a:rPr lang="en-US" sz="2000" dirty="0" err="1" smtClean="0">
                <a:solidFill>
                  <a:schemeClr val="bg1"/>
                </a:solidFill>
              </a:rPr>
              <a:t>generali</a:t>
            </a:r>
            <a:endParaRPr lang="en-US" sz="2000" dirty="0" smtClean="0">
              <a:solidFill>
                <a:schemeClr val="bg1"/>
              </a:solidFill>
            </a:endParaRPr>
          </a:p>
        </p:txBody>
      </p:sp>
      <p:sp>
        <p:nvSpPr>
          <p:cNvPr id="15" name="Rectangle 10"/>
          <p:cNvSpPr>
            <a:spLocks noChangeArrowheads="1"/>
          </p:cNvSpPr>
          <p:nvPr>
            <p:custDataLst>
              <p:tags r:id="rId10"/>
            </p:custDataLst>
          </p:nvPr>
        </p:nvSpPr>
        <p:spPr bwMode="auto">
          <a:xfrm>
            <a:off x="379413" y="853852"/>
            <a:ext cx="5255939" cy="2880320"/>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b="1" kern="0" dirty="0" smtClean="0"/>
              <a:t>Impostazioni generali </a:t>
            </a:r>
            <a:r>
              <a:rPr lang="it-IT" sz="1400" b="1" u="sng" kern="0" dirty="0" smtClean="0"/>
              <a:t>Tracciamento</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b="1" dirty="0" smtClean="0"/>
              <a:t>Tracciamento standard</a:t>
            </a:r>
            <a:r>
              <a:rPr lang="it-IT" sz="1400" dirty="0" smtClean="0"/>
              <a:t>: tracciamento standard di regioni in movimento sul piano dell'immagine. La calibrazione non è richiesta. Può essere utilizzata se la scena comprende piani multipli, scale, ecc.</a:t>
            </a:r>
          </a:p>
          <a:p>
            <a:pPr marL="609600" lvl="1" indent="-190500">
              <a:lnSpc>
                <a:spcPct val="111000"/>
              </a:lnSpc>
              <a:buClr>
                <a:srgbClr val="425C8F"/>
              </a:buClr>
              <a:buSzPct val="50000"/>
              <a:buFont typeface="Wingdings" pitchFamily="2" charset="2"/>
              <a:buChar char=""/>
              <a:defRPr/>
            </a:pPr>
            <a:r>
              <a:rPr lang="it-IT" sz="1400" b="1" dirty="0" smtClean="0"/>
              <a:t>Tracciamento avanzato</a:t>
            </a:r>
            <a:r>
              <a:rPr lang="it-IT" sz="1400" dirty="0" smtClean="0"/>
              <a:t>: tracciamento di oggetti sul piano orizzontale con un algoritmo migliorato. Questa opzione migliora il rilevamento e il tracciamento. Solo per scene con un unico piano orizzontale principale. Una scena che comprende più piani o scale ad esempio, non è adatta per il tracciamento avanzato.</a:t>
            </a:r>
          </a:p>
          <a:p>
            <a:pPr marL="609600" lvl="1" indent="-190500">
              <a:lnSpc>
                <a:spcPct val="111000"/>
              </a:lnSpc>
              <a:buClr>
                <a:srgbClr val="425C8F"/>
              </a:buClr>
              <a:buSzPct val="50000"/>
              <a:buFont typeface="Wingdings" pitchFamily="2" charset="2"/>
              <a:buChar char=""/>
              <a:defRPr/>
            </a:pPr>
            <a:r>
              <a:rPr lang="it-IT" sz="1400" b="1" dirty="0" smtClean="0"/>
              <a:t>Conteggio persone BEV</a:t>
            </a:r>
            <a:r>
              <a:rPr lang="it-IT" sz="1400" dirty="0" smtClean="0"/>
              <a:t>: tracciamento ottimizzato per il rilevamento e il tracciamento di persone dall'alto.</a:t>
            </a:r>
          </a:p>
          <a:p>
            <a:pPr marL="609600" lvl="1" indent="-190500">
              <a:lnSpc>
                <a:spcPct val="111000"/>
              </a:lnSpc>
              <a:buClr>
                <a:srgbClr val="425C8F"/>
              </a:buClr>
              <a:buSzPct val="50000"/>
              <a:defRPr/>
            </a:pPr>
            <a:endParaRPr lang="it-IT" sz="1400" dirty="0" smtClean="0"/>
          </a:p>
          <a:p>
            <a:pPr marL="609600" lvl="1" indent="-190500">
              <a:lnSpc>
                <a:spcPct val="111000"/>
              </a:lnSpc>
              <a:buClr>
                <a:srgbClr val="425C8F"/>
              </a:buClr>
              <a:buSzPct val="50000"/>
              <a:buFont typeface="Wingdings" pitchFamily="2" charset="2"/>
              <a:buChar char=""/>
              <a:defRPr/>
            </a:pPr>
            <a:endParaRPr lang="it-IT" sz="1400" dirty="0" smtClean="0">
              <a:solidFill>
                <a:srgbClr val="000000"/>
              </a:solidFill>
            </a:endParaRPr>
          </a:p>
        </p:txBody>
      </p:sp>
      <p:sp>
        <p:nvSpPr>
          <p:cNvPr id="16" name="Segnaposto numero diapositiva 15"/>
          <p:cNvSpPr>
            <a:spLocks noGrp="1"/>
          </p:cNvSpPr>
          <p:nvPr>
            <p:ph type="sldNum" sz="quarter" idx="10"/>
          </p:nvPr>
        </p:nvSpPr>
        <p:spPr/>
        <p:txBody>
          <a:bodyPr/>
          <a:lstStyle/>
          <a:p>
            <a:fld id="{D7C3F0AE-C3A5-4F23-B629-A17D7DB1DB0C}" type="slidenum">
              <a:rPr lang="it-IT" smtClean="0"/>
              <a:pPr/>
              <a:t>36</a:t>
            </a:fld>
            <a:endParaRPr lang="it-IT"/>
          </a:p>
        </p:txBody>
      </p:sp>
      <p:pic>
        <p:nvPicPr>
          <p:cNvPr id="13" name="Immagine 12" descr="Tracciamento.jpg"/>
          <p:cNvPicPr>
            <a:picLocks noChangeAspect="1"/>
          </p:cNvPicPr>
          <p:nvPr>
            <p:custDataLst>
              <p:tags r:id="rId11"/>
            </p:custDataLst>
          </p:nvPr>
        </p:nvPicPr>
        <p:blipFill>
          <a:blip r:embed="rId15" cstate="print"/>
          <a:stretch>
            <a:fillRect/>
          </a:stretch>
        </p:blipFill>
        <p:spPr>
          <a:xfrm>
            <a:off x="5779368" y="1213892"/>
            <a:ext cx="2488299" cy="3732448"/>
          </a:xfrm>
          <a:prstGeom prst="rect">
            <a:avLst/>
          </a:prstGeom>
        </p:spPr>
      </p:pic>
    </p:spTree>
    <p:custDataLst>
      <p:tags r:id="rId1"/>
    </p:custData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6"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4" name="Text Box 11"/>
          <p:cNvSpPr txBox="1">
            <a:spLocks noChangeArrowheads="1"/>
          </p:cNvSpPr>
          <p:nvPr>
            <p:custDataLst>
              <p:tags r:id="rId9"/>
            </p:custDataLst>
          </p:nvPr>
        </p:nvSpPr>
        <p:spPr bwMode="auto">
          <a:xfrm>
            <a:off x="5347320" y="0"/>
            <a:ext cx="3024336"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Impostazioni</a:t>
            </a:r>
            <a:r>
              <a:rPr lang="en-US" sz="2000" dirty="0" smtClean="0">
                <a:solidFill>
                  <a:schemeClr val="bg1"/>
                </a:solidFill>
              </a:rPr>
              <a:t> </a:t>
            </a:r>
            <a:r>
              <a:rPr lang="en-US" sz="2000" dirty="0" err="1" smtClean="0">
                <a:solidFill>
                  <a:schemeClr val="bg1"/>
                </a:solidFill>
              </a:rPr>
              <a:t>generali</a:t>
            </a:r>
            <a:endParaRPr lang="en-US" sz="2000" dirty="0" smtClean="0">
              <a:solidFill>
                <a:schemeClr val="bg1"/>
              </a:solidFill>
            </a:endParaRPr>
          </a:p>
        </p:txBody>
      </p:sp>
      <p:sp>
        <p:nvSpPr>
          <p:cNvPr id="15" name="Rectangle 10"/>
          <p:cNvSpPr>
            <a:spLocks noChangeArrowheads="1"/>
          </p:cNvSpPr>
          <p:nvPr>
            <p:custDataLst>
              <p:tags r:id="rId10"/>
            </p:custDataLst>
          </p:nvPr>
        </p:nvSpPr>
        <p:spPr bwMode="auto">
          <a:xfrm>
            <a:off x="379413" y="853852"/>
            <a:ext cx="7559675" cy="3024336"/>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b="1" kern="0" dirty="0" smtClean="0"/>
              <a:t>Impostazioni generali </a:t>
            </a:r>
            <a:r>
              <a:rPr lang="it-IT" sz="1400" b="1" u="sng" kern="0" dirty="0" smtClean="0"/>
              <a:t>Proprietà oggetto</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t>E’ possibile monitorare le proprietà di un oggetto contrassegnato per un periodo di tempo, ed osservarne le variazioni. Le proprietà di un oggetto in movimento cambiano sempre. Un'automobile non si sposta ad una velocità sempre costante; una persona si siede e si alza oppure cambia direzione.  Ad esempio, il colore di un oggetto dipende dall'illuminazione dell'immagine. I colori rilevati differiscono se l'oggetto si trova esposto ad un riflettore piuttosto che in una zona d'ombra. Con i valori qui visualizzati, è possibile determinare i valori minimo e massimo da inserire per  la creazione di un'attività allo scopo di garantire l'acquisizione degli oggetti desiderati. Inoltre, i valori visualizzati consentono di controllare e perfezionare una calibrazione esistente. Valori inverosimili indicano una calibrazione errata.</a:t>
            </a:r>
          </a:p>
          <a:p>
            <a:pPr marL="609600" lvl="1" indent="-190500">
              <a:lnSpc>
                <a:spcPct val="111000"/>
              </a:lnSpc>
              <a:buClr>
                <a:srgbClr val="425C8F"/>
              </a:buClr>
              <a:buSzPct val="50000"/>
              <a:defRPr/>
            </a:pPr>
            <a:endParaRPr lang="it-IT" sz="1400" dirty="0" smtClean="0"/>
          </a:p>
          <a:p>
            <a:pPr marL="609600" lvl="1" indent="-190500">
              <a:lnSpc>
                <a:spcPct val="111000"/>
              </a:lnSpc>
              <a:buClr>
                <a:srgbClr val="425C8F"/>
              </a:buClr>
              <a:buSzPct val="50000"/>
              <a:buFont typeface="Wingdings" pitchFamily="2" charset="2"/>
              <a:buChar char=""/>
              <a:defRPr/>
            </a:pPr>
            <a:endParaRPr lang="it-IT" sz="1400" dirty="0" smtClean="0">
              <a:solidFill>
                <a:srgbClr val="000000"/>
              </a:solidFill>
            </a:endParaRPr>
          </a:p>
        </p:txBody>
      </p:sp>
      <p:sp>
        <p:nvSpPr>
          <p:cNvPr id="16" name="Segnaposto numero diapositiva 15"/>
          <p:cNvSpPr>
            <a:spLocks noGrp="1"/>
          </p:cNvSpPr>
          <p:nvPr>
            <p:ph type="sldNum" sz="quarter" idx="10"/>
          </p:nvPr>
        </p:nvSpPr>
        <p:spPr/>
        <p:txBody>
          <a:bodyPr/>
          <a:lstStyle/>
          <a:p>
            <a:fld id="{D7C3F0AE-C3A5-4F23-B629-A17D7DB1DB0C}" type="slidenum">
              <a:rPr lang="it-IT" smtClean="0"/>
              <a:pPr/>
              <a:t>37</a:t>
            </a:fld>
            <a:endParaRPr lang="it-IT"/>
          </a:p>
        </p:txBody>
      </p:sp>
      <p:pic>
        <p:nvPicPr>
          <p:cNvPr id="105474" name="Picture 2"/>
          <p:cNvPicPr>
            <a:picLocks noChangeAspect="1" noChangeArrowheads="1"/>
          </p:cNvPicPr>
          <p:nvPr>
            <p:custDataLst>
              <p:tags r:id="rId11"/>
            </p:custDataLst>
          </p:nvPr>
        </p:nvPicPr>
        <p:blipFill>
          <a:blip r:embed="rId17" cstate="print"/>
          <a:srcRect/>
          <a:stretch>
            <a:fillRect/>
          </a:stretch>
        </p:blipFill>
        <p:spPr bwMode="auto">
          <a:xfrm>
            <a:off x="6780609" y="3590156"/>
            <a:ext cx="942975" cy="971550"/>
          </a:xfrm>
          <a:prstGeom prst="rect">
            <a:avLst/>
          </a:prstGeom>
          <a:noFill/>
          <a:ln w="9525">
            <a:noFill/>
            <a:miter lim="800000"/>
            <a:headEnd/>
            <a:tailEnd/>
          </a:ln>
        </p:spPr>
      </p:pic>
      <p:pic>
        <p:nvPicPr>
          <p:cNvPr id="105475" name="Picture 3"/>
          <p:cNvPicPr>
            <a:picLocks noChangeAspect="1" noChangeArrowheads="1"/>
          </p:cNvPicPr>
          <p:nvPr>
            <p:custDataLst>
              <p:tags r:id="rId12"/>
            </p:custDataLst>
          </p:nvPr>
        </p:nvPicPr>
        <p:blipFill>
          <a:blip r:embed="rId18" cstate="print"/>
          <a:srcRect/>
          <a:stretch>
            <a:fillRect/>
          </a:stretch>
        </p:blipFill>
        <p:spPr bwMode="auto">
          <a:xfrm>
            <a:off x="954832" y="3878188"/>
            <a:ext cx="2924175" cy="857250"/>
          </a:xfrm>
          <a:prstGeom prst="rect">
            <a:avLst/>
          </a:prstGeom>
          <a:noFill/>
          <a:ln w="9525">
            <a:noFill/>
            <a:miter lim="800000"/>
            <a:headEnd/>
            <a:tailEnd/>
          </a:ln>
        </p:spPr>
      </p:pic>
      <p:pic>
        <p:nvPicPr>
          <p:cNvPr id="105476" name="Picture 4"/>
          <p:cNvPicPr>
            <a:picLocks noChangeAspect="1" noChangeArrowheads="1"/>
          </p:cNvPicPr>
          <p:nvPr>
            <p:custDataLst>
              <p:tags r:id="rId13"/>
            </p:custDataLst>
          </p:nvPr>
        </p:nvPicPr>
        <p:blipFill>
          <a:blip r:embed="rId19" cstate="print"/>
          <a:srcRect/>
          <a:stretch>
            <a:fillRect/>
          </a:stretch>
        </p:blipFill>
        <p:spPr bwMode="auto">
          <a:xfrm>
            <a:off x="3691136" y="4382244"/>
            <a:ext cx="3057525" cy="1133475"/>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4"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4" name="Text Box 11"/>
          <p:cNvSpPr txBox="1">
            <a:spLocks noChangeArrowheads="1"/>
          </p:cNvSpPr>
          <p:nvPr>
            <p:custDataLst>
              <p:tags r:id="rId9"/>
            </p:custDataLst>
          </p:nvPr>
        </p:nvSpPr>
        <p:spPr bwMode="auto">
          <a:xfrm>
            <a:off x="5347320" y="0"/>
            <a:ext cx="3024336"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Impostazioni</a:t>
            </a:r>
            <a:r>
              <a:rPr lang="en-US" sz="2000" dirty="0" smtClean="0">
                <a:solidFill>
                  <a:schemeClr val="bg1"/>
                </a:solidFill>
              </a:rPr>
              <a:t> </a:t>
            </a:r>
            <a:r>
              <a:rPr lang="en-US" sz="2000" dirty="0" err="1" smtClean="0">
                <a:solidFill>
                  <a:schemeClr val="bg1"/>
                </a:solidFill>
              </a:rPr>
              <a:t>generali</a:t>
            </a:r>
            <a:endParaRPr lang="en-US" sz="2000" dirty="0" smtClean="0">
              <a:solidFill>
                <a:schemeClr val="bg1"/>
              </a:solidFill>
            </a:endParaRPr>
          </a:p>
        </p:txBody>
      </p:sp>
      <p:sp>
        <p:nvSpPr>
          <p:cNvPr id="11" name="Segnaposto numero diapositiva 10"/>
          <p:cNvSpPr>
            <a:spLocks noGrp="1"/>
          </p:cNvSpPr>
          <p:nvPr>
            <p:ph type="sldNum" sz="quarter" idx="10"/>
          </p:nvPr>
        </p:nvSpPr>
        <p:spPr/>
        <p:txBody>
          <a:bodyPr/>
          <a:lstStyle/>
          <a:p>
            <a:fld id="{D7C3F0AE-C3A5-4F23-B629-A17D7DB1DB0C}" type="slidenum">
              <a:rPr lang="it-IT" smtClean="0"/>
              <a:pPr/>
              <a:t>38</a:t>
            </a:fld>
            <a:endParaRPr lang="it-IT"/>
          </a:p>
        </p:txBody>
      </p:sp>
      <p:sp>
        <p:nvSpPr>
          <p:cNvPr id="15" name="Rectangle 10"/>
          <p:cNvSpPr>
            <a:spLocks noChangeArrowheads="1"/>
          </p:cNvSpPr>
          <p:nvPr>
            <p:custDataLst>
              <p:tags r:id="rId10"/>
            </p:custDataLst>
          </p:nvPr>
        </p:nvSpPr>
        <p:spPr bwMode="auto">
          <a:xfrm>
            <a:off x="379413" y="853852"/>
            <a:ext cx="4535859" cy="2448272"/>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b="1" kern="0" dirty="0" smtClean="0"/>
              <a:t>Impostazioni generali </a:t>
            </a:r>
            <a:r>
              <a:rPr lang="it-IT" sz="1400" b="1" u="sng" kern="0" dirty="0" smtClean="0"/>
              <a:t>Statistiche</a:t>
            </a:r>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t>Quando si seleziona la scheda Statistiche, nella parte destra della finestra vengono visualizzati tre istogrammi con le statistiche sugli oggetti correlati rilevati, per un campo selezionato o per l'intero schermo. </a:t>
            </a:r>
          </a:p>
          <a:p>
            <a:pPr marL="609600" lvl="1" indent="-190500">
              <a:lnSpc>
                <a:spcPct val="111000"/>
              </a:lnSpc>
              <a:buClr>
                <a:srgbClr val="425C8F"/>
              </a:buClr>
              <a:buSzPct val="50000"/>
              <a:buFont typeface="Wingdings" pitchFamily="2" charset="2"/>
              <a:buChar char=""/>
              <a:defRPr/>
            </a:pPr>
            <a:r>
              <a:rPr lang="it-IT" sz="1400" dirty="0" smtClean="0"/>
              <a:t>Le statistiche consentono di perfezionare i criteri di filtraggio per gli oggetti. Ad esempio, si possono notare diverse quantità di oggetti che non hanno attivato un allarme in base al criterio di filtraggio attuale anche se sarebbe stato auspicabile.</a:t>
            </a:r>
          </a:p>
          <a:p>
            <a:pPr marL="609600" lvl="1" indent="-190500">
              <a:lnSpc>
                <a:spcPct val="111000"/>
              </a:lnSpc>
              <a:buClr>
                <a:srgbClr val="425C8F"/>
              </a:buClr>
              <a:buSzPct val="50000"/>
              <a:buFont typeface="Wingdings" pitchFamily="2" charset="2"/>
              <a:buChar char=""/>
              <a:defRPr/>
            </a:pPr>
            <a:r>
              <a:rPr lang="it-IT" sz="1400" dirty="0" smtClean="0"/>
              <a:t>La creazione delle statistiche visualizzate inizia non appena si apre la finestra IVA 5.x. Più tempo rimane aperta la finestra, maggiori saranno i valori inseriti nelle statistiche.</a:t>
            </a:r>
          </a:p>
          <a:p>
            <a:pPr marL="609600" lvl="1" indent="-190500">
              <a:lnSpc>
                <a:spcPct val="111000"/>
              </a:lnSpc>
              <a:buClr>
                <a:srgbClr val="425C8F"/>
              </a:buClr>
              <a:buSzPct val="50000"/>
              <a:buFont typeface="Wingdings" pitchFamily="2" charset="2"/>
              <a:buChar char=""/>
              <a:defRPr/>
            </a:pPr>
            <a:endParaRPr lang="it-IT" sz="1400" dirty="0" smtClean="0">
              <a:solidFill>
                <a:srgbClr val="000000"/>
              </a:solidFill>
            </a:endParaRPr>
          </a:p>
        </p:txBody>
      </p:sp>
      <p:pic>
        <p:nvPicPr>
          <p:cNvPr id="13" name="Immagine 12" descr="Statistiche.jpg"/>
          <p:cNvPicPr>
            <a:picLocks noChangeAspect="1"/>
          </p:cNvPicPr>
          <p:nvPr>
            <p:custDataLst>
              <p:tags r:id="rId11"/>
            </p:custDataLst>
          </p:nvPr>
        </p:nvPicPr>
        <p:blipFill>
          <a:blip r:embed="rId15" cstate="print"/>
          <a:stretch>
            <a:fillRect/>
          </a:stretch>
        </p:blipFill>
        <p:spPr>
          <a:xfrm>
            <a:off x="5059288" y="709836"/>
            <a:ext cx="3200400" cy="4800600"/>
          </a:xfrm>
          <a:prstGeom prst="rect">
            <a:avLst/>
          </a:prstGeom>
        </p:spPr>
      </p:pic>
    </p:spTree>
    <p:custDataLst>
      <p:tags r:id="rId1"/>
    </p:custData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4"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4" name="Text Box 11"/>
          <p:cNvSpPr txBox="1">
            <a:spLocks noChangeArrowheads="1"/>
          </p:cNvSpPr>
          <p:nvPr>
            <p:custDataLst>
              <p:tags r:id="rId9"/>
            </p:custDataLst>
          </p:nvPr>
        </p:nvSpPr>
        <p:spPr bwMode="auto">
          <a:xfrm>
            <a:off x="5347320" y="0"/>
            <a:ext cx="3024336"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Impostazioni</a:t>
            </a:r>
            <a:r>
              <a:rPr lang="en-US" sz="2000" dirty="0" smtClean="0">
                <a:solidFill>
                  <a:schemeClr val="bg1"/>
                </a:solidFill>
              </a:rPr>
              <a:t> </a:t>
            </a:r>
            <a:r>
              <a:rPr lang="en-US" sz="2000" dirty="0" err="1" smtClean="0">
                <a:solidFill>
                  <a:schemeClr val="bg1"/>
                </a:solidFill>
              </a:rPr>
              <a:t>generali</a:t>
            </a:r>
            <a:endParaRPr lang="en-US" sz="2000" dirty="0" smtClean="0">
              <a:solidFill>
                <a:schemeClr val="bg1"/>
              </a:solidFill>
            </a:endParaRPr>
          </a:p>
        </p:txBody>
      </p:sp>
      <p:sp>
        <p:nvSpPr>
          <p:cNvPr id="16" name="Rectangle 10_"/>
          <p:cNvSpPr>
            <a:spLocks noChangeArrowheads="1"/>
          </p:cNvSpPr>
          <p:nvPr>
            <p:custDataLst>
              <p:tags r:id="rId10"/>
            </p:custDataLst>
          </p:nvPr>
        </p:nvSpPr>
        <p:spPr bwMode="auto">
          <a:xfrm>
            <a:off x="531813" y="781844"/>
            <a:ext cx="7559675" cy="3024336"/>
          </a:xfrm>
          <a:prstGeom prst="rect">
            <a:avLst/>
          </a:prstGeom>
          <a:noFill/>
          <a:ln w="0">
            <a:noFill/>
            <a:miter lim="800000"/>
            <a:headEnd/>
            <a:tailEnd/>
          </a:ln>
          <a:effectLst/>
        </p:spPr>
        <p:txBody>
          <a:bodyPr lIns="0" tIns="63492" rIns="0" bIns="0"/>
          <a:lstStyle/>
          <a:p>
            <a:pPr marL="304800" indent="-304800">
              <a:lnSpc>
                <a:spcPct val="111000"/>
              </a:lnSpc>
              <a:buClr>
                <a:srgbClr val="425C8F"/>
              </a:buClr>
              <a:buSzPct val="65000"/>
              <a:buFont typeface="Wingdings" pitchFamily="2" charset="2"/>
              <a:buChar char="è"/>
              <a:defRPr/>
            </a:pPr>
            <a:r>
              <a:rPr lang="it-IT" sz="1400" kern="0" dirty="0" smtClean="0"/>
              <a:t>Le statistiche mostrano 3 istogrammi</a:t>
            </a:r>
            <a:endParaRPr lang="it-IT" sz="1400" u="sng" kern="0" dirty="0" smtClean="0"/>
          </a:p>
          <a:p>
            <a:pPr marL="304800" lvl="0" indent="-304800">
              <a:lnSpc>
                <a:spcPct val="111000"/>
              </a:lnSpc>
              <a:buClr>
                <a:srgbClr val="425C8F"/>
              </a:buClr>
              <a:buSzPct val="65000"/>
              <a:buFont typeface="Wingdings" pitchFamily="2" charset="2"/>
              <a:buChar char="è"/>
              <a:defRPr/>
            </a:pPr>
            <a:endParaRPr lang="de-DE" sz="1400" kern="0" dirty="0" smtClean="0"/>
          </a:p>
          <a:p>
            <a:pPr marL="609600" lvl="1" indent="-190500">
              <a:lnSpc>
                <a:spcPct val="111000"/>
              </a:lnSpc>
              <a:buClr>
                <a:srgbClr val="425C8F"/>
              </a:buClr>
              <a:buSzPct val="50000"/>
              <a:buFont typeface="Wingdings" pitchFamily="2" charset="2"/>
              <a:buChar char=""/>
              <a:defRPr/>
            </a:pPr>
            <a:r>
              <a:rPr lang="it-IT" sz="1400" dirty="0" smtClean="0"/>
              <a:t>Istogramma area oggetto [</a:t>
            </a:r>
            <a:r>
              <a:rPr lang="it-IT" sz="1400" dirty="0" err="1" smtClean="0"/>
              <a:t>m²</a:t>
            </a:r>
            <a:r>
              <a:rPr lang="it-IT" sz="1400" dirty="0" smtClean="0"/>
              <a:t>]: accumulo di oggetti con una determinata area;</a:t>
            </a:r>
          </a:p>
          <a:p>
            <a:pPr marL="609600" lvl="1" indent="-190500">
              <a:lnSpc>
                <a:spcPct val="111000"/>
              </a:lnSpc>
              <a:buClr>
                <a:srgbClr val="425C8F"/>
              </a:buClr>
              <a:buSzPct val="50000"/>
              <a:buFont typeface="Wingdings" pitchFamily="2" charset="2"/>
              <a:buChar char=""/>
              <a:defRPr/>
            </a:pPr>
            <a:r>
              <a:rPr lang="it-IT" sz="1400" dirty="0" smtClean="0"/>
              <a:t>Istogramma velocità oggetto [km/h]: accumulo di oggetti che si muovono ad una data velocità.</a:t>
            </a:r>
          </a:p>
          <a:p>
            <a:pPr marL="609600" lvl="1" indent="-190500">
              <a:lnSpc>
                <a:spcPct val="111000"/>
              </a:lnSpc>
              <a:buClr>
                <a:srgbClr val="425C8F"/>
              </a:buClr>
              <a:buSzPct val="50000"/>
              <a:buFont typeface="Wingdings" pitchFamily="2" charset="2"/>
              <a:buChar char=""/>
              <a:defRPr/>
            </a:pPr>
            <a:r>
              <a:rPr lang="it-IT" sz="1400" dirty="0" smtClean="0"/>
              <a:t>Istogramma direzione oggetto [°]: accumulo di oggetti che si muovono in una data direzione.</a:t>
            </a:r>
          </a:p>
          <a:p>
            <a:pPr marL="609600" lvl="1" indent="-190500">
              <a:lnSpc>
                <a:spcPct val="111000"/>
              </a:lnSpc>
              <a:buClr>
                <a:srgbClr val="425C8F"/>
              </a:buClr>
              <a:buSzPct val="50000"/>
              <a:buFont typeface="Wingdings" pitchFamily="2" charset="2"/>
              <a:buChar char=""/>
              <a:defRPr/>
            </a:pPr>
            <a:endParaRPr lang="it-IT" sz="1400" dirty="0" smtClean="0">
              <a:solidFill>
                <a:srgbClr val="000000"/>
              </a:solidFill>
            </a:endParaRPr>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Le linee indicano la percentuale di oggetti i cui valori sono stati rilevati. Più alta è la linea,  maggiori sono gli oggetti che soddisfano un determinato criterio. </a:t>
            </a:r>
          </a:p>
          <a:p>
            <a:pPr marL="609600" lvl="1" indent="-190500">
              <a:lnSpc>
                <a:spcPct val="111000"/>
              </a:lnSpc>
              <a:buClr>
                <a:srgbClr val="425C8F"/>
              </a:buClr>
              <a:buSzPct val="50000"/>
              <a:buFont typeface="Wingdings" pitchFamily="2" charset="2"/>
              <a:buChar char=""/>
              <a:defRPr/>
            </a:pPr>
            <a:r>
              <a:rPr lang="it-IT" sz="1400" dirty="0" smtClean="0">
                <a:solidFill>
                  <a:srgbClr val="000000"/>
                </a:solidFill>
              </a:rPr>
              <a:t>Gli istogrammi distinguono gli oggetti che attivano un allarme (linea rossa) da quelli che non attivano un allarme (linea verde).</a:t>
            </a:r>
          </a:p>
        </p:txBody>
      </p:sp>
      <p:sp>
        <p:nvSpPr>
          <p:cNvPr id="13" name="Segnaposto numero diapositiva 12"/>
          <p:cNvSpPr>
            <a:spLocks noGrp="1"/>
          </p:cNvSpPr>
          <p:nvPr>
            <p:ph type="sldNum" sz="quarter" idx="10"/>
          </p:nvPr>
        </p:nvSpPr>
        <p:spPr/>
        <p:txBody>
          <a:bodyPr/>
          <a:lstStyle/>
          <a:p>
            <a:fld id="{D7C3F0AE-C3A5-4F23-B629-A17D7DB1DB0C}" type="slidenum">
              <a:rPr lang="it-IT" smtClean="0"/>
              <a:pPr/>
              <a:t>39</a:t>
            </a:fld>
            <a:endParaRPr lang="it-IT"/>
          </a:p>
        </p:txBody>
      </p:sp>
      <p:pic>
        <p:nvPicPr>
          <p:cNvPr id="106498" name="Picture 2"/>
          <p:cNvPicPr>
            <a:picLocks noChangeAspect="1" noChangeArrowheads="1"/>
          </p:cNvPicPr>
          <p:nvPr>
            <p:custDataLst>
              <p:tags r:id="rId11"/>
            </p:custDataLst>
          </p:nvPr>
        </p:nvPicPr>
        <p:blipFill>
          <a:blip r:embed="rId15" cstate="print"/>
          <a:srcRect/>
          <a:stretch>
            <a:fillRect/>
          </a:stretch>
        </p:blipFill>
        <p:spPr bwMode="auto">
          <a:xfrm>
            <a:off x="1890936" y="3806180"/>
            <a:ext cx="5040560" cy="168302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6" name="Text Box 26"/>
          <p:cNvSpPr txBox="1">
            <a:spLocks noChangeArrowheads="1"/>
          </p:cNvSpPr>
          <p:nvPr>
            <p:custDataLst>
              <p:tags r:id="rId2"/>
            </p:custDataLst>
          </p:nvPr>
        </p:nvSpPr>
        <p:spPr bwMode="auto">
          <a:xfrm>
            <a:off x="533400" y="0"/>
            <a:ext cx="5715000" cy="520700"/>
          </a:xfrm>
          <a:prstGeom prst="rect">
            <a:avLst/>
          </a:prstGeom>
          <a:noFill/>
          <a:ln w="0" algn="ctr">
            <a:noFill/>
            <a:miter lim="800000"/>
            <a:headEnd/>
            <a:tailEnd/>
          </a:ln>
          <a:effectLst/>
        </p:spPr>
        <p:txBody>
          <a:bodyPr lIns="0" tIns="57150" rIns="0" bIns="0" anchor="ctr"/>
          <a:lstStyle/>
          <a:p>
            <a:pPr marL="331788" indent="-331788" eaLnBrk="0" hangingPunct="0">
              <a:lnSpc>
                <a:spcPct val="111000"/>
              </a:lnSpc>
              <a:buClr>
                <a:srgbClr val="5D7298"/>
              </a:buClr>
              <a:buSzPct val="65000"/>
              <a:buFont typeface="Wingdings" pitchFamily="2" charset="2"/>
              <a:buNone/>
            </a:pPr>
            <a:r>
              <a:rPr lang="en-US" b="1" dirty="0" smtClean="0">
                <a:solidFill>
                  <a:srgbClr val="FFFFFF"/>
                </a:solidFill>
              </a:rPr>
              <a:t>VS4 IVA Training</a:t>
            </a:r>
            <a:endParaRPr lang="en-US" b="1" dirty="0">
              <a:solidFill>
                <a:srgbClr val="FFFFFF"/>
              </a:solidFill>
            </a:endParaRPr>
          </a:p>
        </p:txBody>
      </p:sp>
      <p:sp>
        <p:nvSpPr>
          <p:cNvPr id="102424" name="Rectangle 24"/>
          <p:cNvSpPr>
            <a:spLocks noChangeArrowheads="1"/>
          </p:cNvSpPr>
          <p:nvPr>
            <p:custDataLst>
              <p:tags r:id="rId3"/>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buClr>
                <a:srgbClr val="5D7298"/>
              </a:buClr>
              <a:buSzPct val="65000"/>
              <a:buFont typeface="Wingdings" pitchFamily="2" charset="2"/>
              <a:buNone/>
            </a:pPr>
            <a:r>
              <a:rPr lang="it-IT" sz="1200">
                <a:solidFill>
                  <a:srgbClr val="000000"/>
                </a:solidFill>
              </a:rPr>
              <a:t>Security Systems</a:t>
            </a:r>
          </a:p>
        </p:txBody>
      </p:sp>
      <p:sp>
        <p:nvSpPr>
          <p:cNvPr id="102423" name="Text Box 23" hidden="1"/>
          <p:cNvSpPr txBox="1">
            <a:spLocks noChangeArrowheads="1"/>
          </p:cNvSpPr>
          <p:nvPr>
            <p:custDataLst>
              <p:tags r:id="rId4"/>
            </p:custDataLst>
          </p:nvPr>
        </p:nvSpPr>
        <p:spPr bwMode="auto">
          <a:xfrm>
            <a:off x="0" y="0"/>
            <a:ext cx="0" cy="0"/>
          </a:xfrm>
          <a:prstGeom prst="rect">
            <a:avLst/>
          </a:prstGeom>
          <a:noFill/>
          <a:ln w="0" algn="ctr">
            <a:noFill/>
            <a:miter lim="800000"/>
            <a:headEnd/>
            <a:tailEnd/>
          </a:ln>
          <a:effectLst/>
        </p:spPr>
        <p:txBody>
          <a:bodyPr lIns="0" tIns="0" rIns="0" bIns="0">
            <a:spAutoFit/>
          </a:bodyPr>
          <a:lstStyle/>
          <a:p>
            <a:pPr marL="331788" indent="-331788" eaLnBrk="0" hangingPunct="0">
              <a:buClr>
                <a:srgbClr val="5D7298"/>
              </a:buClr>
              <a:buSzPct val="65000"/>
              <a:buFont typeface="Wingdings" pitchFamily="2" charset="2"/>
              <a:buNone/>
            </a:pPr>
            <a:endParaRPr lang="it-IT" sz="1300">
              <a:solidFill>
                <a:srgbClr val="000000"/>
              </a:solidFill>
            </a:endParaRPr>
          </a:p>
        </p:txBody>
      </p:sp>
      <p:sp>
        <p:nvSpPr>
          <p:cNvPr id="102405" name="Rectangle 5"/>
          <p:cNvSpPr>
            <a:spLocks noChangeArrowheads="1"/>
          </p:cNvSpPr>
          <p:nvPr>
            <p:custDataLst>
              <p:tags r:id="rId5"/>
            </p:custDataLst>
          </p:nvPr>
        </p:nvSpPr>
        <p:spPr bwMode="auto">
          <a:xfrm>
            <a:off x="6477000" y="205143"/>
            <a:ext cx="1828800" cy="123111"/>
          </a:xfrm>
          <a:prstGeom prst="rect">
            <a:avLst/>
          </a:prstGeom>
          <a:noFill/>
          <a:ln w="0">
            <a:noFill/>
            <a:miter lim="800000"/>
            <a:headEnd/>
            <a:tailEnd/>
          </a:ln>
          <a:effectLst/>
        </p:spPr>
        <p:txBody>
          <a:bodyPr lIns="0" tIns="0" rIns="0" bIns="0" anchor="ctr">
            <a:spAutoFit/>
          </a:bodyPr>
          <a:lstStyle/>
          <a:p>
            <a:pPr defTabSz="995363" eaLnBrk="0" hangingPunct="0"/>
            <a:endParaRPr lang="it-IT" sz="800">
              <a:solidFill>
                <a:srgbClr val="FFFFFF"/>
              </a:solidFill>
            </a:endParaRPr>
          </a:p>
        </p:txBody>
      </p:sp>
      <p:sp>
        <p:nvSpPr>
          <p:cNvPr id="102407" name="Rectangle 7"/>
          <p:cNvSpPr>
            <a:spLocks noChangeArrowheads="1"/>
          </p:cNvSpPr>
          <p:nvPr>
            <p:custDataLst>
              <p:tags r:id="rId6"/>
            </p:custDataLst>
          </p:nvPr>
        </p:nvSpPr>
        <p:spPr bwMode="auto">
          <a:xfrm>
            <a:off x="8509000" y="6019800"/>
            <a:ext cx="25400" cy="114300"/>
          </a:xfrm>
          <a:prstGeom prst="rect">
            <a:avLst/>
          </a:prstGeom>
          <a:noFill/>
          <a:ln w="0">
            <a:noFill/>
            <a:miter lim="800000"/>
            <a:headEnd/>
            <a:tailEnd/>
          </a:ln>
          <a:effectLst/>
        </p:spPr>
        <p:txBody>
          <a:bodyPr lIns="0" tIns="0" rIns="0" bIns="0">
            <a:spAutoFit/>
          </a:bodyPr>
          <a:lstStyle/>
          <a:p>
            <a:pPr algn="r" defTabSz="995363" eaLnBrk="0" hangingPunct="0">
              <a:lnSpc>
                <a:spcPct val="107000"/>
              </a:lnSpc>
            </a:pPr>
            <a:endParaRPr lang="it-IT" sz="700"/>
          </a:p>
        </p:txBody>
      </p:sp>
      <p:sp>
        <p:nvSpPr>
          <p:cNvPr id="102422" name="Rectangle 22"/>
          <p:cNvSpPr>
            <a:spLocks noChangeArrowheads="1"/>
          </p:cNvSpPr>
          <p:nvPr>
            <p:custDataLst>
              <p:tags r:id="rId7"/>
            </p:custDataLst>
          </p:nvPr>
        </p:nvSpPr>
        <p:spPr bwMode="auto">
          <a:xfrm>
            <a:off x="838200" y="5930900"/>
            <a:ext cx="5537200" cy="190500"/>
          </a:xfrm>
          <a:prstGeom prst="rect">
            <a:avLst/>
          </a:prstGeom>
          <a:noFill/>
          <a:ln w="0" algn="ctr">
            <a:noFill/>
            <a:miter lim="800000"/>
            <a:headEnd/>
            <a:tailEnd/>
          </a:ln>
          <a:effectLst/>
        </p:spPr>
        <p:txBody>
          <a:bodyPr lIns="0" tIns="0" rIns="0" bIns="0" anchor="b"/>
          <a:lstStyle/>
          <a:p>
            <a:pPr>
              <a:lnSpc>
                <a:spcPct val="107000"/>
              </a:lnSpc>
              <a:spcBef>
                <a:spcPts val="0"/>
              </a:spcBef>
              <a:spcAft>
                <a:spcPts val="0"/>
              </a:spcAft>
            </a:pPr>
            <a:r>
              <a:rPr lang="en-US" sz="700" smtClean="0">
                <a:solidFill>
                  <a:srgbClr val="707070"/>
                </a:solidFill>
              </a:rPr>
              <a:t>STIT-TER/IT Terzon Paolo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4" name="Text Box 11"/>
          <p:cNvSpPr txBox="1">
            <a:spLocks noChangeArrowheads="1"/>
          </p:cNvSpPr>
          <p:nvPr>
            <p:custDataLst>
              <p:tags r:id="rId8"/>
            </p:custDataLst>
          </p:nvPr>
        </p:nvSpPr>
        <p:spPr bwMode="auto">
          <a:xfrm>
            <a:off x="6869113" y="28575"/>
            <a:ext cx="1544637" cy="407988"/>
          </a:xfrm>
          <a:prstGeom prst="rect">
            <a:avLst/>
          </a:prstGeom>
          <a:noFill/>
          <a:ln w="9525" algn="ctr">
            <a:noFill/>
            <a:miter lim="800000"/>
            <a:headEnd/>
            <a:tailEnd/>
          </a:ln>
          <a:effectLst/>
        </p:spPr>
        <p:txBody>
          <a:bodyPr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a:solidFill>
                  <a:schemeClr val="bg1"/>
                </a:solidFill>
              </a:rPr>
              <a:t>Intro</a:t>
            </a:r>
          </a:p>
        </p:txBody>
      </p:sp>
      <p:sp>
        <p:nvSpPr>
          <p:cNvPr id="15" name="Rectangle 8"/>
          <p:cNvSpPr>
            <a:spLocks noGrp="1" noChangeArrowheads="1"/>
          </p:cNvSpPr>
          <p:nvPr>
            <p:ph type="title"/>
            <p:custDataLst>
              <p:tags r:id="rId9"/>
            </p:custDataLst>
          </p:nvPr>
        </p:nvSpPr>
        <p:spPr>
          <a:xfrm>
            <a:off x="533400" y="533400"/>
            <a:ext cx="7189788" cy="533400"/>
          </a:xfrm>
          <a:noFill/>
          <a:ln/>
        </p:spPr>
        <p:txBody>
          <a:bodyPr/>
          <a:lstStyle/>
          <a:p>
            <a:r>
              <a:rPr lang="en-GB" dirty="0" err="1" smtClean="0"/>
              <a:t>Sviluppo</a:t>
            </a:r>
            <a:r>
              <a:rPr lang="en-GB" dirty="0" smtClean="0"/>
              <a:t>/</a:t>
            </a:r>
            <a:r>
              <a:rPr lang="en-GB" dirty="0" err="1" smtClean="0"/>
              <a:t>Utilizzo</a:t>
            </a:r>
            <a:r>
              <a:rPr lang="en-GB" dirty="0" smtClean="0"/>
              <a:t> VCA  in </a:t>
            </a:r>
            <a:r>
              <a:rPr lang="en-GB" dirty="0" err="1" smtClean="0"/>
              <a:t>altri</a:t>
            </a:r>
            <a:r>
              <a:rPr lang="en-GB" dirty="0" smtClean="0"/>
              <a:t> </a:t>
            </a:r>
            <a:r>
              <a:rPr lang="en-GB" dirty="0" err="1" smtClean="0"/>
              <a:t>settori</a:t>
            </a:r>
            <a:r>
              <a:rPr lang="en-GB" dirty="0" smtClean="0"/>
              <a:t> e </a:t>
            </a:r>
            <a:r>
              <a:rPr lang="en-GB" dirty="0" err="1" smtClean="0"/>
              <a:t>mercati</a:t>
            </a:r>
            <a:endParaRPr lang="en-GB" dirty="0"/>
          </a:p>
        </p:txBody>
      </p:sp>
      <p:sp>
        <p:nvSpPr>
          <p:cNvPr id="16" name="Rectangle 9"/>
          <p:cNvSpPr txBox="1">
            <a:spLocks noChangeArrowheads="1"/>
          </p:cNvSpPr>
          <p:nvPr>
            <p:custDataLst>
              <p:tags r:id="rId10"/>
            </p:custDataLst>
          </p:nvPr>
        </p:nvSpPr>
        <p:spPr bwMode="auto">
          <a:xfrm>
            <a:off x="533400" y="1066800"/>
            <a:ext cx="445388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Tx/>
              <a:buNone/>
              <a:tabLst/>
              <a:defRPr/>
            </a:pPr>
            <a:r>
              <a:rPr lang="en-GB" sz="1400" kern="0" dirty="0" err="1" smtClean="0">
                <a:latin typeface="+mn-lt"/>
              </a:rPr>
              <a:t>Esempio</a:t>
            </a:r>
            <a:r>
              <a:rPr lang="en-GB" sz="1400" kern="0" dirty="0" smtClean="0">
                <a:latin typeface="+mn-lt"/>
              </a:rPr>
              <a:t>,</a:t>
            </a:r>
            <a:r>
              <a:rPr kumimoji="0" lang="en-GB" sz="1400" b="0" i="0" u="none" strike="noStrike" kern="0" cap="none" spc="0" normalizeH="0" baseline="0" noProof="0" dirty="0" smtClean="0">
                <a:ln>
                  <a:noFill/>
                </a:ln>
                <a:solidFill>
                  <a:schemeClr val="tx1"/>
                </a:solidFill>
                <a:effectLst/>
                <a:uLnTx/>
                <a:uFillTx/>
                <a:latin typeface="+mn-lt"/>
                <a:ea typeface="+mn-ea"/>
                <a:cs typeface="+mn-cs"/>
              </a:rPr>
              <a:t> </a:t>
            </a:r>
            <a:r>
              <a:rPr kumimoji="0" lang="en-GB" sz="1400" b="0" i="0" u="none" strike="noStrike" kern="0" cap="none" spc="0" normalizeH="0" baseline="0" noProof="0" dirty="0" err="1" smtClean="0">
                <a:ln>
                  <a:noFill/>
                </a:ln>
                <a:solidFill>
                  <a:schemeClr val="tx1"/>
                </a:solidFill>
                <a:effectLst/>
                <a:uLnTx/>
                <a:uFillTx/>
                <a:latin typeface="+mn-lt"/>
                <a:ea typeface="+mn-ea"/>
                <a:cs typeface="+mn-cs"/>
              </a:rPr>
              <a:t>automobilistico</a:t>
            </a:r>
            <a:r>
              <a:rPr kumimoji="0" lang="en-GB" sz="1400" b="0" i="0" u="none" strike="noStrike" kern="0" cap="none" spc="0" normalizeH="0" baseline="0" noProof="0" dirty="0" smtClean="0">
                <a:ln>
                  <a:noFill/>
                </a:ln>
                <a:solidFill>
                  <a:schemeClr val="tx1"/>
                </a:solidFill>
                <a:effectLst/>
                <a:uLnTx/>
                <a:uFillTx/>
                <a:latin typeface="+mn-lt"/>
                <a:ea typeface="+mn-ea"/>
                <a:cs typeface="+mn-cs"/>
              </a:rPr>
              <a:t> </a:t>
            </a:r>
            <a:r>
              <a:rPr kumimoji="0" lang="en-GB" sz="1400" b="0" i="0" u="none" strike="noStrike" kern="0" cap="none" spc="0" normalizeH="0" baseline="0" noProof="0" dirty="0" smtClean="0">
                <a:ln>
                  <a:noFill/>
                </a:ln>
                <a:solidFill>
                  <a:schemeClr val="tx1"/>
                </a:solidFill>
                <a:effectLst/>
                <a:uLnTx/>
                <a:uFillTx/>
                <a:latin typeface="+mn-lt"/>
                <a:ea typeface="+mn-ea"/>
                <a:cs typeface="+mn-cs"/>
              </a:rPr>
              <a:t>(DRIVING ASSISTANCE)</a:t>
            </a:r>
            <a:endParaRPr kumimoji="0" lang="en-GB" sz="1400" b="0" i="0" u="none" strike="noStrike" kern="0" cap="none" spc="0" normalizeH="0" baseline="0" noProof="0" dirty="0">
              <a:ln>
                <a:noFill/>
              </a:ln>
              <a:solidFill>
                <a:schemeClr val="tx1"/>
              </a:solidFill>
              <a:effectLst/>
              <a:uLnTx/>
              <a:uFillTx/>
              <a:latin typeface="+mn-lt"/>
              <a:ea typeface="+mn-ea"/>
              <a:cs typeface="+mn-cs"/>
            </a:endParaRPr>
          </a:p>
        </p:txBody>
      </p:sp>
      <p:grpSp>
        <p:nvGrpSpPr>
          <p:cNvPr id="2" name="Group 10"/>
          <p:cNvGrpSpPr>
            <a:grpSpLocks/>
          </p:cNvGrpSpPr>
          <p:nvPr/>
        </p:nvGrpSpPr>
        <p:grpSpPr bwMode="auto">
          <a:xfrm>
            <a:off x="42863" y="2149475"/>
            <a:ext cx="8443912" cy="3382963"/>
            <a:chOff x="175" y="1704"/>
            <a:chExt cx="5364" cy="2131"/>
          </a:xfrm>
        </p:grpSpPr>
        <p:pic>
          <p:nvPicPr>
            <p:cNvPr id="18" name="Picture 11">
              <a:hlinkClick r:id="rId16" action="ppaction://hlinkfile"/>
            </p:cNvPr>
            <p:cNvPicPr>
              <a:picLocks noChangeAspect="1" noChangeArrowheads="1"/>
            </p:cNvPicPr>
            <p:nvPr/>
          </p:nvPicPr>
          <p:blipFill>
            <a:blip r:embed="rId17" cstate="print"/>
            <a:srcRect/>
            <a:stretch>
              <a:fillRect/>
            </a:stretch>
          </p:blipFill>
          <p:spPr bwMode="auto">
            <a:xfrm>
              <a:off x="3909" y="1711"/>
              <a:ext cx="1630" cy="2090"/>
            </a:xfrm>
            <a:prstGeom prst="rect">
              <a:avLst/>
            </a:prstGeom>
            <a:noFill/>
            <a:ln w="9525" algn="ctr">
              <a:noFill/>
              <a:miter lim="800000"/>
              <a:headEnd/>
              <a:tailEnd/>
            </a:ln>
            <a:effectLst/>
          </p:spPr>
        </p:pic>
        <p:pic>
          <p:nvPicPr>
            <p:cNvPr id="20" name="Picture 12">
              <a:hlinkClick r:id="rId18" action="ppaction://hlinkfile"/>
            </p:cNvPr>
            <p:cNvPicPr>
              <a:picLocks noChangeAspect="1" noChangeArrowheads="1"/>
            </p:cNvPicPr>
            <p:nvPr>
              <p:custDataLst>
                <p:tags r:id="rId11"/>
              </p:custDataLst>
            </p:nvPr>
          </p:nvPicPr>
          <p:blipFill>
            <a:blip r:embed="rId19" cstate="print"/>
            <a:srcRect/>
            <a:stretch>
              <a:fillRect/>
            </a:stretch>
          </p:blipFill>
          <p:spPr bwMode="auto">
            <a:xfrm>
              <a:off x="1782" y="1712"/>
              <a:ext cx="1955" cy="828"/>
            </a:xfrm>
            <a:prstGeom prst="rect">
              <a:avLst/>
            </a:prstGeom>
            <a:noFill/>
            <a:ln w="9525">
              <a:noFill/>
              <a:miter lim="800000"/>
              <a:headEnd/>
              <a:tailEnd/>
            </a:ln>
            <a:effectLst/>
          </p:spPr>
        </p:pic>
        <p:pic>
          <p:nvPicPr>
            <p:cNvPr id="21" name="Picture 13" descr="child0">
              <a:hlinkClick r:id="rId20" action="ppaction://hlinkfile"/>
            </p:cNvPr>
            <p:cNvPicPr>
              <a:picLocks noChangeAspect="1" noChangeArrowheads="1"/>
            </p:cNvPicPr>
            <p:nvPr>
              <p:custDataLst>
                <p:tags r:id="rId12"/>
              </p:custDataLst>
            </p:nvPr>
          </p:nvPicPr>
          <p:blipFill>
            <a:blip r:embed="rId21" cstate="print"/>
            <a:srcRect/>
            <a:stretch>
              <a:fillRect/>
            </a:stretch>
          </p:blipFill>
          <p:spPr bwMode="auto">
            <a:xfrm>
              <a:off x="1776" y="2619"/>
              <a:ext cx="1974" cy="1216"/>
            </a:xfrm>
            <a:prstGeom prst="rect">
              <a:avLst/>
            </a:prstGeom>
            <a:noFill/>
          </p:spPr>
        </p:pic>
        <p:pic>
          <p:nvPicPr>
            <p:cNvPr id="22" name="Picture 14">
              <a:hlinkClick r:id="rId22" action="ppaction://hlinkfile"/>
            </p:cNvPr>
            <p:cNvPicPr>
              <a:picLocks noChangeAspect="1" noChangeArrowheads="1"/>
            </p:cNvPicPr>
            <p:nvPr>
              <p:custDataLst>
                <p:tags r:id="rId13"/>
              </p:custDataLst>
            </p:nvPr>
          </p:nvPicPr>
          <p:blipFill>
            <a:blip r:embed="rId23" cstate="print"/>
            <a:srcRect/>
            <a:stretch>
              <a:fillRect/>
            </a:stretch>
          </p:blipFill>
          <p:spPr bwMode="auto">
            <a:xfrm>
              <a:off x="182" y="1704"/>
              <a:ext cx="1449" cy="1223"/>
            </a:xfrm>
            <a:prstGeom prst="rect">
              <a:avLst/>
            </a:prstGeom>
            <a:noFill/>
            <a:ln w="9525">
              <a:noFill/>
              <a:miter lim="800000"/>
              <a:headEnd/>
              <a:tailEnd/>
            </a:ln>
            <a:effectLst/>
          </p:spPr>
        </p:pic>
        <p:pic>
          <p:nvPicPr>
            <p:cNvPr id="23" name="Picture 15">
              <a:hlinkClick r:id="rId24" action="ppaction://hlinkfile"/>
            </p:cNvPr>
            <p:cNvPicPr>
              <a:picLocks noChangeAspect="1" noChangeArrowheads="1"/>
            </p:cNvPicPr>
            <p:nvPr/>
          </p:nvPicPr>
          <p:blipFill>
            <a:blip r:embed="rId25" cstate="print"/>
            <a:srcRect/>
            <a:stretch>
              <a:fillRect/>
            </a:stretch>
          </p:blipFill>
          <p:spPr bwMode="auto">
            <a:xfrm>
              <a:off x="175" y="2595"/>
              <a:ext cx="1474" cy="1211"/>
            </a:xfrm>
            <a:prstGeom prst="rect">
              <a:avLst/>
            </a:prstGeom>
            <a:noFill/>
            <a:ln w="9525" algn="ctr">
              <a:noFill/>
              <a:miter lim="800000"/>
              <a:headEnd/>
              <a:tailEnd/>
            </a:ln>
            <a:effectLst/>
          </p:spPr>
        </p:pic>
      </p:grpSp>
      <p:sp>
        <p:nvSpPr>
          <p:cNvPr id="19" name="Segnaposto numero diapositiva 18"/>
          <p:cNvSpPr>
            <a:spLocks noGrp="1"/>
          </p:cNvSpPr>
          <p:nvPr>
            <p:ph type="sldNum" sz="quarter" idx="10"/>
          </p:nvPr>
        </p:nvSpPr>
        <p:spPr/>
        <p:txBody>
          <a:bodyPr/>
          <a:lstStyle/>
          <a:p>
            <a:fld id="{D7C3F0AE-C3A5-4F23-B629-A17D7DB1DB0C}" type="slidenum">
              <a:rPr lang="it-IT" smtClean="0"/>
              <a:pPr/>
              <a:t>4</a:t>
            </a:fld>
            <a:endParaRPr lang="it-IT"/>
          </a:p>
        </p:txBody>
      </p:sp>
    </p:spTree>
    <p:custDataLst>
      <p:tags r:id="rId1"/>
    </p:custData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magine 24" descr="JUBILAEUM.png"/>
          <p:cNvPicPr>
            <a:picLocks/>
          </p:cNvPicPr>
          <p:nvPr>
            <p:custDataLst>
              <p:tags r:id="rId2"/>
            </p:custDataLst>
          </p:nvPr>
        </p:nvPicPr>
        <p:blipFill>
          <a:blip r:embed="rId20"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7" name="Rectangle 2"/>
          <p:cNvSpPr>
            <a:spLocks noGrp="1" noChangeArrowheads="1"/>
          </p:cNvSpPr>
          <p:nvPr>
            <p:ph type="title"/>
            <p:custDataLst>
              <p:tags r:id="rId9"/>
            </p:custDataLst>
          </p:nvPr>
        </p:nvSpPr>
        <p:spPr>
          <a:xfrm>
            <a:off x="533400" y="533400"/>
            <a:ext cx="7315200" cy="533400"/>
          </a:xfrm>
          <a:noFill/>
          <a:ln/>
        </p:spPr>
        <p:txBody>
          <a:bodyPr/>
          <a:lstStyle/>
          <a:p>
            <a:r>
              <a:rPr lang="en-GB" dirty="0"/>
              <a:t>Algorithm (Image) stabilisation</a:t>
            </a:r>
          </a:p>
        </p:txBody>
      </p:sp>
      <p:sp>
        <p:nvSpPr>
          <p:cNvPr id="18" name="AutoShape 3"/>
          <p:cNvSpPr>
            <a:spLocks noChangeArrowheads="1"/>
          </p:cNvSpPr>
          <p:nvPr>
            <p:custDataLst>
              <p:tags r:id="rId10"/>
            </p:custDataLst>
          </p:nvPr>
        </p:nvSpPr>
        <p:spPr bwMode="auto">
          <a:xfrm>
            <a:off x="2049463" y="1077913"/>
            <a:ext cx="5175250" cy="4017962"/>
          </a:xfrm>
          <a:prstGeom prst="roundRect">
            <a:avLst>
              <a:gd name="adj" fmla="val 1778"/>
            </a:avLst>
          </a:prstGeom>
          <a:solidFill>
            <a:schemeClr val="folHlink">
              <a:alpha val="16000"/>
            </a:schemeClr>
          </a:solidFill>
          <a:ln w="9525" algn="ctr">
            <a:solidFill>
              <a:schemeClr val="tx1"/>
            </a:solidFill>
            <a:round/>
            <a:headEnd/>
            <a:tailEnd/>
          </a:ln>
          <a:effectLst/>
        </p:spPr>
        <p:txBody>
          <a:bodyPr wrap="none" lIns="0" tIns="69088" rIns="0" bIns="0" anchor="ctr"/>
          <a:lstStyle/>
          <a:p>
            <a:endParaRPr lang="en-GB"/>
          </a:p>
        </p:txBody>
      </p:sp>
      <p:sp>
        <p:nvSpPr>
          <p:cNvPr id="20" name="AutoShape 4"/>
          <p:cNvSpPr>
            <a:spLocks noChangeArrowheads="1"/>
          </p:cNvSpPr>
          <p:nvPr>
            <p:custDataLst>
              <p:tags r:id="rId11"/>
            </p:custDataLst>
          </p:nvPr>
        </p:nvSpPr>
        <p:spPr bwMode="auto">
          <a:xfrm>
            <a:off x="2117725" y="1141413"/>
            <a:ext cx="5175250" cy="4019550"/>
          </a:xfrm>
          <a:prstGeom prst="roundRect">
            <a:avLst>
              <a:gd name="adj" fmla="val 1778"/>
            </a:avLst>
          </a:prstGeom>
          <a:solidFill>
            <a:schemeClr val="folHlink">
              <a:alpha val="16000"/>
            </a:schemeClr>
          </a:solidFill>
          <a:ln w="9525" algn="ctr">
            <a:solidFill>
              <a:schemeClr val="tx1"/>
            </a:solidFill>
            <a:round/>
            <a:headEnd/>
            <a:tailEnd/>
          </a:ln>
          <a:effectLst/>
        </p:spPr>
        <p:txBody>
          <a:bodyPr wrap="none" lIns="0" tIns="69088" rIns="0" bIns="0" anchor="ctr"/>
          <a:lstStyle/>
          <a:p>
            <a:endParaRPr lang="en-GB"/>
          </a:p>
        </p:txBody>
      </p:sp>
      <p:sp>
        <p:nvSpPr>
          <p:cNvPr id="21" name="AutoShape 5"/>
          <p:cNvSpPr>
            <a:spLocks noChangeArrowheads="1"/>
          </p:cNvSpPr>
          <p:nvPr>
            <p:custDataLst>
              <p:tags r:id="rId12"/>
            </p:custDataLst>
          </p:nvPr>
        </p:nvSpPr>
        <p:spPr bwMode="auto">
          <a:xfrm>
            <a:off x="2184400" y="1012825"/>
            <a:ext cx="5175250" cy="4019550"/>
          </a:xfrm>
          <a:prstGeom prst="roundRect">
            <a:avLst>
              <a:gd name="adj" fmla="val 1778"/>
            </a:avLst>
          </a:prstGeom>
          <a:solidFill>
            <a:schemeClr val="folHlink">
              <a:alpha val="16000"/>
            </a:schemeClr>
          </a:solidFill>
          <a:ln w="9525" algn="ctr">
            <a:solidFill>
              <a:schemeClr val="tx1"/>
            </a:solidFill>
            <a:round/>
            <a:headEnd/>
            <a:tailEnd/>
          </a:ln>
          <a:effectLst/>
        </p:spPr>
        <p:txBody>
          <a:bodyPr wrap="none" lIns="0" tIns="69088" rIns="0" bIns="0" anchor="ctr"/>
          <a:lstStyle/>
          <a:p>
            <a:endParaRPr lang="en-GB"/>
          </a:p>
        </p:txBody>
      </p:sp>
      <p:sp>
        <p:nvSpPr>
          <p:cNvPr id="22" name="AutoShape 6"/>
          <p:cNvSpPr>
            <a:spLocks noChangeArrowheads="1"/>
          </p:cNvSpPr>
          <p:nvPr>
            <p:custDataLst>
              <p:tags r:id="rId13"/>
            </p:custDataLst>
          </p:nvPr>
        </p:nvSpPr>
        <p:spPr bwMode="auto">
          <a:xfrm>
            <a:off x="2184400" y="1208088"/>
            <a:ext cx="5175250" cy="4017962"/>
          </a:xfrm>
          <a:prstGeom prst="roundRect">
            <a:avLst>
              <a:gd name="adj" fmla="val 1778"/>
            </a:avLst>
          </a:prstGeom>
          <a:solidFill>
            <a:schemeClr val="folHlink">
              <a:alpha val="16000"/>
            </a:schemeClr>
          </a:solidFill>
          <a:ln w="9525" algn="ctr">
            <a:solidFill>
              <a:schemeClr val="tx1"/>
            </a:solidFill>
            <a:round/>
            <a:headEnd/>
            <a:tailEnd/>
          </a:ln>
          <a:effectLst/>
        </p:spPr>
        <p:txBody>
          <a:bodyPr wrap="none" lIns="0" tIns="69088" rIns="0" bIns="0" anchor="ctr"/>
          <a:lstStyle/>
          <a:p>
            <a:endParaRPr lang="en-GB"/>
          </a:p>
        </p:txBody>
      </p:sp>
      <p:sp>
        <p:nvSpPr>
          <p:cNvPr id="23" name="AutoShape 7"/>
          <p:cNvSpPr>
            <a:spLocks noChangeArrowheads="1"/>
          </p:cNvSpPr>
          <p:nvPr>
            <p:custDataLst>
              <p:tags r:id="rId14"/>
            </p:custDataLst>
          </p:nvPr>
        </p:nvSpPr>
        <p:spPr bwMode="auto">
          <a:xfrm>
            <a:off x="1982788" y="1208088"/>
            <a:ext cx="5175250" cy="4017962"/>
          </a:xfrm>
          <a:prstGeom prst="roundRect">
            <a:avLst>
              <a:gd name="adj" fmla="val 1778"/>
            </a:avLst>
          </a:prstGeom>
          <a:solidFill>
            <a:schemeClr val="folHlink">
              <a:alpha val="16000"/>
            </a:schemeClr>
          </a:solidFill>
          <a:ln w="9525" algn="ctr">
            <a:solidFill>
              <a:schemeClr val="tx1"/>
            </a:solidFill>
            <a:round/>
            <a:headEnd/>
            <a:tailEnd/>
          </a:ln>
          <a:effectLst/>
        </p:spPr>
        <p:txBody>
          <a:bodyPr wrap="none" lIns="0" tIns="69088" rIns="0" bIns="0" anchor="ctr"/>
          <a:lstStyle/>
          <a:p>
            <a:endParaRPr lang="en-GB"/>
          </a:p>
        </p:txBody>
      </p:sp>
      <p:sp>
        <p:nvSpPr>
          <p:cNvPr id="24" name="AutoShape 8">
            <a:hlinkClick r:id="rId21" action="ppaction://hlinkfile"/>
          </p:cNvPr>
          <p:cNvSpPr>
            <a:spLocks noChangeArrowheads="1"/>
          </p:cNvSpPr>
          <p:nvPr>
            <p:custDataLst>
              <p:tags r:id="rId15"/>
            </p:custDataLst>
          </p:nvPr>
        </p:nvSpPr>
        <p:spPr bwMode="auto">
          <a:xfrm>
            <a:off x="2117725" y="1077913"/>
            <a:ext cx="5175250" cy="4017962"/>
          </a:xfrm>
          <a:prstGeom prst="roundRect">
            <a:avLst>
              <a:gd name="adj" fmla="val 1778"/>
            </a:avLst>
          </a:prstGeom>
          <a:solidFill>
            <a:schemeClr val="folHlink">
              <a:alpha val="16000"/>
            </a:schemeClr>
          </a:solidFill>
          <a:ln w="9525" algn="ctr">
            <a:solidFill>
              <a:schemeClr val="tx1"/>
            </a:solidFill>
            <a:round/>
            <a:headEnd/>
            <a:tailEnd/>
          </a:ln>
          <a:effectLst/>
        </p:spPr>
        <p:txBody>
          <a:bodyPr wrap="none" lIns="0" tIns="69088" rIns="0" bIns="0" anchor="ctr"/>
          <a:lstStyle/>
          <a:p>
            <a:endParaRPr lang="en-GB"/>
          </a:p>
        </p:txBody>
      </p:sp>
      <p:grpSp>
        <p:nvGrpSpPr>
          <p:cNvPr id="2" name="Group 9"/>
          <p:cNvGrpSpPr>
            <a:grpSpLocks/>
          </p:cNvGrpSpPr>
          <p:nvPr/>
        </p:nvGrpSpPr>
        <p:grpSpPr bwMode="auto">
          <a:xfrm>
            <a:off x="973138" y="2566988"/>
            <a:ext cx="5511800" cy="1643062"/>
            <a:chOff x="657" y="1797"/>
            <a:chExt cx="3720" cy="1150"/>
          </a:xfrm>
        </p:grpSpPr>
        <p:sp>
          <p:nvSpPr>
            <p:cNvPr id="26" name="Freeform 10"/>
            <p:cNvSpPr>
              <a:spLocks/>
            </p:cNvSpPr>
            <p:nvPr/>
          </p:nvSpPr>
          <p:spPr bwMode="auto">
            <a:xfrm>
              <a:off x="1837" y="2069"/>
              <a:ext cx="499" cy="545"/>
            </a:xfrm>
            <a:custGeom>
              <a:avLst/>
              <a:gdLst/>
              <a:ahLst/>
              <a:cxnLst>
                <a:cxn ang="0">
                  <a:pos x="0" y="0"/>
                </a:cxn>
                <a:cxn ang="0">
                  <a:pos x="90" y="409"/>
                </a:cxn>
                <a:cxn ang="0">
                  <a:pos x="499" y="545"/>
                </a:cxn>
              </a:cxnLst>
              <a:rect l="0" t="0" r="r" b="b"/>
              <a:pathLst>
                <a:path w="499" h="545">
                  <a:moveTo>
                    <a:pt x="0" y="0"/>
                  </a:moveTo>
                  <a:cubicBezTo>
                    <a:pt x="3" y="159"/>
                    <a:pt x="7" y="318"/>
                    <a:pt x="90" y="409"/>
                  </a:cubicBezTo>
                  <a:cubicBezTo>
                    <a:pt x="173" y="500"/>
                    <a:pt x="325" y="522"/>
                    <a:pt x="499" y="545"/>
                  </a:cubicBezTo>
                </a:path>
              </a:pathLst>
            </a:custGeom>
            <a:noFill/>
            <a:ln w="38100" cap="flat" cmpd="sng">
              <a:solidFill>
                <a:srgbClr val="FF0000"/>
              </a:solidFill>
              <a:prstDash val="dash"/>
              <a:round/>
              <a:headEnd type="none" w="med" len="med"/>
              <a:tailEnd type="triangle" w="med" len="med"/>
            </a:ln>
            <a:effectLst/>
          </p:spPr>
          <p:txBody>
            <a:bodyPr lIns="0" tIns="69088" rIns="0" bIns="0"/>
            <a:lstStyle/>
            <a:p>
              <a:endParaRPr lang="en-GB"/>
            </a:p>
          </p:txBody>
        </p:sp>
        <p:sp>
          <p:nvSpPr>
            <p:cNvPr id="27" name="AutoShape 11"/>
            <p:cNvSpPr>
              <a:spLocks noChangeArrowheads="1"/>
            </p:cNvSpPr>
            <p:nvPr/>
          </p:nvSpPr>
          <p:spPr bwMode="auto">
            <a:xfrm>
              <a:off x="657" y="1797"/>
              <a:ext cx="681" cy="272"/>
            </a:xfrm>
            <a:prstGeom prst="rightArrow">
              <a:avLst>
                <a:gd name="adj1" fmla="val 50000"/>
                <a:gd name="adj2" fmla="val 62592"/>
              </a:avLst>
            </a:prstGeom>
            <a:solidFill>
              <a:srgbClr val="FF0000"/>
            </a:solidFill>
            <a:ln w="9525" algn="ctr">
              <a:solidFill>
                <a:schemeClr val="tx1"/>
              </a:solidFill>
              <a:miter lim="800000"/>
              <a:headEnd/>
              <a:tailEnd/>
            </a:ln>
            <a:effectLst/>
          </p:spPr>
          <p:txBody>
            <a:bodyPr wrap="none" lIns="0" tIns="69088" rIns="0" bIns="0" anchor="ctr"/>
            <a:lstStyle/>
            <a:p>
              <a:endParaRPr lang="en-GB"/>
            </a:p>
          </p:txBody>
        </p:sp>
        <p:sp>
          <p:nvSpPr>
            <p:cNvPr id="28" name="AutoShape 12"/>
            <p:cNvSpPr>
              <a:spLocks noChangeArrowheads="1"/>
            </p:cNvSpPr>
            <p:nvPr/>
          </p:nvSpPr>
          <p:spPr bwMode="auto">
            <a:xfrm rot="10800000">
              <a:off x="1474" y="1797"/>
              <a:ext cx="681" cy="272"/>
            </a:xfrm>
            <a:prstGeom prst="rightArrow">
              <a:avLst>
                <a:gd name="adj1" fmla="val 50000"/>
                <a:gd name="adj2" fmla="val 62592"/>
              </a:avLst>
            </a:prstGeom>
            <a:solidFill>
              <a:srgbClr val="FF0000"/>
            </a:solidFill>
            <a:ln w="9525" algn="ctr">
              <a:solidFill>
                <a:schemeClr val="tx1"/>
              </a:solidFill>
              <a:miter lim="800000"/>
              <a:headEnd/>
              <a:tailEnd/>
            </a:ln>
            <a:effectLst/>
          </p:spPr>
          <p:txBody>
            <a:bodyPr wrap="none" lIns="0" tIns="69088" rIns="0" bIns="0" anchor="ctr"/>
            <a:lstStyle/>
            <a:p>
              <a:endParaRPr lang="en-GB"/>
            </a:p>
          </p:txBody>
        </p:sp>
        <p:sp>
          <p:nvSpPr>
            <p:cNvPr id="29" name="Freeform 13"/>
            <p:cNvSpPr>
              <a:spLocks/>
            </p:cNvSpPr>
            <p:nvPr/>
          </p:nvSpPr>
          <p:spPr bwMode="auto">
            <a:xfrm>
              <a:off x="937" y="2024"/>
              <a:ext cx="1399" cy="748"/>
            </a:xfrm>
            <a:custGeom>
              <a:avLst/>
              <a:gdLst/>
              <a:ahLst/>
              <a:cxnLst>
                <a:cxn ang="0">
                  <a:pos x="83" y="0"/>
                </a:cxn>
                <a:cxn ang="0">
                  <a:pos x="219" y="635"/>
                </a:cxn>
                <a:cxn ang="0">
                  <a:pos x="1399" y="680"/>
                </a:cxn>
              </a:cxnLst>
              <a:rect l="0" t="0" r="r" b="b"/>
              <a:pathLst>
                <a:path w="1399" h="748">
                  <a:moveTo>
                    <a:pt x="83" y="0"/>
                  </a:moveTo>
                  <a:cubicBezTo>
                    <a:pt x="41" y="261"/>
                    <a:pt x="0" y="522"/>
                    <a:pt x="219" y="635"/>
                  </a:cubicBezTo>
                  <a:cubicBezTo>
                    <a:pt x="438" y="748"/>
                    <a:pt x="1150" y="635"/>
                    <a:pt x="1399" y="680"/>
                  </a:cubicBezTo>
                </a:path>
              </a:pathLst>
            </a:custGeom>
            <a:noFill/>
            <a:ln w="38100" cap="flat" cmpd="sng">
              <a:solidFill>
                <a:srgbClr val="FF0000"/>
              </a:solidFill>
              <a:prstDash val="dash"/>
              <a:round/>
              <a:headEnd type="none" w="med" len="med"/>
              <a:tailEnd type="triangle" w="med" len="med"/>
            </a:ln>
            <a:effectLst/>
          </p:spPr>
          <p:txBody>
            <a:bodyPr lIns="0" tIns="69088" rIns="0" bIns="0"/>
            <a:lstStyle/>
            <a:p>
              <a:endParaRPr lang="en-GB"/>
            </a:p>
          </p:txBody>
        </p:sp>
        <p:sp>
          <p:nvSpPr>
            <p:cNvPr id="30" name="Text Box 14"/>
            <p:cNvSpPr txBox="1">
              <a:spLocks noChangeArrowheads="1"/>
            </p:cNvSpPr>
            <p:nvPr/>
          </p:nvSpPr>
          <p:spPr bwMode="auto">
            <a:xfrm>
              <a:off x="2336" y="2251"/>
              <a:ext cx="2041" cy="696"/>
            </a:xfrm>
            <a:prstGeom prst="rect">
              <a:avLst/>
            </a:prstGeom>
            <a:solidFill>
              <a:srgbClr val="FFFF00">
                <a:alpha val="30000"/>
              </a:srgbClr>
            </a:solidFill>
            <a:ln w="9525" algn="ctr">
              <a:solidFill>
                <a:schemeClr val="tx1"/>
              </a:solidFill>
              <a:miter lim="800000"/>
              <a:headEnd/>
              <a:tailEnd/>
            </a:ln>
            <a:effectLst/>
          </p:spPr>
          <p:txBody>
            <a:bodyPr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GB">
                  <a:solidFill>
                    <a:srgbClr val="000000"/>
                  </a:solidFill>
                </a:rPr>
                <a:t>Maximum ~16 pixels in respect to 4CIF resolution. (~ 2.25%)</a:t>
              </a:r>
            </a:p>
          </p:txBody>
        </p:sp>
      </p:grpSp>
      <p:sp>
        <p:nvSpPr>
          <p:cNvPr id="33" name="Text Box 11"/>
          <p:cNvSpPr txBox="1">
            <a:spLocks noChangeArrowheads="1"/>
          </p:cNvSpPr>
          <p:nvPr>
            <p:custDataLst>
              <p:tags r:id="rId16"/>
            </p:custDataLst>
          </p:nvPr>
        </p:nvSpPr>
        <p:spPr bwMode="auto">
          <a:xfrm>
            <a:off x="6571456" y="0"/>
            <a:ext cx="1800200"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Tecnologia</a:t>
            </a:r>
            <a:endParaRPr lang="en-US" sz="2000" dirty="0" smtClean="0">
              <a:solidFill>
                <a:schemeClr val="bg1"/>
              </a:solidFill>
            </a:endParaRPr>
          </a:p>
        </p:txBody>
      </p:sp>
      <p:sp>
        <p:nvSpPr>
          <p:cNvPr id="31" name="Segnaposto numero diapositiva 30"/>
          <p:cNvSpPr>
            <a:spLocks noGrp="1"/>
          </p:cNvSpPr>
          <p:nvPr>
            <p:ph type="sldNum" sz="quarter" idx="10"/>
          </p:nvPr>
        </p:nvSpPr>
        <p:spPr/>
        <p:txBody>
          <a:bodyPr/>
          <a:lstStyle/>
          <a:p>
            <a:fld id="{D7C3F0AE-C3A5-4F23-B629-A17D7DB1DB0C}" type="slidenum">
              <a:rPr lang="it-IT" smtClean="0"/>
              <a:pPr/>
              <a:t>40</a:t>
            </a:fld>
            <a:endParaRPr lang="it-IT"/>
          </a:p>
        </p:txBody>
      </p:sp>
      <p:sp>
        <p:nvSpPr>
          <p:cNvPr id="35" name="CasellaDiTesto 34"/>
          <p:cNvSpPr txBox="1"/>
          <p:nvPr>
            <p:custDataLst>
              <p:tags r:id="rId17"/>
            </p:custDataLst>
          </p:nvPr>
        </p:nvSpPr>
        <p:spPr>
          <a:xfrm>
            <a:off x="378768" y="4866555"/>
            <a:ext cx="1512168" cy="307777"/>
          </a:xfrm>
          <a:prstGeom prst="rect">
            <a:avLst/>
          </a:prstGeom>
          <a:noFill/>
        </p:spPr>
        <p:txBody>
          <a:bodyPr wrap="square" rtlCol="0">
            <a:spAutoFit/>
          </a:bodyPr>
          <a:lstStyle/>
          <a:p>
            <a:r>
              <a:rPr lang="en-GB" sz="1400" dirty="0" smtClean="0">
                <a:hlinkClick r:id="rId22" action="ppaction://hlinkfile"/>
              </a:rPr>
              <a:t>Link al video</a:t>
            </a:r>
            <a:endParaRPr lang="en-GB" sz="1400"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0"/>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500"/>
                                  </p:stCondLst>
                                  <p:childTnLst>
                                    <p:set>
                                      <p:cBhvr>
                                        <p:cTn id="9" dur="1" fill="hold">
                                          <p:stCondLst>
                                            <p:cond delay="0"/>
                                          </p:stCondLst>
                                        </p:cTn>
                                        <p:tgtEl>
                                          <p:spTgt spid="23"/>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500"/>
                                  </p:stCondLst>
                                  <p:childTnLst>
                                    <p:set>
                                      <p:cBhvr>
                                        <p:cTn id="12" dur="1" fill="hold">
                                          <p:stCondLst>
                                            <p:cond delay="0"/>
                                          </p:stCondLst>
                                        </p:cTn>
                                        <p:tgtEl>
                                          <p:spTgt spid="22"/>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500"/>
                                  </p:stCondLst>
                                  <p:childTnLst>
                                    <p:set>
                                      <p:cBhvr>
                                        <p:cTn id="15" dur="1" fill="hold">
                                          <p:stCondLst>
                                            <p:cond delay="0"/>
                                          </p:stCondLst>
                                        </p:cTn>
                                        <p:tgtEl>
                                          <p:spTgt spid="21"/>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500"/>
                                  </p:stCondLst>
                                  <p:childTnLst>
                                    <p:set>
                                      <p:cBhvr>
                                        <p:cTn id="18" dur="1" fill="hold">
                                          <p:stCondLst>
                                            <p:cond delay="0"/>
                                          </p:stCondLst>
                                        </p:cTn>
                                        <p:tgtEl>
                                          <p:spTgt spid="18"/>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nodeType="afterEffect">
                                  <p:stCondLst>
                                    <p:cond delay="50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2" grpId="0" animBg="1"/>
      <p:bldP spid="2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descr="JUBILAEUM.png"/>
          <p:cNvPicPr>
            <a:picLocks/>
          </p:cNvPicPr>
          <p:nvPr>
            <p:custDataLst>
              <p:tags r:id="rId2"/>
            </p:custDataLst>
          </p:nvPr>
        </p:nvPicPr>
        <p:blipFill>
          <a:blip r:embed="rId1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dirty="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a:t>Agenda</a:t>
            </a:r>
          </a:p>
        </p:txBody>
      </p:sp>
      <p:sp>
        <p:nvSpPr>
          <p:cNvPr id="10" name="Rectangle 3"/>
          <p:cNvSpPr txBox="1">
            <a:spLocks noChangeArrowheads="1"/>
          </p:cNvSpPr>
          <p:nvPr>
            <p:custDataLst>
              <p:tags r:id="rId10"/>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lvl="0" indent="-304800">
              <a:lnSpc>
                <a:spcPct val="111000"/>
              </a:lnSpc>
              <a:buClr>
                <a:srgbClr val="425C8F"/>
              </a:buClr>
              <a:buSzPct val="65000"/>
              <a:buFont typeface="Wingdings" pitchFamily="2" charset="2"/>
              <a:buChar char="è"/>
            </a:pPr>
            <a:r>
              <a:rPr lang="en-GB" kern="0" dirty="0" err="1" smtClean="0">
                <a:latin typeface="+mn-lt"/>
              </a:rPr>
              <a:t>Ricerca</a:t>
            </a:r>
            <a:r>
              <a:rPr lang="en-GB" kern="0" dirty="0" smtClean="0">
                <a:latin typeface="+mn-lt"/>
              </a:rPr>
              <a:t> </a:t>
            </a:r>
            <a:r>
              <a:rPr lang="en-GB" kern="0" dirty="0" err="1" smtClean="0">
                <a:latin typeface="+mn-lt"/>
              </a:rPr>
              <a:t>forense</a:t>
            </a: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10"/>
          <p:cNvGrpSpPr>
            <a:grpSpLocks/>
          </p:cNvGrpSpPr>
          <p:nvPr/>
        </p:nvGrpSpPr>
        <p:grpSpPr bwMode="auto">
          <a:xfrm flipH="1">
            <a:off x="91752" y="565820"/>
            <a:ext cx="8207896" cy="4913312"/>
            <a:chOff x="0" y="712"/>
            <a:chExt cx="5760" cy="3095"/>
          </a:xfrm>
        </p:grpSpPr>
        <p:sp>
          <p:nvSpPr>
            <p:cNvPr id="13" name="Freeform 9"/>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4" name="Freeform 11"/>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5" name="Freeform 12"/>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6" name="Freeform 52"/>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lgn="l" eaLnBrk="1" hangingPunct="1">
                <a:defRPr/>
              </a:pPr>
              <a:endParaRPr lang="it-IT" sz="1800">
                <a:latin typeface="Arial" charset="0"/>
                <a:cs typeface="Arial" charset="0"/>
              </a:endParaRPr>
            </a:p>
          </p:txBody>
        </p:sp>
        <p:sp>
          <p:nvSpPr>
            <p:cNvPr id="17" name="Freeform 8"/>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18" name="AutoShape 54"/>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0" name="AutoShape 55"/>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1" name="AutoShape 56"/>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2" name="AutoShape 57"/>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3" name="Freeform 14"/>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4" name="Freeform 15"/>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5" name="Freeform 16"/>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6" name="Freeform 17"/>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7" name="Freeform 19"/>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grpSp>
      <p:sp>
        <p:nvSpPr>
          <p:cNvPr id="30" name="Segnaposto numero diapositiva 29"/>
          <p:cNvSpPr>
            <a:spLocks noGrp="1"/>
          </p:cNvSpPr>
          <p:nvPr>
            <p:ph type="sldNum" sz="quarter" idx="10"/>
          </p:nvPr>
        </p:nvSpPr>
        <p:spPr/>
        <p:txBody>
          <a:bodyPr/>
          <a:lstStyle/>
          <a:p>
            <a:fld id="{D7C3F0AE-C3A5-4F23-B629-A17D7DB1DB0C}" type="slidenum">
              <a:rPr lang="it-IT" smtClean="0"/>
              <a:pPr/>
              <a:t>41</a:t>
            </a:fld>
            <a:endParaRPr lang="it-IT"/>
          </a:p>
        </p:txBody>
      </p:sp>
    </p:spTree>
    <p:custDataLst>
      <p:tags r:id="rId1"/>
    </p:custData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descr="JUBILAEUM.png"/>
          <p:cNvPicPr>
            <a:picLocks/>
          </p:cNvPicPr>
          <p:nvPr>
            <p:custDataLst>
              <p:tags r:id="rId2"/>
            </p:custDataLst>
          </p:nvPr>
        </p:nvPicPr>
        <p:blipFill>
          <a:blip r:embed="rId14"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pic>
        <p:nvPicPr>
          <p:cNvPr id="10" name="Picture 12" descr="BOSCH_monitor_with_ArchivePlayer_screenshot">
            <a:hlinkClick r:id="rId15"/>
          </p:cNvPr>
          <p:cNvPicPr>
            <a:picLocks noChangeAspect="1" noChangeArrowheads="1"/>
          </p:cNvPicPr>
          <p:nvPr>
            <p:custDataLst>
              <p:tags r:id="rId9"/>
            </p:custDataLst>
          </p:nvPr>
        </p:nvPicPr>
        <p:blipFill>
          <a:blip r:embed="rId16" cstate="print">
            <a:clrChange>
              <a:clrFrom>
                <a:srgbClr val="99CCCC"/>
              </a:clrFrom>
              <a:clrTo>
                <a:srgbClr val="99CCCC">
                  <a:alpha val="0"/>
                </a:srgbClr>
              </a:clrTo>
            </a:clrChange>
            <a:lum bright="54000" contrast="4000"/>
          </a:blip>
          <a:srcRect/>
          <a:stretch>
            <a:fillRect/>
          </a:stretch>
        </p:blipFill>
        <p:spPr bwMode="auto">
          <a:xfrm>
            <a:off x="6067425" y="709614"/>
            <a:ext cx="1584325" cy="1477793"/>
          </a:xfrm>
          <a:prstGeom prst="rect">
            <a:avLst/>
          </a:prstGeom>
          <a:noFill/>
          <a:ln w="9525">
            <a:noFill/>
            <a:miter lim="800000"/>
            <a:headEnd/>
            <a:tailEnd/>
          </a:ln>
          <a:effectLst/>
        </p:spPr>
      </p:pic>
      <p:sp>
        <p:nvSpPr>
          <p:cNvPr id="11" name="Rectangle 8"/>
          <p:cNvSpPr>
            <a:spLocks noGrp="1" noChangeArrowheads="1"/>
          </p:cNvSpPr>
          <p:nvPr>
            <p:ph type="title"/>
            <p:custDataLst>
              <p:tags r:id="rId10"/>
            </p:custDataLst>
          </p:nvPr>
        </p:nvSpPr>
        <p:spPr>
          <a:xfrm>
            <a:off x="533400" y="533400"/>
            <a:ext cx="7315200" cy="533400"/>
          </a:xfrm>
          <a:noFill/>
          <a:ln/>
        </p:spPr>
        <p:txBody>
          <a:bodyPr/>
          <a:lstStyle/>
          <a:p>
            <a:r>
              <a:rPr lang="en-US"/>
              <a:t>Forensic Search</a:t>
            </a:r>
          </a:p>
        </p:txBody>
      </p:sp>
      <p:sp>
        <p:nvSpPr>
          <p:cNvPr id="12" name="Rectangle 9"/>
          <p:cNvSpPr txBox="1">
            <a:spLocks noChangeArrowheads="1"/>
          </p:cNvSpPr>
          <p:nvPr/>
        </p:nvSpPr>
        <p:spPr bwMode="auto">
          <a:xfrm>
            <a:off x="522288" y="1789956"/>
            <a:ext cx="7561262"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US" sz="1800" b="0" i="0" u="none" strike="noStrike" kern="0" cap="none" spc="0" normalizeH="0" baseline="0" noProof="0" dirty="0" smtClean="0">
              <a:ln>
                <a:noFill/>
              </a:ln>
              <a:solidFill>
                <a:schemeClr val="tx1"/>
              </a:solidFill>
              <a:effectLst/>
              <a:uLnTx/>
              <a:uFillTx/>
              <a:latin typeface="+mn-lt"/>
              <a:ea typeface="+mn-ea"/>
              <a:cs typeface="+mn-cs"/>
            </a:endParaRPr>
          </a:p>
          <a:p>
            <a:pPr marL="304800" indent="-304800">
              <a:lnSpc>
                <a:spcPct val="111000"/>
              </a:lnSpc>
              <a:buClr>
                <a:srgbClr val="425C8F"/>
              </a:buClr>
              <a:buSzPct val="65000"/>
              <a:buFont typeface="Wingdings" pitchFamily="2" charset="2"/>
              <a:buChar char="è"/>
            </a:pPr>
            <a:r>
              <a:rPr lang="it-IT" dirty="0" smtClean="0"/>
              <a:t>IVA Bosch fornisce un tipo rivoluzionario di funzionalità "Google" per eseguire la scansione di un archivio per un evento specifico - VCA, esegue un controllo sulle registrazioni come avviene nel Live eseguendo una ricerca sui metadati senza dover guardare intere ore di video registrati.</a:t>
            </a: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US"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kumimoji="0" lang="en-US" sz="1800" b="0" i="0" u="none" strike="noStrike" kern="0" cap="none" spc="0" normalizeH="0" baseline="0" noProof="0" dirty="0" smtClean="0">
                <a:ln>
                  <a:noFill/>
                </a:ln>
                <a:solidFill>
                  <a:schemeClr val="tx1"/>
                </a:solidFill>
                <a:effectLst/>
                <a:uLnTx/>
                <a:uFillTx/>
                <a:latin typeface="+mn-lt"/>
                <a:ea typeface="+mn-ea"/>
                <a:cs typeface="+mn-cs"/>
              </a:rPr>
              <a:t>Questa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prestazione</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salvaguarda</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r>
              <a:rPr lang="en-US" kern="0" dirty="0" err="1" smtClean="0">
                <a:latin typeface="+mn-lt"/>
              </a:rPr>
              <a:t>il</a:t>
            </a:r>
            <a:r>
              <a:rPr lang="en-US" kern="0" dirty="0" smtClean="0">
                <a:latin typeface="+mn-lt"/>
              </a:rPr>
              <a:t> tempo e </a:t>
            </a:r>
            <a:r>
              <a:rPr lang="en-US" kern="0" dirty="0" err="1" smtClean="0">
                <a:latin typeface="+mn-lt"/>
              </a:rPr>
              <a:t>i</a:t>
            </a:r>
            <a:r>
              <a:rPr lang="en-US" kern="0" dirty="0" smtClean="0">
                <a:latin typeface="+mn-lt"/>
              </a:rPr>
              <a:t> </a:t>
            </a:r>
            <a:r>
              <a:rPr lang="en-US" kern="0" dirty="0" err="1" smtClean="0">
                <a:latin typeface="+mn-lt"/>
              </a:rPr>
              <a:t>costi</a:t>
            </a:r>
            <a:r>
              <a:rPr lang="en-US" kern="0" dirty="0" smtClean="0">
                <a:latin typeface="+mn-lt"/>
              </a:rPr>
              <a:t> per </a:t>
            </a:r>
            <a:r>
              <a:rPr lang="en-US" kern="0" dirty="0" err="1" smtClean="0">
                <a:latin typeface="+mn-lt"/>
              </a:rPr>
              <a:t>queste</a:t>
            </a:r>
            <a:r>
              <a:rPr lang="en-US" kern="0" dirty="0" smtClean="0">
                <a:latin typeface="+mn-lt"/>
              </a:rPr>
              <a:t> </a:t>
            </a:r>
            <a:r>
              <a:rPr lang="en-US" kern="0" dirty="0" err="1" smtClean="0">
                <a:latin typeface="+mn-lt"/>
              </a:rPr>
              <a:t>operazioni</a:t>
            </a:r>
            <a:r>
              <a:rPr lang="en-US" kern="0" dirty="0" smtClean="0">
                <a:latin typeface="+mn-lt"/>
              </a:rPr>
              <a:t>.</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US"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kumimoji="0" lang="en-US" sz="1800" b="0" i="0" u="none" strike="noStrike" kern="0" cap="none" spc="0" normalizeH="0" baseline="0" noProof="0" dirty="0" smtClean="0">
                <a:ln>
                  <a:noFill/>
                </a:ln>
                <a:solidFill>
                  <a:schemeClr val="tx1"/>
                </a:solidFill>
                <a:effectLst/>
                <a:uLnTx/>
                <a:uFillTx/>
                <a:latin typeface="+mn-lt"/>
                <a:ea typeface="+mn-ea"/>
                <a:cs typeface="+mn-cs"/>
              </a:rPr>
              <a:t>Questa è la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chiave</a:t>
            </a:r>
            <a:r>
              <a:rPr kumimoji="0" lang="en-US" sz="1800" b="0" i="0" u="none" strike="noStrike" kern="0" cap="none" spc="0" normalizeH="0" baseline="0" noProof="0" dirty="0" smtClean="0">
                <a:ln>
                  <a:noFill/>
                </a:ln>
                <a:solidFill>
                  <a:schemeClr val="tx1"/>
                </a:solidFill>
                <a:effectLst/>
                <a:uLnTx/>
                <a:uFillTx/>
                <a:latin typeface="+mn-lt"/>
                <a:ea typeface="+mn-ea"/>
                <a:cs typeface="+mn-cs"/>
              </a:rPr>
              <a:t> per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il</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futuro</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dell’IVA</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r>
              <a:rPr lang="en-US" kern="0" dirty="0" smtClean="0">
                <a:latin typeface="+mn-lt"/>
              </a:rPr>
              <a:t>in</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sistemi</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di</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grandi</a:t>
            </a:r>
            <a:r>
              <a:rPr kumimoji="0" lang="en-US" sz="1800" b="0" i="0" u="none" strike="noStrike" kern="0" cap="none" spc="0" normalizeH="0" baseline="0" noProof="0" dirty="0" smtClean="0">
                <a:ln>
                  <a:noFill/>
                </a:ln>
                <a:solidFill>
                  <a:schemeClr val="tx1"/>
                </a:solidFill>
                <a:effectLst/>
                <a:uLnTx/>
                <a:uFillTx/>
                <a:latin typeface="+mn-lt"/>
                <a:ea typeface="+mn-ea"/>
                <a:cs typeface="+mn-cs"/>
              </a:rPr>
              <a:t> </a:t>
            </a:r>
            <a:r>
              <a:rPr kumimoji="0" lang="en-US" sz="1800" b="0" i="0" u="none" strike="noStrike" kern="0" cap="none" spc="0" normalizeH="0" baseline="0" noProof="0" dirty="0" err="1" smtClean="0">
                <a:ln>
                  <a:noFill/>
                </a:ln>
                <a:solidFill>
                  <a:schemeClr val="tx1"/>
                </a:solidFill>
                <a:effectLst/>
                <a:uLnTx/>
                <a:uFillTx/>
                <a:latin typeface="+mn-lt"/>
                <a:ea typeface="+mn-ea"/>
                <a:cs typeface="+mn-cs"/>
              </a:rPr>
              <a:t>dimensioni</a:t>
            </a:r>
            <a:r>
              <a:rPr lang="en-US" kern="0" dirty="0" smtClean="0">
                <a:latin typeface="+mn-lt"/>
              </a:rPr>
              <a:t> e non solo.</a:t>
            </a:r>
            <a:endParaRPr kumimoji="0" lang="en-US" sz="1800" b="0" i="0" u="none" strike="noStrike" kern="0" cap="none" spc="0" normalizeH="0" baseline="0" noProof="0" dirty="0">
              <a:ln>
                <a:noFill/>
              </a:ln>
              <a:solidFill>
                <a:schemeClr val="tx1"/>
              </a:solidFill>
              <a:effectLst/>
              <a:uLnTx/>
              <a:uFillTx/>
              <a:latin typeface="+mn-lt"/>
              <a:ea typeface="+mn-ea"/>
              <a:cs typeface="+mn-cs"/>
            </a:endParaRPr>
          </a:p>
        </p:txBody>
      </p:sp>
      <p:sp>
        <p:nvSpPr>
          <p:cNvPr id="16" name="Text Box 11"/>
          <p:cNvSpPr txBox="1">
            <a:spLocks noChangeArrowheads="1"/>
          </p:cNvSpPr>
          <p:nvPr>
            <p:custDataLst>
              <p:tags r:id="rId11"/>
            </p:custDataLst>
          </p:nvPr>
        </p:nvSpPr>
        <p:spPr bwMode="auto">
          <a:xfrm>
            <a:off x="4915272" y="28575"/>
            <a:ext cx="3600401"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Metadati</a:t>
            </a:r>
            <a:r>
              <a:rPr lang="en-US" sz="2000" dirty="0" smtClean="0">
                <a:solidFill>
                  <a:schemeClr val="bg1"/>
                </a:solidFill>
              </a:rPr>
              <a:t> e </a:t>
            </a:r>
            <a:r>
              <a:rPr lang="en-US" sz="2000" dirty="0" err="1" smtClean="0">
                <a:solidFill>
                  <a:schemeClr val="bg1"/>
                </a:solidFill>
              </a:rPr>
              <a:t>Ricerca</a:t>
            </a:r>
            <a:r>
              <a:rPr lang="en-US" sz="2000" dirty="0" smtClean="0">
                <a:solidFill>
                  <a:schemeClr val="bg1"/>
                </a:solidFill>
              </a:rPr>
              <a:t> </a:t>
            </a:r>
            <a:r>
              <a:rPr lang="en-US" sz="2000" dirty="0" err="1" smtClean="0">
                <a:solidFill>
                  <a:schemeClr val="bg1"/>
                </a:solidFill>
              </a:rPr>
              <a:t>Forense</a:t>
            </a:r>
            <a:endParaRPr lang="en-US" sz="2000" dirty="0">
              <a:solidFill>
                <a:schemeClr val="bg1"/>
              </a:solidFill>
            </a:endParaRPr>
          </a:p>
        </p:txBody>
      </p:sp>
      <p:sp>
        <p:nvSpPr>
          <p:cNvPr id="15" name="Segnaposto numero diapositiva 14"/>
          <p:cNvSpPr>
            <a:spLocks noGrp="1"/>
          </p:cNvSpPr>
          <p:nvPr>
            <p:ph type="sldNum" sz="quarter" idx="10"/>
          </p:nvPr>
        </p:nvSpPr>
        <p:spPr/>
        <p:txBody>
          <a:bodyPr/>
          <a:lstStyle/>
          <a:p>
            <a:fld id="{D7C3F0AE-C3A5-4F23-B629-A17D7DB1DB0C}" type="slidenum">
              <a:rPr lang="it-IT" smtClean="0"/>
              <a:pPr/>
              <a:t>42</a:t>
            </a:fld>
            <a:endParaRPr lang="it-IT"/>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 calcmode="lin" valueType="num">
                                      <p:cBhvr additive="base">
                                        <p:cTn id="7"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anim calcmode="lin" valueType="num">
                                      <p:cBhvr additive="base">
                                        <p:cTn id="13"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anim calcmode="lin" valueType="num">
                                      <p:cBhvr additive="base">
                                        <p:cTn id="17"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magine 22" descr="JUBILAEUM.png"/>
          <p:cNvPicPr>
            <a:picLocks/>
          </p:cNvPicPr>
          <p:nvPr>
            <p:custDataLst>
              <p:tags r:id="rId2"/>
            </p:custDataLst>
          </p:nvPr>
        </p:nvPicPr>
        <p:blipFill>
          <a:blip r:embed="rId2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US" dirty="0"/>
              <a:t>Metadata </a:t>
            </a:r>
            <a:r>
              <a:rPr lang="en-US" dirty="0" smtClean="0"/>
              <a:t>e </a:t>
            </a:r>
            <a:r>
              <a:rPr lang="en-US" dirty="0"/>
              <a:t>forensic search</a:t>
            </a:r>
          </a:p>
        </p:txBody>
      </p:sp>
      <p:sp>
        <p:nvSpPr>
          <p:cNvPr id="10" name="AutoShape 24"/>
          <p:cNvSpPr>
            <a:spLocks/>
          </p:cNvSpPr>
          <p:nvPr>
            <p:custDataLst>
              <p:tags r:id="rId10"/>
            </p:custDataLst>
          </p:nvPr>
        </p:nvSpPr>
        <p:spPr bwMode="auto">
          <a:xfrm>
            <a:off x="5780088" y="1285900"/>
            <a:ext cx="2487612" cy="864815"/>
          </a:xfrm>
          <a:prstGeom prst="borderCallout2">
            <a:avLst>
              <a:gd name="adj1" fmla="val 19565"/>
              <a:gd name="adj2" fmla="val -3065"/>
              <a:gd name="adj3" fmla="val 19565"/>
              <a:gd name="adj4" fmla="val -10787"/>
              <a:gd name="adj5" fmla="val 261412"/>
              <a:gd name="adj6" fmla="val -20806"/>
            </a:avLst>
          </a:prstGeom>
          <a:solidFill>
            <a:schemeClr val="folHlink"/>
          </a:solidFill>
          <a:ln w="9525" algn="ctr">
            <a:solidFill>
              <a:schemeClr val="tx1"/>
            </a:solidFill>
            <a:miter lim="800000"/>
            <a:headEnd/>
            <a:tailEnd/>
          </a:ln>
          <a:effectLst/>
        </p:spPr>
        <p:txBody>
          <a:bodyPr lIns="0" tIns="69088" rIns="0" bIns="0"/>
          <a:lstStyle/>
          <a:p>
            <a:pPr marL="331788" indent="-331788" algn="ctr" eaLnBrk="0" hangingPunct="0">
              <a:lnSpc>
                <a:spcPct val="111000"/>
              </a:lnSpc>
              <a:buClr>
                <a:srgbClr val="5D7298"/>
              </a:buClr>
              <a:buSzPct val="65000"/>
              <a:buFont typeface="Wingdings" pitchFamily="2" charset="2"/>
              <a:buNone/>
            </a:pPr>
            <a:r>
              <a:rPr lang="en-US" sz="1400" dirty="0" err="1" smtClean="0">
                <a:solidFill>
                  <a:srgbClr val="000000"/>
                </a:solidFill>
              </a:rPr>
              <a:t>Metadati</a:t>
            </a:r>
            <a:r>
              <a:rPr lang="en-US" sz="1400" dirty="0" smtClean="0">
                <a:solidFill>
                  <a:srgbClr val="000000"/>
                </a:solidFill>
              </a:rPr>
              <a:t>, </a:t>
            </a:r>
            <a:r>
              <a:rPr lang="en-US" sz="1400" dirty="0" err="1" smtClean="0">
                <a:solidFill>
                  <a:srgbClr val="000000"/>
                </a:solidFill>
              </a:rPr>
              <a:t>si</a:t>
            </a:r>
            <a:r>
              <a:rPr lang="en-US" sz="1400" dirty="0" smtClean="0">
                <a:solidFill>
                  <a:srgbClr val="000000"/>
                </a:solidFill>
              </a:rPr>
              <a:t> </a:t>
            </a:r>
            <a:r>
              <a:rPr lang="en-US" sz="1400" dirty="0" err="1" smtClean="0">
                <a:solidFill>
                  <a:srgbClr val="000000"/>
                </a:solidFill>
              </a:rPr>
              <a:t>basano</a:t>
            </a:r>
            <a:r>
              <a:rPr lang="en-US" sz="1400" dirty="0" smtClean="0">
                <a:solidFill>
                  <a:srgbClr val="000000"/>
                </a:solidFill>
              </a:rPr>
              <a:t> </a:t>
            </a:r>
            <a:r>
              <a:rPr lang="en-US" sz="1400" dirty="0" err="1" smtClean="0">
                <a:solidFill>
                  <a:srgbClr val="000000"/>
                </a:solidFill>
              </a:rPr>
              <a:t>sull’area</a:t>
            </a:r>
            <a:r>
              <a:rPr lang="en-US" sz="1400" dirty="0" smtClean="0">
                <a:solidFill>
                  <a:srgbClr val="000000"/>
                </a:solidFill>
              </a:rPr>
              <a:t> </a:t>
            </a:r>
            <a:r>
              <a:rPr lang="en-US" sz="1400" dirty="0" err="1" smtClean="0">
                <a:solidFill>
                  <a:srgbClr val="000000"/>
                </a:solidFill>
              </a:rPr>
              <a:t>sensibile</a:t>
            </a:r>
            <a:r>
              <a:rPr lang="en-US" sz="1400" dirty="0" smtClean="0">
                <a:solidFill>
                  <a:srgbClr val="000000"/>
                </a:solidFill>
              </a:rPr>
              <a:t> e la </a:t>
            </a:r>
            <a:r>
              <a:rPr lang="en-US" sz="1400" dirty="0" err="1" smtClean="0">
                <a:solidFill>
                  <a:srgbClr val="000000"/>
                </a:solidFill>
              </a:rPr>
              <a:t>dimensione</a:t>
            </a:r>
            <a:r>
              <a:rPr lang="en-US" sz="1400" dirty="0" smtClean="0">
                <a:solidFill>
                  <a:srgbClr val="000000"/>
                </a:solidFill>
              </a:rPr>
              <a:t> Min/Max </a:t>
            </a:r>
            <a:r>
              <a:rPr lang="en-US" sz="1400" dirty="0" err="1" smtClean="0">
                <a:solidFill>
                  <a:srgbClr val="000000"/>
                </a:solidFill>
              </a:rPr>
              <a:t>degli</a:t>
            </a:r>
            <a:r>
              <a:rPr lang="en-US" sz="1400" dirty="0" smtClean="0">
                <a:solidFill>
                  <a:srgbClr val="000000"/>
                </a:solidFill>
              </a:rPr>
              <a:t> </a:t>
            </a:r>
            <a:r>
              <a:rPr lang="en-US" sz="1400" dirty="0" err="1" smtClean="0">
                <a:solidFill>
                  <a:srgbClr val="000000"/>
                </a:solidFill>
              </a:rPr>
              <a:t>oggetti</a:t>
            </a:r>
            <a:r>
              <a:rPr lang="en-US" sz="1400" dirty="0" smtClean="0">
                <a:solidFill>
                  <a:srgbClr val="000000"/>
                </a:solidFill>
              </a:rPr>
              <a:t>.</a:t>
            </a:r>
            <a:endParaRPr lang="en-US" sz="1400" dirty="0">
              <a:solidFill>
                <a:srgbClr val="000000"/>
              </a:solidFill>
            </a:endParaRPr>
          </a:p>
        </p:txBody>
      </p:sp>
      <p:sp>
        <p:nvSpPr>
          <p:cNvPr id="11" name="Text Box 28"/>
          <p:cNvSpPr txBox="1">
            <a:spLocks noChangeArrowheads="1"/>
          </p:cNvSpPr>
          <p:nvPr>
            <p:custDataLst>
              <p:tags r:id="rId11"/>
            </p:custDataLst>
          </p:nvPr>
        </p:nvSpPr>
        <p:spPr bwMode="auto">
          <a:xfrm>
            <a:off x="882650" y="1285875"/>
            <a:ext cx="3630613" cy="1955664"/>
          </a:xfrm>
          <a:prstGeom prst="rect">
            <a:avLst/>
          </a:prstGeom>
          <a:noFill/>
          <a:ln w="9525" algn="ctr">
            <a:noFill/>
            <a:miter lim="800000"/>
            <a:headEnd/>
            <a:tailEnd/>
          </a:ln>
          <a:effectLst/>
        </p:spPr>
        <p:txBody>
          <a:bodyPr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1600" dirty="0" err="1" smtClean="0">
                <a:solidFill>
                  <a:srgbClr val="000000"/>
                </a:solidFill>
              </a:rPr>
              <a:t>Oltre</a:t>
            </a:r>
            <a:r>
              <a:rPr lang="en-US" sz="1600" dirty="0" smtClean="0">
                <a:solidFill>
                  <a:srgbClr val="000000"/>
                </a:solidFill>
              </a:rPr>
              <a:t> al video, è </a:t>
            </a:r>
            <a:r>
              <a:rPr lang="en-US" sz="1600" dirty="0" err="1" smtClean="0">
                <a:solidFill>
                  <a:srgbClr val="000000"/>
                </a:solidFill>
              </a:rPr>
              <a:t>possibile</a:t>
            </a:r>
            <a:r>
              <a:rPr lang="en-US" sz="1600" dirty="0" smtClean="0">
                <a:solidFill>
                  <a:srgbClr val="000000"/>
                </a:solidFill>
              </a:rPr>
              <a:t> la </a:t>
            </a:r>
            <a:r>
              <a:rPr lang="en-US" sz="1600" dirty="0" err="1" smtClean="0">
                <a:solidFill>
                  <a:srgbClr val="000000"/>
                </a:solidFill>
              </a:rPr>
              <a:t>registrazione</a:t>
            </a:r>
            <a:r>
              <a:rPr lang="en-US" sz="1600" dirty="0" smtClean="0">
                <a:solidFill>
                  <a:srgbClr val="000000"/>
                </a:solidFill>
              </a:rPr>
              <a:t> </a:t>
            </a:r>
            <a:r>
              <a:rPr lang="en-US" sz="1600" dirty="0" err="1" smtClean="0">
                <a:solidFill>
                  <a:srgbClr val="000000"/>
                </a:solidFill>
              </a:rPr>
              <a:t>dei</a:t>
            </a:r>
            <a:r>
              <a:rPr lang="en-US" sz="1600" dirty="0" smtClean="0">
                <a:solidFill>
                  <a:srgbClr val="000000"/>
                </a:solidFill>
              </a:rPr>
              <a:t> </a:t>
            </a:r>
            <a:r>
              <a:rPr lang="en-US" sz="1600" dirty="0" err="1" smtClean="0">
                <a:solidFill>
                  <a:srgbClr val="000000"/>
                </a:solidFill>
              </a:rPr>
              <a:t>metadati</a:t>
            </a:r>
            <a:r>
              <a:rPr lang="en-US" sz="1600" dirty="0" smtClean="0">
                <a:solidFill>
                  <a:srgbClr val="000000"/>
                </a:solidFill>
              </a:rPr>
              <a:t>.</a:t>
            </a:r>
            <a:endParaRPr lang="en-US" sz="1600" dirty="0">
              <a:solidFill>
                <a:srgbClr val="000000"/>
              </a:solidFill>
            </a:endParaRPr>
          </a:p>
          <a:p>
            <a:pPr marL="331788" indent="-331788" eaLnBrk="0" hangingPunct="0">
              <a:lnSpc>
                <a:spcPct val="111000"/>
              </a:lnSpc>
              <a:spcBef>
                <a:spcPct val="50000"/>
              </a:spcBef>
              <a:buClr>
                <a:srgbClr val="5D7298"/>
              </a:buClr>
              <a:buSzPct val="65000"/>
              <a:buFont typeface="Wingdings" pitchFamily="2" charset="2"/>
              <a:buChar char="è"/>
            </a:pPr>
            <a:r>
              <a:rPr lang="en-US" sz="1600" dirty="0" smtClean="0">
                <a:solidFill>
                  <a:srgbClr val="000000"/>
                </a:solidFill>
              </a:rPr>
              <a:t>La </a:t>
            </a:r>
            <a:r>
              <a:rPr lang="en-US" sz="1600" dirty="0" err="1" smtClean="0">
                <a:solidFill>
                  <a:srgbClr val="000000"/>
                </a:solidFill>
              </a:rPr>
              <a:t>ricerca</a:t>
            </a:r>
            <a:r>
              <a:rPr lang="en-US" sz="1600" dirty="0" smtClean="0">
                <a:solidFill>
                  <a:srgbClr val="000000"/>
                </a:solidFill>
              </a:rPr>
              <a:t> </a:t>
            </a:r>
            <a:r>
              <a:rPr lang="en-US" sz="1600" dirty="0" err="1" smtClean="0">
                <a:solidFill>
                  <a:srgbClr val="000000"/>
                </a:solidFill>
              </a:rPr>
              <a:t>forense</a:t>
            </a:r>
            <a:r>
              <a:rPr lang="en-US" sz="1600" dirty="0" smtClean="0">
                <a:solidFill>
                  <a:srgbClr val="000000"/>
                </a:solidFill>
              </a:rPr>
              <a:t> è </a:t>
            </a:r>
            <a:r>
              <a:rPr lang="en-US" sz="1600" dirty="0" err="1" smtClean="0">
                <a:solidFill>
                  <a:srgbClr val="000000"/>
                </a:solidFill>
              </a:rPr>
              <a:t>possibile</a:t>
            </a:r>
            <a:r>
              <a:rPr lang="en-US" sz="1600" dirty="0" smtClean="0">
                <a:solidFill>
                  <a:srgbClr val="000000"/>
                </a:solidFill>
              </a:rPr>
              <a:t> per </a:t>
            </a:r>
            <a:r>
              <a:rPr lang="en-US" sz="1600" dirty="0" err="1" smtClean="0">
                <a:solidFill>
                  <a:srgbClr val="000000"/>
                </a:solidFill>
              </a:rPr>
              <a:t>i</a:t>
            </a:r>
            <a:r>
              <a:rPr lang="en-US" sz="1600" dirty="0" smtClean="0">
                <a:solidFill>
                  <a:srgbClr val="000000"/>
                </a:solidFill>
              </a:rPr>
              <a:t> video </a:t>
            </a:r>
            <a:r>
              <a:rPr lang="en-US" sz="1600" dirty="0" err="1" smtClean="0">
                <a:solidFill>
                  <a:srgbClr val="000000"/>
                </a:solidFill>
              </a:rPr>
              <a:t>che</a:t>
            </a:r>
            <a:r>
              <a:rPr lang="en-US" sz="1600" dirty="0" smtClean="0">
                <a:solidFill>
                  <a:srgbClr val="000000"/>
                </a:solidFill>
              </a:rPr>
              <a:t> </a:t>
            </a:r>
            <a:r>
              <a:rPr lang="en-US" sz="1600" dirty="0" err="1" smtClean="0">
                <a:solidFill>
                  <a:srgbClr val="000000"/>
                </a:solidFill>
              </a:rPr>
              <a:t>hanno</a:t>
            </a:r>
            <a:r>
              <a:rPr lang="en-US" sz="1600" dirty="0" smtClean="0">
                <a:solidFill>
                  <a:srgbClr val="000000"/>
                </a:solidFill>
              </a:rPr>
              <a:t> </a:t>
            </a:r>
            <a:r>
              <a:rPr lang="en-US" sz="1600" dirty="0" err="1" smtClean="0">
                <a:solidFill>
                  <a:srgbClr val="000000"/>
                </a:solidFill>
              </a:rPr>
              <a:t>registrato</a:t>
            </a:r>
            <a:r>
              <a:rPr lang="en-US" sz="1600" dirty="0" smtClean="0">
                <a:solidFill>
                  <a:srgbClr val="000000"/>
                </a:solidFill>
              </a:rPr>
              <a:t> </a:t>
            </a:r>
            <a:r>
              <a:rPr lang="en-US" sz="1600" dirty="0" err="1" smtClean="0">
                <a:solidFill>
                  <a:srgbClr val="000000"/>
                </a:solidFill>
              </a:rPr>
              <a:t>anche</a:t>
            </a:r>
            <a:r>
              <a:rPr lang="en-US" sz="1600" dirty="0" smtClean="0">
                <a:solidFill>
                  <a:srgbClr val="000000"/>
                </a:solidFill>
              </a:rPr>
              <a:t> </a:t>
            </a:r>
            <a:r>
              <a:rPr lang="en-US" sz="1600" dirty="0" err="1" smtClean="0">
                <a:solidFill>
                  <a:srgbClr val="000000"/>
                </a:solidFill>
              </a:rPr>
              <a:t>i</a:t>
            </a:r>
            <a:r>
              <a:rPr lang="en-US" sz="1600" dirty="0" smtClean="0">
                <a:solidFill>
                  <a:srgbClr val="000000"/>
                </a:solidFill>
              </a:rPr>
              <a:t> </a:t>
            </a:r>
            <a:r>
              <a:rPr lang="en-US" sz="1600" dirty="0" err="1" smtClean="0">
                <a:solidFill>
                  <a:srgbClr val="000000"/>
                </a:solidFill>
              </a:rPr>
              <a:t>metadati</a:t>
            </a:r>
            <a:r>
              <a:rPr lang="en-US" sz="1600" dirty="0" smtClean="0">
                <a:solidFill>
                  <a:srgbClr val="000000"/>
                </a:solidFill>
              </a:rPr>
              <a:t> (150Kb/s).</a:t>
            </a:r>
            <a:endParaRPr lang="en-US" sz="1600" dirty="0">
              <a:solidFill>
                <a:srgbClr val="000000"/>
              </a:solidFill>
            </a:endParaRPr>
          </a:p>
          <a:p>
            <a:pPr marL="331788" indent="-331788" eaLnBrk="0" hangingPunct="0">
              <a:lnSpc>
                <a:spcPct val="111000"/>
              </a:lnSpc>
              <a:spcBef>
                <a:spcPct val="50000"/>
              </a:spcBef>
              <a:buClr>
                <a:srgbClr val="5D7298"/>
              </a:buClr>
              <a:buSzPct val="65000"/>
              <a:buFont typeface="Wingdings" pitchFamily="2" charset="2"/>
              <a:buNone/>
            </a:pPr>
            <a:endParaRPr lang="en-US" sz="1600" dirty="0">
              <a:solidFill>
                <a:srgbClr val="000000"/>
              </a:solidFill>
            </a:endParaRPr>
          </a:p>
        </p:txBody>
      </p:sp>
      <p:grpSp>
        <p:nvGrpSpPr>
          <p:cNvPr id="2" name="Group 64"/>
          <p:cNvGrpSpPr>
            <a:grpSpLocks/>
          </p:cNvGrpSpPr>
          <p:nvPr/>
        </p:nvGrpSpPr>
        <p:grpSpPr bwMode="auto">
          <a:xfrm>
            <a:off x="1791370" y="3014663"/>
            <a:ext cx="4195094" cy="2009775"/>
            <a:chOff x="396" y="673"/>
            <a:chExt cx="4463" cy="2583"/>
          </a:xfrm>
        </p:grpSpPr>
        <p:pic>
          <p:nvPicPr>
            <p:cNvPr id="13" name="Picture 65" descr="ML54"/>
            <p:cNvPicPr>
              <a:picLocks noChangeAspect="1" noChangeArrowheads="1"/>
            </p:cNvPicPr>
            <p:nvPr>
              <p:custDataLst>
                <p:tags r:id="rId14"/>
              </p:custDataLst>
            </p:nvPr>
          </p:nvPicPr>
          <p:blipFill>
            <a:blip r:embed="rId24" cstate="print"/>
            <a:srcRect/>
            <a:stretch>
              <a:fillRect/>
            </a:stretch>
          </p:blipFill>
          <p:spPr bwMode="auto">
            <a:xfrm>
              <a:off x="396" y="807"/>
              <a:ext cx="1891" cy="2359"/>
            </a:xfrm>
            <a:prstGeom prst="rect">
              <a:avLst/>
            </a:prstGeom>
            <a:noFill/>
            <a:ln w="9525">
              <a:noFill/>
              <a:miter lim="800000"/>
              <a:headEnd/>
              <a:tailEnd/>
            </a:ln>
            <a:effectLst/>
          </p:spPr>
        </p:pic>
        <p:sp>
          <p:nvSpPr>
            <p:cNvPr id="14" name="AutoShape 66"/>
            <p:cNvSpPr>
              <a:spLocks noChangeArrowheads="1"/>
            </p:cNvSpPr>
            <p:nvPr>
              <p:custDataLst>
                <p:tags r:id="rId15"/>
              </p:custDataLst>
            </p:nvPr>
          </p:nvSpPr>
          <p:spPr bwMode="auto">
            <a:xfrm>
              <a:off x="3090" y="807"/>
              <a:ext cx="1769" cy="2404"/>
            </a:xfrm>
            <a:prstGeom prst="can">
              <a:avLst>
                <a:gd name="adj" fmla="val 16553"/>
              </a:avLst>
            </a:prstGeom>
            <a:solidFill>
              <a:schemeClr val="accent1">
                <a:alpha val="46001"/>
              </a:schemeClr>
            </a:solidFill>
            <a:ln w="9525">
              <a:solidFill>
                <a:schemeClr val="tx1"/>
              </a:solidFill>
              <a:round/>
              <a:headEnd/>
              <a:tailEnd/>
            </a:ln>
            <a:effectLst/>
          </p:spPr>
          <p:txBody>
            <a:bodyPr wrap="none" lIns="91428" tIns="45714" rIns="91428" bIns="45714" anchor="ctr"/>
            <a:lstStyle/>
            <a:p>
              <a:pPr algn="ctr" eaLnBrk="0" hangingPunct="0"/>
              <a:endParaRPr lang="it-IT">
                <a:latin typeface="Arial" charset="0"/>
              </a:endParaRPr>
            </a:p>
          </p:txBody>
        </p:sp>
        <p:sp>
          <p:nvSpPr>
            <p:cNvPr id="15" name="AutoShape 67"/>
            <p:cNvSpPr>
              <a:spLocks noChangeArrowheads="1"/>
            </p:cNvSpPr>
            <p:nvPr>
              <p:custDataLst>
                <p:tags r:id="rId16"/>
              </p:custDataLst>
            </p:nvPr>
          </p:nvSpPr>
          <p:spPr bwMode="auto">
            <a:xfrm>
              <a:off x="3090" y="807"/>
              <a:ext cx="1769" cy="726"/>
            </a:xfrm>
            <a:prstGeom prst="can">
              <a:avLst>
                <a:gd name="adj" fmla="val 37796"/>
              </a:avLst>
            </a:prstGeom>
            <a:solidFill>
              <a:srgbClr val="FF0000">
                <a:alpha val="46001"/>
              </a:srgbClr>
            </a:solidFill>
            <a:ln w="9525">
              <a:solidFill>
                <a:schemeClr val="tx1"/>
              </a:solidFill>
              <a:round/>
              <a:headEnd/>
              <a:tailEnd/>
            </a:ln>
            <a:effectLst/>
          </p:spPr>
          <p:txBody>
            <a:bodyPr wrap="none" lIns="91428" tIns="45714" rIns="91428" bIns="45714" anchor="ctr"/>
            <a:lstStyle/>
            <a:p>
              <a:pPr algn="ctr" eaLnBrk="0" hangingPunct="0"/>
              <a:r>
                <a:rPr lang="en-US" dirty="0" err="1" smtClean="0"/>
                <a:t>Metadati</a:t>
              </a:r>
              <a:endParaRPr lang="en-US" dirty="0"/>
            </a:p>
          </p:txBody>
        </p:sp>
        <p:sp>
          <p:nvSpPr>
            <p:cNvPr id="16" name="AutoShape 68"/>
            <p:cNvSpPr>
              <a:spLocks noChangeArrowheads="1"/>
            </p:cNvSpPr>
            <p:nvPr>
              <p:custDataLst>
                <p:tags r:id="rId17"/>
              </p:custDataLst>
            </p:nvPr>
          </p:nvSpPr>
          <p:spPr bwMode="auto">
            <a:xfrm>
              <a:off x="3090" y="1351"/>
              <a:ext cx="1769" cy="1860"/>
            </a:xfrm>
            <a:prstGeom prst="can">
              <a:avLst>
                <a:gd name="adj" fmla="val 12943"/>
              </a:avLst>
            </a:prstGeom>
            <a:solidFill>
              <a:srgbClr val="FFCC00">
                <a:alpha val="46001"/>
              </a:srgbClr>
            </a:solidFill>
            <a:ln w="9525">
              <a:solidFill>
                <a:schemeClr val="tx1"/>
              </a:solidFill>
              <a:round/>
              <a:headEnd/>
              <a:tailEnd/>
            </a:ln>
            <a:effectLst/>
          </p:spPr>
          <p:txBody>
            <a:bodyPr wrap="none" lIns="91428" tIns="45714" rIns="91428" bIns="45714" anchor="ctr"/>
            <a:lstStyle/>
            <a:p>
              <a:pPr algn="ctr" eaLnBrk="0" hangingPunct="0"/>
              <a:endParaRPr lang="en-US"/>
            </a:p>
            <a:p>
              <a:pPr algn="ctr" eaLnBrk="0" hangingPunct="0"/>
              <a:endParaRPr lang="en-US"/>
            </a:p>
            <a:p>
              <a:pPr algn="ctr" eaLnBrk="0" hangingPunct="0"/>
              <a:endParaRPr lang="en-US"/>
            </a:p>
            <a:p>
              <a:pPr algn="ctr" eaLnBrk="0" hangingPunct="0"/>
              <a:r>
                <a:rPr lang="en-US"/>
                <a:t>Video</a:t>
              </a:r>
            </a:p>
          </p:txBody>
        </p:sp>
        <p:sp>
          <p:nvSpPr>
            <p:cNvPr id="17" name="Arc 69"/>
            <p:cNvSpPr>
              <a:spLocks/>
            </p:cNvSpPr>
            <p:nvPr>
              <p:custDataLst>
                <p:tags r:id="rId18"/>
              </p:custDataLst>
            </p:nvPr>
          </p:nvSpPr>
          <p:spPr bwMode="auto">
            <a:xfrm rot="12848978" flipV="1">
              <a:off x="2365" y="673"/>
              <a:ext cx="503" cy="40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cmpd="tri">
              <a:solidFill>
                <a:srgbClr val="00FF00"/>
              </a:solidFill>
              <a:round/>
              <a:headEnd type="triangle" w="med" len="med"/>
              <a:tailEnd/>
            </a:ln>
            <a:effectLst/>
          </p:spPr>
          <p:txBody>
            <a:bodyPr wrap="none" lIns="99487" tIns="49743" rIns="99487" bIns="49743" anchor="ctr"/>
            <a:lstStyle/>
            <a:p>
              <a:pPr algn="ctr" defTabSz="995363" eaLnBrk="0" hangingPunct="0"/>
              <a:endParaRPr lang="it-IT" sz="2000"/>
            </a:p>
          </p:txBody>
        </p:sp>
        <p:sp>
          <p:nvSpPr>
            <p:cNvPr id="18" name="Rectangle 70"/>
            <p:cNvSpPr>
              <a:spLocks noChangeArrowheads="1"/>
            </p:cNvSpPr>
            <p:nvPr>
              <p:custDataLst>
                <p:tags r:id="rId19"/>
              </p:custDataLst>
            </p:nvPr>
          </p:nvSpPr>
          <p:spPr bwMode="auto">
            <a:xfrm>
              <a:off x="413" y="2848"/>
              <a:ext cx="273" cy="408"/>
            </a:xfrm>
            <a:prstGeom prst="rect">
              <a:avLst/>
            </a:prstGeom>
            <a:solidFill>
              <a:schemeClr val="bg1"/>
            </a:solidFill>
            <a:ln w="9525">
              <a:noFill/>
              <a:miter lim="800000"/>
              <a:headEnd/>
              <a:tailEnd/>
            </a:ln>
            <a:effectLst/>
          </p:spPr>
          <p:txBody>
            <a:bodyPr wrap="none" lIns="99487" tIns="49743" rIns="99487" bIns="49743" anchor="ctr"/>
            <a:lstStyle/>
            <a:p>
              <a:pPr algn="ctr" defTabSz="995363" eaLnBrk="0" hangingPunct="0"/>
              <a:endParaRPr lang="it-IT" sz="2000"/>
            </a:p>
          </p:txBody>
        </p:sp>
        <p:sp>
          <p:nvSpPr>
            <p:cNvPr id="20" name="Rectangle 71"/>
            <p:cNvSpPr>
              <a:spLocks noChangeArrowheads="1"/>
            </p:cNvSpPr>
            <p:nvPr>
              <p:custDataLst>
                <p:tags r:id="rId20"/>
              </p:custDataLst>
            </p:nvPr>
          </p:nvSpPr>
          <p:spPr bwMode="auto">
            <a:xfrm>
              <a:off x="1457" y="2712"/>
              <a:ext cx="273" cy="499"/>
            </a:xfrm>
            <a:prstGeom prst="rect">
              <a:avLst/>
            </a:prstGeom>
            <a:solidFill>
              <a:schemeClr val="bg1"/>
            </a:solidFill>
            <a:ln w="9525">
              <a:noFill/>
              <a:miter lim="800000"/>
              <a:headEnd/>
              <a:tailEnd/>
            </a:ln>
            <a:effectLst/>
          </p:spPr>
          <p:txBody>
            <a:bodyPr wrap="none" lIns="99487" tIns="49743" rIns="99487" bIns="49743" anchor="ctr"/>
            <a:lstStyle/>
            <a:p>
              <a:pPr algn="ctr" defTabSz="995363" eaLnBrk="0" hangingPunct="0"/>
              <a:endParaRPr lang="it-IT" sz="2000"/>
            </a:p>
          </p:txBody>
        </p:sp>
      </p:grpSp>
      <p:sp>
        <p:nvSpPr>
          <p:cNvPr id="21" name="Arc 72"/>
          <p:cNvSpPr>
            <a:spLocks/>
          </p:cNvSpPr>
          <p:nvPr>
            <p:custDataLst>
              <p:tags r:id="rId12"/>
            </p:custDataLst>
          </p:nvPr>
        </p:nvSpPr>
        <p:spPr bwMode="auto">
          <a:xfrm rot="-12310661">
            <a:off x="1906588" y="4073525"/>
            <a:ext cx="2771775" cy="1476375"/>
          </a:xfrm>
          <a:custGeom>
            <a:avLst/>
            <a:gdLst>
              <a:gd name="G0" fmla="+- 0 0 0"/>
              <a:gd name="G1" fmla="+- 21477 0 0"/>
              <a:gd name="G2" fmla="+- 21600 0 0"/>
              <a:gd name="T0" fmla="*/ 2302 w 21600"/>
              <a:gd name="T1" fmla="*/ 0 h 29359"/>
              <a:gd name="T2" fmla="*/ 20111 w 21600"/>
              <a:gd name="T3" fmla="*/ 29359 h 29359"/>
              <a:gd name="T4" fmla="*/ 0 w 21600"/>
              <a:gd name="T5" fmla="*/ 21477 h 29359"/>
            </a:gdLst>
            <a:ahLst/>
            <a:cxnLst>
              <a:cxn ang="0">
                <a:pos x="T0" y="T1"/>
              </a:cxn>
              <a:cxn ang="0">
                <a:pos x="T2" y="T3"/>
              </a:cxn>
              <a:cxn ang="0">
                <a:pos x="T4" y="T5"/>
              </a:cxn>
            </a:cxnLst>
            <a:rect l="0" t="0" r="r" b="b"/>
            <a:pathLst>
              <a:path w="21600" h="29359" fill="none" extrusionOk="0">
                <a:moveTo>
                  <a:pt x="2301" y="0"/>
                </a:moveTo>
                <a:cubicBezTo>
                  <a:pt x="13277" y="1176"/>
                  <a:pt x="21600" y="10438"/>
                  <a:pt x="21600" y="21477"/>
                </a:cubicBezTo>
                <a:cubicBezTo>
                  <a:pt x="21600" y="24174"/>
                  <a:pt x="21094" y="26847"/>
                  <a:pt x="20110" y="29358"/>
                </a:cubicBezTo>
              </a:path>
              <a:path w="21600" h="29359" stroke="0" extrusionOk="0">
                <a:moveTo>
                  <a:pt x="2301" y="0"/>
                </a:moveTo>
                <a:cubicBezTo>
                  <a:pt x="13277" y="1176"/>
                  <a:pt x="21600" y="10438"/>
                  <a:pt x="21600" y="21477"/>
                </a:cubicBezTo>
                <a:cubicBezTo>
                  <a:pt x="21600" y="24174"/>
                  <a:pt x="21094" y="26847"/>
                  <a:pt x="20110" y="29358"/>
                </a:cubicBezTo>
                <a:lnTo>
                  <a:pt x="0" y="21477"/>
                </a:lnTo>
                <a:close/>
              </a:path>
            </a:pathLst>
          </a:custGeom>
          <a:noFill/>
          <a:ln w="76200" cmpd="tri">
            <a:solidFill>
              <a:srgbClr val="00FF00"/>
            </a:solidFill>
            <a:round/>
            <a:headEnd type="triangle" w="med" len="med"/>
            <a:tailEnd/>
          </a:ln>
          <a:effectLst/>
        </p:spPr>
        <p:txBody>
          <a:bodyPr rot="10800000" wrap="none" lIns="99487" tIns="49743" rIns="99487" bIns="49743" anchor="ctr"/>
          <a:lstStyle/>
          <a:p>
            <a:pPr algn="ctr" defTabSz="995363" eaLnBrk="0" hangingPunct="0"/>
            <a:endParaRPr lang="it-IT" sz="2000"/>
          </a:p>
        </p:txBody>
      </p:sp>
      <p:sp>
        <p:nvSpPr>
          <p:cNvPr id="22" name="Text Box 11"/>
          <p:cNvSpPr txBox="1">
            <a:spLocks noChangeArrowheads="1"/>
          </p:cNvSpPr>
          <p:nvPr>
            <p:custDataLst>
              <p:tags r:id="rId13"/>
            </p:custDataLst>
          </p:nvPr>
        </p:nvSpPr>
        <p:spPr bwMode="auto">
          <a:xfrm>
            <a:off x="4915272" y="28575"/>
            <a:ext cx="3600401"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Metadati</a:t>
            </a:r>
            <a:r>
              <a:rPr lang="en-US" sz="2000" dirty="0" smtClean="0">
                <a:solidFill>
                  <a:schemeClr val="bg1"/>
                </a:solidFill>
              </a:rPr>
              <a:t> e </a:t>
            </a:r>
            <a:r>
              <a:rPr lang="en-US" sz="2000" dirty="0" err="1" smtClean="0">
                <a:solidFill>
                  <a:schemeClr val="bg1"/>
                </a:solidFill>
              </a:rPr>
              <a:t>Ricerca</a:t>
            </a:r>
            <a:r>
              <a:rPr lang="en-US" sz="2000" dirty="0" smtClean="0">
                <a:solidFill>
                  <a:schemeClr val="bg1"/>
                </a:solidFill>
              </a:rPr>
              <a:t> </a:t>
            </a:r>
            <a:r>
              <a:rPr lang="en-US" sz="2000" dirty="0" err="1" smtClean="0">
                <a:solidFill>
                  <a:schemeClr val="bg1"/>
                </a:solidFill>
              </a:rPr>
              <a:t>Forense</a:t>
            </a:r>
            <a:endParaRPr lang="en-US" sz="2000" dirty="0">
              <a:solidFill>
                <a:schemeClr val="bg1"/>
              </a:solidFill>
            </a:endParaRPr>
          </a:p>
        </p:txBody>
      </p:sp>
      <p:sp>
        <p:nvSpPr>
          <p:cNvPr id="24" name="Segnaposto numero diapositiva 23"/>
          <p:cNvSpPr>
            <a:spLocks noGrp="1"/>
          </p:cNvSpPr>
          <p:nvPr>
            <p:ph type="sldNum" sz="quarter" idx="10"/>
          </p:nvPr>
        </p:nvSpPr>
        <p:spPr/>
        <p:txBody>
          <a:bodyPr/>
          <a:lstStyle/>
          <a:p>
            <a:fld id="{D7C3F0AE-C3A5-4F23-B629-A17D7DB1DB0C}" type="slidenum">
              <a:rPr lang="it-IT" smtClean="0"/>
              <a:pPr/>
              <a:t>43</a:t>
            </a:fld>
            <a:endParaRPr lang="it-IT"/>
          </a:p>
        </p:txBody>
      </p:sp>
    </p:spTree>
    <p:custDataLst>
      <p:tags r:id="rId1"/>
    </p:custData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5"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a:t>Forensic search </a:t>
            </a:r>
            <a:r>
              <a:rPr lang="en-GB" dirty="0" smtClean="0"/>
              <a:t>con </a:t>
            </a:r>
            <a:r>
              <a:rPr lang="en-GB" dirty="0"/>
              <a:t>Bosch Video Client</a:t>
            </a:r>
          </a:p>
        </p:txBody>
      </p:sp>
      <p:pic>
        <p:nvPicPr>
          <p:cNvPr id="10" name="Picture 17" descr="forensic-1">
            <a:hlinkClick r:id="rId16" action="ppaction://hlinkfile"/>
          </p:cNvPr>
          <p:cNvPicPr>
            <a:picLocks noChangeAspect="1" noChangeArrowheads="1"/>
          </p:cNvPicPr>
          <p:nvPr>
            <p:custDataLst>
              <p:tags r:id="rId10"/>
            </p:custDataLst>
          </p:nvPr>
        </p:nvPicPr>
        <p:blipFill>
          <a:blip r:embed="rId17" cstate="print"/>
          <a:srcRect/>
          <a:stretch>
            <a:fillRect/>
          </a:stretch>
        </p:blipFill>
        <p:spPr bwMode="auto">
          <a:xfrm>
            <a:off x="561975" y="1044575"/>
            <a:ext cx="6119813" cy="4403397"/>
          </a:xfrm>
          <a:prstGeom prst="rect">
            <a:avLst/>
          </a:prstGeom>
          <a:noFill/>
        </p:spPr>
      </p:pic>
      <p:sp>
        <p:nvSpPr>
          <p:cNvPr id="15" name="Text Box 11"/>
          <p:cNvSpPr txBox="1">
            <a:spLocks noChangeArrowheads="1"/>
          </p:cNvSpPr>
          <p:nvPr>
            <p:custDataLst>
              <p:tags r:id="rId11"/>
            </p:custDataLst>
          </p:nvPr>
        </p:nvSpPr>
        <p:spPr bwMode="auto">
          <a:xfrm>
            <a:off x="4915272" y="28575"/>
            <a:ext cx="3600401"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Metadati</a:t>
            </a:r>
            <a:r>
              <a:rPr lang="en-US" sz="2000" dirty="0" smtClean="0">
                <a:solidFill>
                  <a:schemeClr val="bg1"/>
                </a:solidFill>
              </a:rPr>
              <a:t> e </a:t>
            </a:r>
            <a:r>
              <a:rPr lang="en-US" sz="2000" dirty="0" err="1" smtClean="0">
                <a:solidFill>
                  <a:schemeClr val="bg1"/>
                </a:solidFill>
              </a:rPr>
              <a:t>Ricerca</a:t>
            </a:r>
            <a:r>
              <a:rPr lang="en-US" sz="2000" dirty="0" smtClean="0">
                <a:solidFill>
                  <a:schemeClr val="bg1"/>
                </a:solidFill>
              </a:rPr>
              <a:t> </a:t>
            </a:r>
            <a:r>
              <a:rPr lang="en-US" sz="2000" dirty="0" err="1" smtClean="0">
                <a:solidFill>
                  <a:schemeClr val="bg1"/>
                </a:solidFill>
              </a:rPr>
              <a:t>Forense</a:t>
            </a:r>
            <a:endParaRPr lang="en-US" sz="2000" dirty="0">
              <a:solidFill>
                <a:schemeClr val="bg1"/>
              </a:solidFill>
            </a:endParaRPr>
          </a:p>
        </p:txBody>
      </p:sp>
      <p:sp>
        <p:nvSpPr>
          <p:cNvPr id="13" name="Segnaposto numero diapositiva 12"/>
          <p:cNvSpPr>
            <a:spLocks noGrp="1"/>
          </p:cNvSpPr>
          <p:nvPr>
            <p:ph type="sldNum" sz="quarter" idx="10"/>
          </p:nvPr>
        </p:nvSpPr>
        <p:spPr/>
        <p:txBody>
          <a:bodyPr/>
          <a:lstStyle/>
          <a:p>
            <a:fld id="{D7C3F0AE-C3A5-4F23-B629-A17D7DB1DB0C}" type="slidenum">
              <a:rPr lang="it-IT" smtClean="0"/>
              <a:pPr/>
              <a:t>44</a:t>
            </a:fld>
            <a:endParaRPr lang="it-IT"/>
          </a:p>
        </p:txBody>
      </p:sp>
      <p:sp>
        <p:nvSpPr>
          <p:cNvPr id="14" name="Rettangolo 13"/>
          <p:cNvSpPr/>
          <p:nvPr>
            <p:custDataLst>
              <p:tags r:id="rId12"/>
            </p:custDataLst>
          </p:nvPr>
        </p:nvSpPr>
        <p:spPr>
          <a:xfrm>
            <a:off x="6787480" y="4886300"/>
            <a:ext cx="1467068" cy="369332"/>
          </a:xfrm>
          <a:prstGeom prst="rect">
            <a:avLst/>
          </a:prstGeom>
        </p:spPr>
        <p:txBody>
          <a:bodyPr wrap="none">
            <a:spAutoFit/>
          </a:bodyPr>
          <a:lstStyle/>
          <a:p>
            <a:r>
              <a:rPr lang="pt-BR" dirty="0" smtClean="0">
                <a:hlinkClick r:id="rId18" action="ppaction://hlinkfile"/>
              </a:rPr>
              <a:t>Link </a:t>
            </a:r>
            <a:r>
              <a:rPr lang="pt-BR" dirty="0" err="1" smtClean="0">
                <a:hlinkClick r:id="rId18" action="ppaction://hlinkfile"/>
              </a:rPr>
              <a:t>al</a:t>
            </a:r>
            <a:r>
              <a:rPr lang="pt-BR" dirty="0" smtClean="0">
                <a:hlinkClick r:id="rId18" action="ppaction://hlinkfile"/>
              </a:rPr>
              <a:t> </a:t>
            </a:r>
            <a:r>
              <a:rPr lang="pt-BR" dirty="0" err="1" smtClean="0">
                <a:hlinkClick r:id="rId18" action="ppaction://hlinkfile"/>
              </a:rPr>
              <a:t>video</a:t>
            </a:r>
            <a:endParaRPr lang="en-GB" dirty="0"/>
          </a:p>
        </p:txBody>
      </p:sp>
    </p:spTree>
    <p:custDataLst>
      <p:tags r:id="rId1"/>
    </p:custData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descr="JUBILAEUM.png"/>
          <p:cNvPicPr>
            <a:picLocks/>
          </p:cNvPicPr>
          <p:nvPr>
            <p:custDataLst>
              <p:tags r:id="rId2"/>
            </p:custDataLst>
          </p:nvPr>
        </p:nvPicPr>
        <p:blipFill>
          <a:blip r:embed="rId1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dirty="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a:t>Agenda</a:t>
            </a:r>
          </a:p>
        </p:txBody>
      </p:sp>
      <p:sp>
        <p:nvSpPr>
          <p:cNvPr id="10" name="Rectangle 3"/>
          <p:cNvSpPr txBox="1">
            <a:spLocks noChangeArrowheads="1"/>
          </p:cNvSpPr>
          <p:nvPr>
            <p:custDataLst>
              <p:tags r:id="rId10"/>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lvl="0" indent="-304800">
              <a:lnSpc>
                <a:spcPct val="111000"/>
              </a:lnSpc>
              <a:buClr>
                <a:srgbClr val="425C8F"/>
              </a:buClr>
              <a:buSzPct val="65000"/>
              <a:buFont typeface="Wingdings" pitchFamily="2" charset="2"/>
              <a:buChar char="è"/>
            </a:pPr>
            <a:r>
              <a:rPr kumimoji="0" lang="en-GB" sz="1800" b="0" i="0" u="none" strike="noStrike" kern="0" cap="none" spc="0" normalizeH="0" baseline="0" noProof="0" dirty="0" err="1" smtClean="0">
                <a:ln>
                  <a:noFill/>
                </a:ln>
                <a:solidFill>
                  <a:schemeClr val="tx1"/>
                </a:solidFill>
                <a:effectLst/>
                <a:uLnTx/>
                <a:uFillTx/>
                <a:latin typeface="+mn-lt"/>
                <a:ea typeface="+mn-ea"/>
                <a:cs typeface="+mn-cs"/>
              </a:rPr>
              <a:t>Esercitazioni</a:t>
            </a:r>
            <a:r>
              <a:rPr kumimoji="0" lang="en-GB" sz="1800" b="0" i="0" u="none" strike="noStrike" kern="0" cap="none" spc="0" normalizeH="0" baseline="0" noProof="0" dirty="0" smtClean="0">
                <a:ln>
                  <a:noFill/>
                </a:ln>
                <a:solidFill>
                  <a:schemeClr val="tx1"/>
                </a:solidFill>
                <a:effectLst/>
                <a:uLnTx/>
                <a:uFillTx/>
                <a:latin typeface="+mn-lt"/>
                <a:ea typeface="+mn-ea"/>
                <a:cs typeface="+mn-cs"/>
              </a:rPr>
              <a:t> </a:t>
            </a:r>
            <a:r>
              <a:rPr kumimoji="0" lang="en-GB" sz="1800" b="0" i="0" u="none" strike="noStrike" kern="0" cap="none" spc="0" normalizeH="0" baseline="0" noProof="0" dirty="0" err="1" smtClean="0">
                <a:ln>
                  <a:noFill/>
                </a:ln>
                <a:solidFill>
                  <a:schemeClr val="tx1"/>
                </a:solidFill>
                <a:effectLst/>
                <a:uLnTx/>
                <a:uFillTx/>
                <a:latin typeface="+mn-lt"/>
                <a:ea typeface="+mn-ea"/>
                <a:cs typeface="+mn-cs"/>
              </a:rPr>
              <a:t>Pratiche</a:t>
            </a: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10"/>
          <p:cNvGrpSpPr>
            <a:grpSpLocks/>
          </p:cNvGrpSpPr>
          <p:nvPr/>
        </p:nvGrpSpPr>
        <p:grpSpPr bwMode="auto">
          <a:xfrm flipH="1">
            <a:off x="91752" y="565820"/>
            <a:ext cx="8207896" cy="4913312"/>
            <a:chOff x="0" y="712"/>
            <a:chExt cx="5760" cy="3095"/>
          </a:xfrm>
        </p:grpSpPr>
        <p:sp>
          <p:nvSpPr>
            <p:cNvPr id="13" name="Freeform 9"/>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4" name="Freeform 11"/>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5" name="Freeform 12"/>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6" name="Freeform 52"/>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lgn="l" eaLnBrk="1" hangingPunct="1">
                <a:defRPr/>
              </a:pPr>
              <a:endParaRPr lang="it-IT" sz="1800">
                <a:latin typeface="Arial" charset="0"/>
                <a:cs typeface="Arial" charset="0"/>
              </a:endParaRPr>
            </a:p>
          </p:txBody>
        </p:sp>
        <p:sp>
          <p:nvSpPr>
            <p:cNvPr id="17" name="Freeform 8"/>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18" name="AutoShape 54"/>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0" name="AutoShape 55"/>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1" name="AutoShape 56"/>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2" name="AutoShape 57"/>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3" name="Freeform 14"/>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4" name="Freeform 15"/>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5" name="Freeform 16"/>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6" name="Freeform 17"/>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7" name="Freeform 19"/>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grpSp>
      <p:sp>
        <p:nvSpPr>
          <p:cNvPr id="29" name="Segnaposto numero diapositiva 28"/>
          <p:cNvSpPr>
            <a:spLocks noGrp="1"/>
          </p:cNvSpPr>
          <p:nvPr>
            <p:ph type="sldNum" sz="quarter" idx="10"/>
          </p:nvPr>
        </p:nvSpPr>
        <p:spPr/>
        <p:txBody>
          <a:bodyPr/>
          <a:lstStyle/>
          <a:p>
            <a:fld id="{D7C3F0AE-C3A5-4F23-B629-A17D7DB1DB0C}" type="slidenum">
              <a:rPr lang="it-IT" smtClean="0"/>
              <a:pPr/>
              <a:t>45</a:t>
            </a:fld>
            <a:endParaRPr lang="it-IT"/>
          </a:p>
        </p:txBody>
      </p:sp>
    </p:spTree>
    <p:custDataLst>
      <p:tags r:id="rId1"/>
    </p:custData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descr="JUBILAEUM.png"/>
          <p:cNvPicPr>
            <a:picLocks/>
          </p:cNvPicPr>
          <p:nvPr>
            <p:custDataLst>
              <p:tags r:id="rId2"/>
            </p:custDataLst>
          </p:nvPr>
        </p:nvPicPr>
        <p:blipFill>
          <a:blip r:embed="rId14"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10"/>
          <p:cNvSpPr>
            <a:spLocks noChangeArrowheads="1"/>
          </p:cNvSpPr>
          <p:nvPr/>
        </p:nvSpPr>
        <p:spPr bwMode="auto">
          <a:xfrm>
            <a:off x="379413" y="637828"/>
            <a:ext cx="7704137" cy="2448173"/>
          </a:xfrm>
          <a:prstGeom prst="rect">
            <a:avLst/>
          </a:prstGeom>
          <a:noFill/>
          <a:ln w="0">
            <a:noFill/>
            <a:miter lim="800000"/>
            <a:headEnd/>
            <a:tailEnd/>
          </a:ln>
          <a:effectLst/>
        </p:spPr>
        <p:txBody>
          <a:bodyPr lIns="0" tIns="63492" rIns="0" bIns="0"/>
          <a:lstStyle/>
          <a:p>
            <a:pPr marL="304800" indent="-304800" defTabSz="839788">
              <a:lnSpc>
                <a:spcPct val="111000"/>
              </a:lnSpc>
              <a:buClr>
                <a:srgbClr val="425C8F"/>
              </a:buClr>
              <a:buSzPct val="65000"/>
              <a:buFont typeface="Wingdings" pitchFamily="2" charset="2"/>
              <a:buChar char="è"/>
            </a:pPr>
            <a:r>
              <a:rPr lang="it-IT" sz="1400" dirty="0" smtClean="0">
                <a:solidFill>
                  <a:srgbClr val="000000"/>
                </a:solidFill>
              </a:rPr>
              <a:t>Tipicamente l’analisi video è un’attività che si svolge in esterno, non essendoci tale possibilità, faremo analisi video in </a:t>
            </a:r>
            <a:r>
              <a:rPr lang="it-IT" sz="1400" b="1" dirty="0" smtClean="0">
                <a:solidFill>
                  <a:srgbClr val="000000"/>
                </a:solidFill>
              </a:rPr>
              <a:t>scala</a:t>
            </a:r>
            <a:r>
              <a:rPr lang="it-IT" sz="1400" dirty="0" smtClean="0">
                <a:solidFill>
                  <a:srgbClr val="000000"/>
                </a:solidFill>
              </a:rPr>
              <a:t> dentro la stanza avvalendoci di qualche strumento “speciale”.</a:t>
            </a:r>
            <a:endParaRPr lang="it-IT" sz="1400" dirty="0">
              <a:solidFill>
                <a:srgbClr val="000000"/>
              </a:solidFill>
            </a:endParaRPr>
          </a:p>
          <a:p>
            <a:pPr marL="420688" lvl="1" indent="-1588" defTabSz="839788">
              <a:lnSpc>
                <a:spcPct val="111000"/>
              </a:lnSpc>
              <a:buClr>
                <a:srgbClr val="425C8F"/>
              </a:buClr>
              <a:buSzPct val="50000"/>
              <a:buFont typeface="Wingdings" pitchFamily="2" charset="2"/>
              <a:buChar char=""/>
            </a:pPr>
            <a:r>
              <a:rPr lang="it-IT" sz="1400" dirty="0" smtClean="0">
                <a:solidFill>
                  <a:srgbClr val="000000"/>
                </a:solidFill>
              </a:rPr>
              <a:t>Un buon metodo per sperimentare e migliorare gli algoritmi di analisi video, consiste anche nel lavorare sulle registrazioni avvalendosi della ricerca forense.</a:t>
            </a:r>
          </a:p>
          <a:p>
            <a:pPr marL="420688" lvl="1" indent="-1588" defTabSz="839788">
              <a:lnSpc>
                <a:spcPct val="111000"/>
              </a:lnSpc>
              <a:buClr>
                <a:srgbClr val="425C8F"/>
              </a:buClr>
              <a:buSzPct val="50000"/>
              <a:buFont typeface="Wingdings" pitchFamily="2" charset="2"/>
              <a:buChar char=""/>
            </a:pPr>
            <a:r>
              <a:rPr lang="it-IT" sz="1400" dirty="0" smtClean="0">
                <a:solidFill>
                  <a:srgbClr val="000000"/>
                </a:solidFill>
              </a:rPr>
              <a:t>Anche i video registrati ed esportati sono una valida “palestra” per migliorare le prestazioni e le conoscenze, ad esempio è possibile masterizzare un DVD con i video più interessanti, e riprodurlo attraverso un lettore DVD sull’ingresso di un encoder (es.VIPX1XF) con IVA.</a:t>
            </a:r>
          </a:p>
          <a:p>
            <a:pPr marL="420688" lvl="1" indent="-1588" defTabSz="839788">
              <a:lnSpc>
                <a:spcPct val="111000"/>
              </a:lnSpc>
              <a:buClr>
                <a:srgbClr val="425C8F"/>
              </a:buClr>
              <a:buSzPct val="50000"/>
              <a:buFont typeface="Wingdings" pitchFamily="2" charset="2"/>
              <a:buChar char=""/>
            </a:pPr>
            <a:r>
              <a:rPr lang="it-IT" sz="1400" dirty="0" smtClean="0">
                <a:solidFill>
                  <a:srgbClr val="000000"/>
                </a:solidFill>
              </a:rPr>
              <a:t>Ricordiamoci solamente di prendere nota dei parametri di installazione della telecamera, altezza, </a:t>
            </a:r>
            <a:r>
              <a:rPr lang="it-IT" sz="1400" dirty="0" err="1" smtClean="0">
                <a:solidFill>
                  <a:srgbClr val="000000"/>
                </a:solidFill>
              </a:rPr>
              <a:t>inclinazione….per</a:t>
            </a:r>
            <a:r>
              <a:rPr lang="it-IT" sz="1400" dirty="0" smtClean="0">
                <a:solidFill>
                  <a:srgbClr val="000000"/>
                </a:solidFill>
              </a:rPr>
              <a:t> lavorare come nelle condizioni “reali”.</a:t>
            </a:r>
            <a:endParaRPr lang="it-IT" sz="1400" dirty="0">
              <a:solidFill>
                <a:srgbClr val="000000"/>
              </a:solidFill>
            </a:endParaRPr>
          </a:p>
          <a:p>
            <a:pPr marL="420688" lvl="1" indent="-1588" defTabSz="839788">
              <a:lnSpc>
                <a:spcPct val="111000"/>
              </a:lnSpc>
              <a:buClr>
                <a:srgbClr val="425C8F"/>
              </a:buClr>
              <a:buSzPct val="50000"/>
            </a:pPr>
            <a:endParaRPr lang="it-IT" dirty="0">
              <a:solidFill>
                <a:srgbClr val="000000"/>
              </a:solidFill>
            </a:endParaRPr>
          </a:p>
        </p:txBody>
      </p:sp>
      <p:pic>
        <p:nvPicPr>
          <p:cNvPr id="261121" name="Picture 1"/>
          <p:cNvPicPr>
            <a:picLocks noChangeAspect="1" noChangeArrowheads="1"/>
          </p:cNvPicPr>
          <p:nvPr>
            <p:custDataLst>
              <p:tags r:id="rId9"/>
            </p:custDataLst>
          </p:nvPr>
        </p:nvPicPr>
        <p:blipFill>
          <a:blip r:embed="rId15" cstate="print"/>
          <a:srcRect/>
          <a:stretch>
            <a:fillRect/>
          </a:stretch>
        </p:blipFill>
        <p:spPr bwMode="auto">
          <a:xfrm>
            <a:off x="4066974" y="2870076"/>
            <a:ext cx="4467426" cy="2703388"/>
          </a:xfrm>
          <a:prstGeom prst="rect">
            <a:avLst/>
          </a:prstGeom>
          <a:noFill/>
          <a:ln w="9525">
            <a:noFill/>
            <a:miter lim="800000"/>
            <a:headEnd/>
            <a:tailEnd/>
          </a:ln>
        </p:spPr>
      </p:pic>
      <p:sp>
        <p:nvSpPr>
          <p:cNvPr id="11" name="Text Box 7"/>
          <p:cNvSpPr txBox="1">
            <a:spLocks noChangeArrowheads="1"/>
          </p:cNvSpPr>
          <p:nvPr>
            <p:custDataLst>
              <p:tags r:id="rId10"/>
            </p:custDataLst>
          </p:nvPr>
        </p:nvSpPr>
        <p:spPr bwMode="auto">
          <a:xfrm>
            <a:off x="1314872" y="3302125"/>
            <a:ext cx="2520280" cy="1384995"/>
          </a:xfrm>
          <a:prstGeom prst="rect">
            <a:avLst/>
          </a:prstGeom>
          <a:noFill/>
          <a:ln w="9525">
            <a:noFill/>
            <a:miter lim="800000"/>
            <a:headEnd/>
            <a:tailEnd/>
          </a:ln>
          <a:effectLst/>
        </p:spPr>
        <p:txBody>
          <a:bodyPr wrap="square">
            <a:spAutoFit/>
          </a:bodyPr>
          <a:lstStyle/>
          <a:p>
            <a:pPr eaLnBrk="0" hangingPunct="0"/>
            <a:r>
              <a:rPr lang="de-DE" sz="1200" dirty="0" err="1" smtClean="0"/>
              <a:t>Prove</a:t>
            </a:r>
            <a:r>
              <a:rPr lang="de-DE" sz="1200" dirty="0" smtClean="0"/>
              <a:t> </a:t>
            </a:r>
            <a:r>
              <a:rPr lang="de-DE" sz="1200" dirty="0" err="1" smtClean="0"/>
              <a:t>eseguite</a:t>
            </a:r>
            <a:r>
              <a:rPr lang="de-DE" sz="1200" dirty="0" smtClean="0"/>
              <a:t> </a:t>
            </a:r>
            <a:r>
              <a:rPr lang="de-DE" sz="1200" dirty="0" err="1" smtClean="0"/>
              <a:t>all‘interno</a:t>
            </a:r>
            <a:r>
              <a:rPr lang="de-DE" sz="1200" dirty="0" smtClean="0"/>
              <a:t> di </a:t>
            </a:r>
            <a:r>
              <a:rPr lang="de-DE" sz="1200" dirty="0" err="1" smtClean="0"/>
              <a:t>una</a:t>
            </a:r>
            <a:r>
              <a:rPr lang="de-DE" sz="1200" dirty="0" smtClean="0"/>
              <a:t> </a:t>
            </a:r>
            <a:r>
              <a:rPr lang="de-DE" sz="1200" dirty="0" err="1" smtClean="0"/>
              <a:t>stanza</a:t>
            </a:r>
            <a:r>
              <a:rPr lang="de-DE" sz="1200" dirty="0" smtClean="0"/>
              <a:t>: i </a:t>
            </a:r>
            <a:r>
              <a:rPr lang="de-DE" sz="1200" dirty="0" err="1" smtClean="0"/>
              <a:t>troppi</a:t>
            </a:r>
            <a:r>
              <a:rPr lang="de-DE" sz="1200" dirty="0" smtClean="0"/>
              <a:t> </a:t>
            </a:r>
            <a:r>
              <a:rPr lang="de-DE" sz="1200" dirty="0" err="1" smtClean="0"/>
              <a:t>oggetti</a:t>
            </a:r>
            <a:r>
              <a:rPr lang="de-DE" sz="1200" dirty="0" smtClean="0"/>
              <a:t> </a:t>
            </a:r>
            <a:r>
              <a:rPr lang="de-DE" sz="1200" dirty="0" err="1" smtClean="0"/>
              <a:t>presenti</a:t>
            </a:r>
            <a:r>
              <a:rPr lang="de-DE" sz="1200" dirty="0" smtClean="0"/>
              <a:t> </a:t>
            </a:r>
            <a:r>
              <a:rPr lang="de-DE" sz="1200" dirty="0" err="1" smtClean="0"/>
              <a:t>impediscono</a:t>
            </a:r>
            <a:r>
              <a:rPr lang="de-DE" sz="1200" dirty="0" smtClean="0"/>
              <a:t> </a:t>
            </a:r>
            <a:r>
              <a:rPr lang="de-DE" sz="1200" dirty="0" err="1" smtClean="0"/>
              <a:t>gran</a:t>
            </a:r>
            <a:r>
              <a:rPr lang="de-DE" sz="1200" dirty="0" smtClean="0"/>
              <a:t> </a:t>
            </a:r>
            <a:r>
              <a:rPr lang="de-DE" sz="1200" dirty="0" err="1" smtClean="0"/>
              <a:t>parte</a:t>
            </a:r>
            <a:r>
              <a:rPr lang="de-DE" sz="1200" dirty="0" smtClean="0"/>
              <a:t> della </a:t>
            </a:r>
            <a:r>
              <a:rPr lang="de-DE" sz="1200" dirty="0" err="1" smtClean="0"/>
              <a:t>sperimentazione</a:t>
            </a:r>
            <a:r>
              <a:rPr lang="de-DE" sz="1200" dirty="0" smtClean="0"/>
              <a:t>.</a:t>
            </a:r>
          </a:p>
          <a:p>
            <a:pPr eaLnBrk="0" hangingPunct="0"/>
            <a:endParaRPr lang="de-DE" sz="1200" dirty="0" smtClean="0"/>
          </a:p>
          <a:p>
            <a:pPr eaLnBrk="0" hangingPunct="0"/>
            <a:endParaRPr lang="de-DE" sz="1200" dirty="0" smtClean="0"/>
          </a:p>
          <a:p>
            <a:pPr eaLnBrk="0" hangingPunct="0"/>
            <a:endParaRPr lang="de-DE" sz="1200" dirty="0"/>
          </a:p>
        </p:txBody>
      </p:sp>
      <p:sp>
        <p:nvSpPr>
          <p:cNvPr id="12" name="Text Box 11"/>
          <p:cNvSpPr txBox="1">
            <a:spLocks noChangeArrowheads="1"/>
          </p:cNvSpPr>
          <p:nvPr>
            <p:custDataLst>
              <p:tags r:id="rId11"/>
            </p:custDataLst>
          </p:nvPr>
        </p:nvSpPr>
        <p:spPr bwMode="auto">
          <a:xfrm>
            <a:off x="5995392" y="28575"/>
            <a:ext cx="2520281"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smtClean="0">
                <a:solidFill>
                  <a:schemeClr val="bg1"/>
                </a:solidFill>
              </a:rPr>
              <a:t>Hand on</a:t>
            </a:r>
            <a:endParaRPr lang="en-US" sz="2000" dirty="0">
              <a:solidFill>
                <a:schemeClr val="bg1"/>
              </a:solidFill>
            </a:endParaRPr>
          </a:p>
        </p:txBody>
      </p:sp>
      <p:sp>
        <p:nvSpPr>
          <p:cNvPr id="14" name="Segnaposto numero diapositiva 13"/>
          <p:cNvSpPr>
            <a:spLocks noGrp="1"/>
          </p:cNvSpPr>
          <p:nvPr>
            <p:ph type="sldNum" sz="quarter" idx="10"/>
          </p:nvPr>
        </p:nvSpPr>
        <p:spPr/>
        <p:txBody>
          <a:bodyPr/>
          <a:lstStyle/>
          <a:p>
            <a:fld id="{D7C3F0AE-C3A5-4F23-B629-A17D7DB1DB0C}" type="slidenum">
              <a:rPr lang="it-IT" smtClean="0"/>
              <a:pPr/>
              <a:t>46</a:t>
            </a:fld>
            <a:endParaRPr lang="it-IT"/>
          </a:p>
        </p:txBody>
      </p:sp>
    </p:spTree>
    <p:custDataLst>
      <p:tags r:id="rId1"/>
    </p:custData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13" descr="JUBILAEUM.png"/>
          <p:cNvPicPr>
            <a:picLocks/>
          </p:cNvPicPr>
          <p:nvPr>
            <p:custDataLst>
              <p:tags r:id="rId2"/>
            </p:custDataLst>
          </p:nvPr>
        </p:nvPicPr>
        <p:blipFill>
          <a:blip r:embed="rId16"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pic>
        <p:nvPicPr>
          <p:cNvPr id="377858" name="Picture 2"/>
          <p:cNvPicPr>
            <a:picLocks noChangeAspect="1" noChangeArrowheads="1"/>
          </p:cNvPicPr>
          <p:nvPr>
            <p:custDataLst>
              <p:tags r:id="rId9"/>
            </p:custDataLst>
          </p:nvPr>
        </p:nvPicPr>
        <p:blipFill>
          <a:blip r:embed="rId17" cstate="print"/>
          <a:srcRect/>
          <a:stretch>
            <a:fillRect/>
          </a:stretch>
        </p:blipFill>
        <p:spPr bwMode="auto">
          <a:xfrm>
            <a:off x="4606985" y="2402757"/>
            <a:ext cx="3836679" cy="2843583"/>
          </a:xfrm>
          <a:prstGeom prst="rect">
            <a:avLst/>
          </a:prstGeom>
          <a:noFill/>
          <a:ln w="9525">
            <a:noFill/>
            <a:miter lim="800000"/>
            <a:headEnd/>
            <a:tailEnd/>
          </a:ln>
        </p:spPr>
      </p:pic>
      <p:pic>
        <p:nvPicPr>
          <p:cNvPr id="377859" name="Picture 3"/>
          <p:cNvPicPr>
            <a:picLocks noChangeAspect="1" noChangeArrowheads="1"/>
          </p:cNvPicPr>
          <p:nvPr>
            <p:custDataLst>
              <p:tags r:id="rId10"/>
            </p:custDataLst>
          </p:nvPr>
        </p:nvPicPr>
        <p:blipFill>
          <a:blip r:embed="rId18" cstate="print"/>
          <a:srcRect/>
          <a:stretch>
            <a:fillRect/>
          </a:stretch>
        </p:blipFill>
        <p:spPr bwMode="auto">
          <a:xfrm>
            <a:off x="123157" y="637828"/>
            <a:ext cx="4288059" cy="2592288"/>
          </a:xfrm>
          <a:prstGeom prst="rect">
            <a:avLst/>
          </a:prstGeom>
          <a:noFill/>
          <a:ln w="9525">
            <a:noFill/>
            <a:miter lim="800000"/>
            <a:headEnd/>
            <a:tailEnd/>
          </a:ln>
        </p:spPr>
      </p:pic>
      <p:sp>
        <p:nvSpPr>
          <p:cNvPr id="11" name="Text Box 7"/>
          <p:cNvSpPr txBox="1">
            <a:spLocks noChangeArrowheads="1"/>
          </p:cNvSpPr>
          <p:nvPr>
            <p:custDataLst>
              <p:tags r:id="rId11"/>
            </p:custDataLst>
          </p:nvPr>
        </p:nvSpPr>
        <p:spPr bwMode="auto">
          <a:xfrm>
            <a:off x="5275312" y="1904355"/>
            <a:ext cx="2948821" cy="461665"/>
          </a:xfrm>
          <a:prstGeom prst="rect">
            <a:avLst/>
          </a:prstGeom>
          <a:noFill/>
          <a:ln w="9525">
            <a:noFill/>
            <a:miter lim="800000"/>
            <a:headEnd/>
            <a:tailEnd/>
          </a:ln>
          <a:effectLst/>
        </p:spPr>
        <p:txBody>
          <a:bodyPr wrap="none">
            <a:spAutoFit/>
          </a:bodyPr>
          <a:lstStyle/>
          <a:p>
            <a:pPr eaLnBrk="0" hangingPunct="0"/>
            <a:r>
              <a:rPr lang="de-DE" sz="1200" dirty="0" smtClean="0"/>
              <a:t>Test </a:t>
            </a:r>
            <a:r>
              <a:rPr lang="de-DE" sz="1200" dirty="0" err="1" smtClean="0"/>
              <a:t>eseguiti</a:t>
            </a:r>
            <a:r>
              <a:rPr lang="de-DE" sz="1200" dirty="0" smtClean="0"/>
              <a:t> </a:t>
            </a:r>
            <a:r>
              <a:rPr lang="de-DE" sz="1200" dirty="0" err="1" smtClean="0"/>
              <a:t>su</a:t>
            </a:r>
            <a:r>
              <a:rPr lang="de-DE" sz="1200" dirty="0" smtClean="0"/>
              <a:t> </a:t>
            </a:r>
            <a:r>
              <a:rPr lang="de-DE" sz="1200" dirty="0" err="1" smtClean="0"/>
              <a:t>video</a:t>
            </a:r>
            <a:r>
              <a:rPr lang="de-DE" sz="1200" dirty="0" smtClean="0"/>
              <a:t> </a:t>
            </a:r>
            <a:r>
              <a:rPr lang="de-DE" sz="1200" dirty="0" err="1" smtClean="0"/>
              <a:t>forniti</a:t>
            </a:r>
            <a:r>
              <a:rPr lang="de-DE" sz="1200" dirty="0" smtClean="0"/>
              <a:t> </a:t>
            </a:r>
            <a:r>
              <a:rPr lang="de-DE" sz="1200" dirty="0" err="1" smtClean="0"/>
              <a:t>gentilmente</a:t>
            </a:r>
            <a:r>
              <a:rPr lang="de-DE" sz="1200" dirty="0" smtClean="0"/>
              <a:t> </a:t>
            </a:r>
          </a:p>
          <a:p>
            <a:pPr eaLnBrk="0" hangingPunct="0"/>
            <a:r>
              <a:rPr lang="de-DE" sz="1200" dirty="0" smtClean="0"/>
              <a:t>da  </a:t>
            </a:r>
            <a:r>
              <a:rPr lang="de-DE" sz="1200" dirty="0" err="1" smtClean="0"/>
              <a:t>clienti</a:t>
            </a:r>
            <a:r>
              <a:rPr lang="de-DE" sz="1200" dirty="0" smtClean="0"/>
              <a:t>, </a:t>
            </a:r>
            <a:r>
              <a:rPr lang="de-DE" sz="1200" dirty="0" err="1" smtClean="0"/>
              <a:t>riprodotti</a:t>
            </a:r>
            <a:r>
              <a:rPr lang="de-DE" sz="1200" dirty="0" smtClean="0"/>
              <a:t> </a:t>
            </a:r>
            <a:r>
              <a:rPr lang="de-DE" sz="1200" dirty="0" err="1" smtClean="0"/>
              <a:t>con</a:t>
            </a:r>
            <a:r>
              <a:rPr lang="de-DE" sz="1200" dirty="0" smtClean="0"/>
              <a:t> </a:t>
            </a:r>
            <a:r>
              <a:rPr lang="de-DE" sz="1200" dirty="0" err="1" smtClean="0"/>
              <a:t>lettore</a:t>
            </a:r>
            <a:r>
              <a:rPr lang="de-DE" sz="1200" dirty="0" smtClean="0"/>
              <a:t> DVD.</a:t>
            </a:r>
            <a:endParaRPr lang="de-DE" sz="1200" dirty="0"/>
          </a:p>
        </p:txBody>
      </p:sp>
      <p:sp>
        <p:nvSpPr>
          <p:cNvPr id="12" name="Text Box 7_"/>
          <p:cNvSpPr txBox="1">
            <a:spLocks noChangeArrowheads="1"/>
          </p:cNvSpPr>
          <p:nvPr>
            <p:custDataLst>
              <p:tags r:id="rId12"/>
            </p:custDataLst>
          </p:nvPr>
        </p:nvSpPr>
        <p:spPr bwMode="auto">
          <a:xfrm>
            <a:off x="90736" y="3374132"/>
            <a:ext cx="3049681" cy="461665"/>
          </a:xfrm>
          <a:prstGeom prst="rect">
            <a:avLst/>
          </a:prstGeom>
          <a:noFill/>
          <a:ln w="9525">
            <a:noFill/>
            <a:miter lim="800000"/>
            <a:headEnd/>
            <a:tailEnd/>
          </a:ln>
          <a:effectLst/>
        </p:spPr>
        <p:txBody>
          <a:bodyPr wrap="none">
            <a:spAutoFit/>
          </a:bodyPr>
          <a:lstStyle/>
          <a:p>
            <a:pPr eaLnBrk="0" hangingPunct="0"/>
            <a:r>
              <a:rPr lang="de-DE" sz="1200" dirty="0" smtClean="0"/>
              <a:t>Test  in </a:t>
            </a:r>
            <a:r>
              <a:rPr lang="de-DE" sz="1200" dirty="0" err="1" smtClean="0"/>
              <a:t>scala</a:t>
            </a:r>
            <a:r>
              <a:rPr lang="de-DE" sz="1200" dirty="0" smtClean="0"/>
              <a:t> 1:10 </a:t>
            </a:r>
            <a:r>
              <a:rPr lang="de-DE" sz="1200" dirty="0" err="1" smtClean="0"/>
              <a:t>eseguito</a:t>
            </a:r>
            <a:r>
              <a:rPr lang="de-DE" sz="1200" dirty="0" smtClean="0"/>
              <a:t> </a:t>
            </a:r>
            <a:r>
              <a:rPr lang="de-DE" sz="1200" dirty="0" err="1" smtClean="0"/>
              <a:t>su</a:t>
            </a:r>
            <a:r>
              <a:rPr lang="de-DE" sz="1200" dirty="0" smtClean="0"/>
              <a:t> </a:t>
            </a:r>
            <a:r>
              <a:rPr lang="de-DE" sz="1200" dirty="0" err="1" smtClean="0"/>
              <a:t>tavolo</a:t>
            </a:r>
            <a:r>
              <a:rPr lang="de-DE" sz="1200" dirty="0" smtClean="0"/>
              <a:t>,</a:t>
            </a:r>
          </a:p>
          <a:p>
            <a:pPr eaLnBrk="0" hangingPunct="0"/>
            <a:r>
              <a:rPr lang="de-DE" sz="1200" dirty="0" smtClean="0"/>
              <a:t> </a:t>
            </a:r>
            <a:r>
              <a:rPr lang="de-DE" sz="1200" dirty="0" err="1" smtClean="0"/>
              <a:t>simula</a:t>
            </a:r>
            <a:r>
              <a:rPr lang="de-DE" sz="1200" dirty="0" smtClean="0"/>
              <a:t> la </a:t>
            </a:r>
            <a:r>
              <a:rPr lang="de-DE" sz="1200" dirty="0" err="1" smtClean="0"/>
              <a:t>sosta</a:t>
            </a:r>
            <a:r>
              <a:rPr lang="de-DE" sz="1200" dirty="0" smtClean="0"/>
              <a:t> </a:t>
            </a:r>
            <a:r>
              <a:rPr lang="de-DE" sz="1200" dirty="0" err="1" smtClean="0"/>
              <a:t>vietata</a:t>
            </a:r>
            <a:r>
              <a:rPr lang="de-DE" sz="1200" dirty="0" smtClean="0"/>
              <a:t> in 4 </a:t>
            </a:r>
            <a:r>
              <a:rPr lang="de-DE" sz="1200" dirty="0" err="1" smtClean="0"/>
              <a:t>aree</a:t>
            </a:r>
            <a:r>
              <a:rPr lang="de-DE" sz="1200" dirty="0" smtClean="0"/>
              <a:t> </a:t>
            </a:r>
            <a:r>
              <a:rPr lang="de-DE" sz="1200" dirty="0" err="1" smtClean="0"/>
              <a:t>differenti</a:t>
            </a:r>
            <a:r>
              <a:rPr lang="de-DE" sz="1200" dirty="0" smtClean="0"/>
              <a:t> </a:t>
            </a:r>
            <a:endParaRPr lang="de-DE" sz="1200" dirty="0"/>
          </a:p>
        </p:txBody>
      </p:sp>
      <p:sp>
        <p:nvSpPr>
          <p:cNvPr id="13" name="Text Box 11"/>
          <p:cNvSpPr txBox="1">
            <a:spLocks noChangeArrowheads="1"/>
          </p:cNvSpPr>
          <p:nvPr>
            <p:custDataLst>
              <p:tags r:id="rId13"/>
            </p:custDataLst>
          </p:nvPr>
        </p:nvSpPr>
        <p:spPr bwMode="auto">
          <a:xfrm>
            <a:off x="5995392" y="28575"/>
            <a:ext cx="2520281" cy="384401"/>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smtClean="0">
                <a:solidFill>
                  <a:schemeClr val="bg1"/>
                </a:solidFill>
              </a:rPr>
              <a:t>Hand on</a:t>
            </a:r>
            <a:endParaRPr lang="en-US" sz="2000" dirty="0">
              <a:solidFill>
                <a:schemeClr val="bg1"/>
              </a:solidFill>
            </a:endParaRPr>
          </a:p>
        </p:txBody>
      </p:sp>
      <p:sp>
        <p:nvSpPr>
          <p:cNvPr id="15" name="Segnaposto numero diapositiva 14"/>
          <p:cNvSpPr>
            <a:spLocks noGrp="1"/>
          </p:cNvSpPr>
          <p:nvPr>
            <p:ph type="sldNum" sz="quarter" idx="10"/>
          </p:nvPr>
        </p:nvSpPr>
        <p:spPr/>
        <p:txBody>
          <a:bodyPr/>
          <a:lstStyle/>
          <a:p>
            <a:fld id="{D7C3F0AE-C3A5-4F23-B629-A17D7DB1DB0C}" type="slidenum">
              <a:rPr lang="it-IT" smtClean="0"/>
              <a:pPr/>
              <a:t>47</a:t>
            </a:fld>
            <a:endParaRPr lang="it-IT"/>
          </a:p>
        </p:txBody>
      </p:sp>
    </p:spTree>
    <p:custDataLst>
      <p:tags r:id="rId1"/>
    </p:custData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descr="JUBILAEUM.png"/>
          <p:cNvPicPr>
            <a:picLocks/>
          </p:cNvPicPr>
          <p:nvPr>
            <p:custDataLst>
              <p:tags r:id="rId2"/>
            </p:custDataLst>
          </p:nvPr>
        </p:nvPicPr>
        <p:blipFill>
          <a:blip r:embed="rId1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dirty="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666800" y="1933972"/>
            <a:ext cx="7315200" cy="1584176"/>
          </a:xfrm>
          <a:noFill/>
          <a:ln/>
        </p:spPr>
        <p:txBody>
          <a:bodyPr/>
          <a:lstStyle/>
          <a:p>
            <a:pPr algn="ctr"/>
            <a:r>
              <a:rPr lang="en-GB" sz="9600" dirty="0" smtClean="0"/>
              <a:t>HAND ON !</a:t>
            </a:r>
            <a:endParaRPr lang="en-GB" sz="9600" dirty="0"/>
          </a:p>
        </p:txBody>
      </p:sp>
      <p:pic>
        <p:nvPicPr>
          <p:cNvPr id="378882" name="Picture 2" descr="C:\Documents and Settings\tez5mi\My Documents\My Pictures\Animazioni\HAMMER.gif"/>
          <p:cNvPicPr>
            <a:picLocks noChangeAspect="1" noChangeArrowheads="1" noCrop="1"/>
          </p:cNvPicPr>
          <p:nvPr>
            <p:custDataLst>
              <p:tags r:id="rId10"/>
            </p:custDataLst>
          </p:nvPr>
        </p:nvPicPr>
        <p:blipFill>
          <a:blip r:embed="rId14" cstate="print"/>
          <a:srcRect/>
          <a:stretch>
            <a:fillRect/>
          </a:stretch>
        </p:blipFill>
        <p:spPr bwMode="auto">
          <a:xfrm>
            <a:off x="3403104" y="3662164"/>
            <a:ext cx="1477604" cy="1368152"/>
          </a:xfrm>
          <a:prstGeom prst="rect">
            <a:avLst/>
          </a:prstGeom>
          <a:noFill/>
        </p:spPr>
      </p:pic>
      <p:sp>
        <p:nvSpPr>
          <p:cNvPr id="12" name="Segnaposto numero diapositiva 11"/>
          <p:cNvSpPr>
            <a:spLocks noGrp="1"/>
          </p:cNvSpPr>
          <p:nvPr>
            <p:ph type="sldNum" sz="quarter" idx="10"/>
          </p:nvPr>
        </p:nvSpPr>
        <p:spPr/>
        <p:txBody>
          <a:bodyPr/>
          <a:lstStyle/>
          <a:p>
            <a:fld id="{D7C3F0AE-C3A5-4F23-B629-A17D7DB1DB0C}" type="slidenum">
              <a:rPr lang="it-IT" smtClean="0"/>
              <a:pPr/>
              <a:t>48</a:t>
            </a:fld>
            <a:endParaRPr lang="it-IT"/>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2"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3" name="Segnaposto numero diapositiva 12"/>
          <p:cNvSpPr>
            <a:spLocks noGrp="1"/>
          </p:cNvSpPr>
          <p:nvPr>
            <p:ph type="sldNum" sz="quarter" idx="10"/>
          </p:nvPr>
        </p:nvSpPr>
        <p:spPr/>
        <p:txBody>
          <a:bodyPr/>
          <a:lstStyle/>
          <a:p>
            <a:fld id="{D7C3F0AE-C3A5-4F23-B629-A17D7DB1DB0C}" type="slidenum">
              <a:rPr lang="it-IT" smtClean="0"/>
              <a:pPr/>
              <a:t>49</a:t>
            </a:fld>
            <a:endParaRPr lang="it-IT"/>
          </a:p>
        </p:txBody>
      </p:sp>
      <p:sp>
        <p:nvSpPr>
          <p:cNvPr id="15" name="Rectangle 2"/>
          <p:cNvSpPr>
            <a:spLocks noGrp="1" noChangeArrowheads="1"/>
          </p:cNvSpPr>
          <p:nvPr>
            <p:ph type="title"/>
            <p:custDataLst>
              <p:tags r:id="rId9"/>
            </p:custDataLst>
          </p:nvPr>
        </p:nvSpPr>
        <p:spPr>
          <a:xfrm>
            <a:off x="666800" y="1933972"/>
            <a:ext cx="7315200" cy="1584176"/>
          </a:xfrm>
          <a:noFill/>
          <a:ln/>
        </p:spPr>
        <p:txBody>
          <a:bodyPr/>
          <a:lstStyle/>
          <a:p>
            <a:pPr algn="ctr"/>
            <a:r>
              <a:rPr lang="en-GB" sz="9600" dirty="0" err="1" smtClean="0"/>
              <a:t>Domande</a:t>
            </a:r>
            <a:r>
              <a:rPr lang="en-GB" sz="9600" dirty="0" smtClean="0"/>
              <a:t>?</a:t>
            </a:r>
            <a:endParaRPr lang="en-GB" sz="9600"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lide(fromBottom)">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JUBILAEUM.png"/>
          <p:cNvPicPr>
            <a:picLocks/>
          </p:cNvPicPr>
          <p:nvPr>
            <p:custDataLst>
              <p:tags r:id="rId2"/>
            </p:custDataLst>
          </p:nvPr>
        </p:nvPicPr>
        <p:blipFill>
          <a:blip r:embed="rId16"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0" name="Rectangle 9"/>
          <p:cNvSpPr txBox="1">
            <a:spLocks noChangeArrowheads="1"/>
          </p:cNvSpPr>
          <p:nvPr>
            <p:custDataLst>
              <p:tags r:id="rId9"/>
            </p:custDataLst>
          </p:nvPr>
        </p:nvSpPr>
        <p:spPr>
          <a:xfrm>
            <a:off x="378769" y="637828"/>
            <a:ext cx="6336703" cy="3810000"/>
          </a:xfrm>
          <a:prstGeom prst="rect">
            <a:avLst/>
          </a:prstGeom>
          <a:noFill/>
          <a:ln/>
        </p:spPr>
        <p:txBody>
          <a:bodyPr/>
          <a:lstStyle/>
          <a:p>
            <a:pPr marL="304800" indent="-304800" eaLnBrk="0" hangingPunct="0">
              <a:lnSpc>
                <a:spcPct val="141000"/>
              </a:lnSpc>
              <a:buClr>
                <a:srgbClr val="425C8F"/>
              </a:buClr>
              <a:buSzPct val="65000"/>
              <a:buFont typeface="Wingdings" pitchFamily="2" charset="2"/>
              <a:buChar char="è"/>
            </a:pPr>
            <a:r>
              <a:rPr lang="it-IT" sz="1400" kern="0" dirty="0" smtClean="0">
                <a:solidFill>
                  <a:srgbClr val="000000"/>
                </a:solidFill>
              </a:rPr>
              <a:t>Il fattore umano è un punto di attenzione.</a:t>
            </a:r>
          </a:p>
          <a:p>
            <a:pPr marL="304800" indent="-304800" eaLnBrk="0" hangingPunct="0">
              <a:lnSpc>
                <a:spcPct val="141000"/>
              </a:lnSpc>
              <a:buClr>
                <a:srgbClr val="425C8F"/>
              </a:buClr>
              <a:buSzPct val="65000"/>
              <a:buFont typeface="Wingdings" pitchFamily="2" charset="2"/>
              <a:buChar char="è"/>
            </a:pPr>
            <a:r>
              <a:rPr lang="it-IT" sz="1400" dirty="0" smtClean="0"/>
              <a:t>Studi mostrano che un operatore :</a:t>
            </a:r>
          </a:p>
          <a:p>
            <a:pPr marL="304800" lvl="1" indent="-304800" eaLnBrk="0" hangingPunct="0">
              <a:lnSpc>
                <a:spcPct val="141000"/>
              </a:lnSpc>
              <a:buClr>
                <a:srgbClr val="425C8F"/>
              </a:buClr>
              <a:buSzPct val="65000"/>
              <a:buFont typeface="Arial" pitchFamily="34" charset="0"/>
              <a:buChar char="•"/>
            </a:pPr>
            <a:r>
              <a:rPr lang="it-IT" sz="1400" dirty="0" smtClean="0"/>
              <a:t>dopo 12 minuti” perde fino al 45% dell’attività di verifica</a:t>
            </a:r>
          </a:p>
          <a:p>
            <a:pPr marL="304800" lvl="1" indent="-304800" eaLnBrk="0" hangingPunct="0">
              <a:lnSpc>
                <a:spcPct val="141000"/>
              </a:lnSpc>
              <a:buClr>
                <a:srgbClr val="425C8F"/>
              </a:buClr>
              <a:buSzPct val="65000"/>
              <a:buFont typeface="Arial" pitchFamily="34" charset="0"/>
              <a:buChar char="•"/>
            </a:pPr>
            <a:r>
              <a:rPr lang="it-IT" sz="1400" dirty="0" smtClean="0"/>
              <a:t>dopo 22 minuti” fino al 95% degli avvenimenti è ignorato</a:t>
            </a:r>
          </a:p>
          <a:p>
            <a:pPr marL="304800" indent="-304800" eaLnBrk="0" hangingPunct="0">
              <a:lnSpc>
                <a:spcPct val="141000"/>
              </a:lnSpc>
              <a:buClr>
                <a:srgbClr val="425C8F"/>
              </a:buClr>
              <a:buSzPct val="65000"/>
              <a:buFont typeface="Wingdings" pitchFamily="2" charset="2"/>
              <a:buChar char="è"/>
            </a:pPr>
            <a:r>
              <a:rPr lang="en-US" sz="1400" dirty="0" smtClean="0"/>
              <a:t>Bosch Intelligent Video Analysis (IVA) </a:t>
            </a:r>
            <a:r>
              <a:rPr lang="en-US" sz="1400" dirty="0" err="1" smtClean="0"/>
              <a:t>rappresenta</a:t>
            </a:r>
            <a:r>
              <a:rPr lang="en-US" sz="1400" dirty="0" smtClean="0"/>
              <a:t> un </a:t>
            </a:r>
            <a:r>
              <a:rPr lang="it-IT" sz="1400" dirty="0" smtClean="0"/>
              <a:t>valido aiuto per gli operatori addetti alla sorveglianza introducendo un nuovo livello di automazione nel </a:t>
            </a:r>
            <a:r>
              <a:rPr lang="en-US" sz="1400" dirty="0" err="1" smtClean="0"/>
              <a:t>controllo</a:t>
            </a:r>
            <a:r>
              <a:rPr lang="en-US" sz="1400" dirty="0" smtClean="0"/>
              <a:t> TVCC.</a:t>
            </a:r>
            <a:endParaRPr lang="en-GB" sz="1400" kern="0" dirty="0" smtClean="0"/>
          </a:p>
          <a:p>
            <a:pPr marL="304800" indent="-304800" eaLnBrk="0" hangingPunct="0">
              <a:lnSpc>
                <a:spcPct val="141000"/>
              </a:lnSpc>
              <a:buClr>
                <a:srgbClr val="425C8F"/>
              </a:buClr>
              <a:buSzPct val="65000"/>
              <a:buFont typeface="Wingdings" pitchFamily="2" charset="2"/>
              <a:buChar char="è"/>
            </a:pPr>
            <a:endParaRPr lang="it-IT" kern="0" dirty="0" smtClean="0">
              <a:solidFill>
                <a:srgbClr val="000000"/>
              </a:solidFill>
            </a:endParaRPr>
          </a:p>
          <a:p>
            <a:pPr lvl="1"/>
            <a:endParaRPr lang="it-IT" dirty="0" smtClean="0"/>
          </a:p>
          <a:p>
            <a:pPr marL="304800" indent="-304800" eaLnBrk="0" hangingPunct="0">
              <a:lnSpc>
                <a:spcPct val="141000"/>
              </a:lnSpc>
              <a:buClr>
                <a:srgbClr val="425C8F"/>
              </a:buClr>
              <a:buSzPct val="65000"/>
              <a:buFont typeface="Wingdings" pitchFamily="2" charset="2"/>
              <a:buChar char="è"/>
            </a:pPr>
            <a:endParaRPr lang="it-IT" kern="0" dirty="0" smtClean="0">
              <a:solidFill>
                <a:srgbClr val="000000"/>
              </a:solidFill>
            </a:endParaRPr>
          </a:p>
        </p:txBody>
      </p:sp>
      <p:sp>
        <p:nvSpPr>
          <p:cNvPr id="12" name="Rectangle 14_"/>
          <p:cNvSpPr>
            <a:spLocks noChangeArrowheads="1"/>
          </p:cNvSpPr>
          <p:nvPr>
            <p:custDataLst>
              <p:tags r:id="rId10"/>
            </p:custDataLst>
          </p:nvPr>
        </p:nvSpPr>
        <p:spPr bwMode="gray">
          <a:xfrm rot="16200000">
            <a:off x="-281309" y="4786660"/>
            <a:ext cx="1019175" cy="419100"/>
          </a:xfrm>
          <a:prstGeom prst="rect">
            <a:avLst/>
          </a:prstGeom>
          <a:solidFill>
            <a:srgbClr val="C40505"/>
          </a:solidFill>
          <a:ln w="12700">
            <a:solidFill>
              <a:srgbClr val="9F9F9F"/>
            </a:solidFill>
            <a:miter lim="800000"/>
            <a:headEnd/>
            <a:tailEnd/>
          </a:ln>
          <a:effectLst>
            <a:outerShdw dist="53882" dir="2700000" algn="ctr" rotWithShape="0">
              <a:srgbClr val="808080">
                <a:alpha val="50000"/>
              </a:srgbClr>
            </a:outerShdw>
          </a:effectLst>
        </p:spPr>
        <p:txBody>
          <a:bodyPr lIns="0" tIns="0" rIns="0" bIns="0" anchor="ctr"/>
          <a:lstStyle/>
          <a:p>
            <a:pPr marL="190500" indent="-190500" algn="ctr" eaLnBrk="1" hangingPunct="1">
              <a:lnSpc>
                <a:spcPct val="90000"/>
              </a:lnSpc>
              <a:spcAft>
                <a:spcPct val="20000"/>
              </a:spcAft>
              <a:buClr>
                <a:srgbClr val="292929"/>
              </a:buClr>
              <a:buFont typeface="Wingdings" pitchFamily="2" charset="2"/>
              <a:buNone/>
            </a:pPr>
            <a:r>
              <a:rPr lang="de-DE" sz="1200" b="1" dirty="0">
                <a:solidFill>
                  <a:schemeClr val="bg1"/>
                </a:solidFill>
                <a:latin typeface="Arial" charset="0"/>
                <a:cs typeface="Arial" charset="0"/>
              </a:rPr>
              <a:t>FATTI</a:t>
            </a:r>
            <a:endParaRPr lang="de-DE" sz="1200" b="1" noProof="1">
              <a:solidFill>
                <a:schemeClr val="bg1"/>
              </a:solidFill>
              <a:latin typeface="Arial" charset="0"/>
              <a:cs typeface="Arial" charset="0"/>
            </a:endParaRPr>
          </a:p>
        </p:txBody>
      </p:sp>
      <p:sp>
        <p:nvSpPr>
          <p:cNvPr id="13" name="Rectangle 14"/>
          <p:cNvSpPr>
            <a:spLocks noChangeArrowheads="1"/>
          </p:cNvSpPr>
          <p:nvPr>
            <p:custDataLst>
              <p:tags r:id="rId11"/>
            </p:custDataLst>
          </p:nvPr>
        </p:nvSpPr>
        <p:spPr bwMode="gray">
          <a:xfrm>
            <a:off x="450775" y="4486622"/>
            <a:ext cx="6552728" cy="1047750"/>
          </a:xfrm>
          <a:prstGeom prst="rect">
            <a:avLst/>
          </a:prstGeom>
          <a:solidFill>
            <a:schemeClr val="bg1"/>
          </a:solidFill>
          <a:ln w="12700">
            <a:solidFill>
              <a:srgbClr val="DDDDDD"/>
            </a:solidFill>
            <a:miter lim="800000"/>
            <a:headEnd/>
            <a:tailEnd/>
          </a:ln>
          <a:effectLst/>
        </p:spPr>
        <p:txBody>
          <a:bodyPr lIns="107986" tIns="107986" rIns="143982" bIns="71991" anchor="ctr"/>
          <a:lstStyle/>
          <a:p>
            <a:pPr marL="190500" indent="-190500" eaLnBrk="1" hangingPunct="1">
              <a:lnSpc>
                <a:spcPct val="90000"/>
              </a:lnSpc>
              <a:spcAft>
                <a:spcPct val="20000"/>
              </a:spcAft>
              <a:buClr>
                <a:srgbClr val="292929"/>
              </a:buClr>
              <a:buFont typeface="Wingdings" pitchFamily="2" charset="2"/>
              <a:buNone/>
            </a:pPr>
            <a:r>
              <a:rPr lang="it-IT" b="1" dirty="0">
                <a:latin typeface="Arial" charset="0"/>
                <a:cs typeface="Arial" charset="0"/>
              </a:rPr>
              <a:t>Necessità di soluzioni che assistano l’operatore,</a:t>
            </a:r>
          </a:p>
          <a:p>
            <a:pPr marL="190500" indent="-190500" eaLnBrk="1" hangingPunct="1">
              <a:lnSpc>
                <a:spcPct val="90000"/>
              </a:lnSpc>
              <a:spcAft>
                <a:spcPct val="20000"/>
              </a:spcAft>
              <a:buClr>
                <a:srgbClr val="292929"/>
              </a:buClr>
              <a:buFont typeface="Wingdings" pitchFamily="2" charset="2"/>
              <a:buNone/>
            </a:pPr>
            <a:r>
              <a:rPr lang="it-IT" dirty="0">
                <a:latin typeface="Arial" charset="0"/>
                <a:cs typeface="Arial" charset="0"/>
              </a:rPr>
              <a:t>allertando i possibili pericoli attraverso sistemi di analisi video</a:t>
            </a:r>
          </a:p>
        </p:txBody>
      </p:sp>
      <p:pic>
        <p:nvPicPr>
          <p:cNvPr id="9" name="Picture 2" descr="Flexidome-029841"/>
          <p:cNvPicPr>
            <a:picLocks noChangeAspect="1" noChangeArrowheads="1"/>
          </p:cNvPicPr>
          <p:nvPr>
            <p:custDataLst>
              <p:tags r:id="rId12"/>
            </p:custDataLst>
          </p:nvPr>
        </p:nvPicPr>
        <p:blipFill>
          <a:blip r:embed="rId17" cstate="print"/>
          <a:srcRect/>
          <a:stretch>
            <a:fillRect/>
          </a:stretch>
        </p:blipFill>
        <p:spPr bwMode="auto">
          <a:xfrm>
            <a:off x="6067400" y="2438028"/>
            <a:ext cx="2411586" cy="1777853"/>
          </a:xfrm>
          <a:prstGeom prst="rect">
            <a:avLst/>
          </a:prstGeom>
          <a:noFill/>
          <a:ln w="9525">
            <a:noFill/>
            <a:miter lim="800000"/>
            <a:headEnd/>
            <a:tailEnd/>
          </a:ln>
        </p:spPr>
      </p:pic>
      <p:sp>
        <p:nvSpPr>
          <p:cNvPr id="16" name="Segnaposto numero diapositiva 15"/>
          <p:cNvSpPr>
            <a:spLocks noGrp="1"/>
          </p:cNvSpPr>
          <p:nvPr>
            <p:ph type="sldNum" sz="quarter" idx="10"/>
          </p:nvPr>
        </p:nvSpPr>
        <p:spPr/>
        <p:txBody>
          <a:bodyPr/>
          <a:lstStyle/>
          <a:p>
            <a:fld id="{D7C3F0AE-C3A5-4F23-B629-A17D7DB1DB0C}" type="slidenum">
              <a:rPr lang="it-IT" smtClean="0"/>
              <a:pPr/>
              <a:t>5</a:t>
            </a:fld>
            <a:endParaRPr lang="it-IT"/>
          </a:p>
        </p:txBody>
      </p:sp>
      <p:sp>
        <p:nvSpPr>
          <p:cNvPr id="17" name="Text Box 11"/>
          <p:cNvSpPr txBox="1">
            <a:spLocks noChangeArrowheads="1"/>
          </p:cNvSpPr>
          <p:nvPr>
            <p:custDataLst>
              <p:tags r:id="rId13"/>
            </p:custDataLst>
          </p:nvPr>
        </p:nvSpPr>
        <p:spPr bwMode="auto">
          <a:xfrm>
            <a:off x="6869113" y="28575"/>
            <a:ext cx="1544637" cy="407988"/>
          </a:xfrm>
          <a:prstGeom prst="rect">
            <a:avLst/>
          </a:prstGeom>
          <a:noFill/>
          <a:ln w="9525" algn="ctr">
            <a:noFill/>
            <a:miter lim="800000"/>
            <a:headEnd/>
            <a:tailEnd/>
          </a:ln>
          <a:effectLst/>
        </p:spPr>
        <p:txBody>
          <a:bodyPr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a:solidFill>
                  <a:schemeClr val="bg1"/>
                </a:solidFill>
              </a:rPr>
              <a:t>Intro</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0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pic>
        <p:nvPicPr>
          <p:cNvPr id="9" name="Picture 2" descr="CD_Manual_En0032"/>
          <p:cNvPicPr>
            <a:picLocks noChangeAspect="1" noChangeArrowheads="1"/>
          </p:cNvPicPr>
          <p:nvPr>
            <p:custDataLst>
              <p:tags r:id="rId9"/>
            </p:custDataLst>
          </p:nvPr>
        </p:nvPicPr>
        <p:blipFill>
          <a:blip r:embed="rId14" cstate="print"/>
          <a:srcRect t="9106" b="15878"/>
          <a:stretch>
            <a:fillRect/>
          </a:stretch>
        </p:blipFill>
        <p:spPr bwMode="auto">
          <a:xfrm>
            <a:off x="0" y="0"/>
            <a:ext cx="8534400" cy="6172533"/>
          </a:xfrm>
          <a:prstGeom prst="rect">
            <a:avLst/>
          </a:prstGeom>
          <a:noFill/>
        </p:spPr>
      </p:pic>
      <p:sp>
        <p:nvSpPr>
          <p:cNvPr id="10" name="Rectangle 7_"/>
          <p:cNvSpPr>
            <a:spLocks noChangeArrowheads="1"/>
          </p:cNvSpPr>
          <p:nvPr>
            <p:custDataLst>
              <p:tags r:id="rId10"/>
            </p:custDataLst>
          </p:nvPr>
        </p:nvSpPr>
        <p:spPr bwMode="auto">
          <a:xfrm>
            <a:off x="-19050" y="925513"/>
            <a:ext cx="8553450" cy="1296987"/>
          </a:xfrm>
          <a:prstGeom prst="rect">
            <a:avLst/>
          </a:prstGeom>
          <a:solidFill>
            <a:schemeClr val="accent1">
              <a:alpha val="80000"/>
            </a:schemeClr>
          </a:solidFill>
          <a:ln w="9525">
            <a:noFill/>
            <a:miter lim="800000"/>
            <a:headEnd/>
            <a:tailEnd/>
          </a:ln>
          <a:effectLst/>
        </p:spPr>
        <p:txBody>
          <a:bodyPr wrap="none" anchor="ctr"/>
          <a:lstStyle/>
          <a:p>
            <a:pPr algn="ctr"/>
            <a:endParaRPr lang="en-GB"/>
          </a:p>
        </p:txBody>
      </p:sp>
      <p:sp>
        <p:nvSpPr>
          <p:cNvPr id="11" name="Rectangle 8"/>
          <p:cNvSpPr>
            <a:spLocks noChangeArrowheads="1"/>
          </p:cNvSpPr>
          <p:nvPr/>
        </p:nvSpPr>
        <p:spPr bwMode="auto">
          <a:xfrm>
            <a:off x="533400" y="1141413"/>
            <a:ext cx="7772400" cy="1081087"/>
          </a:xfrm>
          <a:prstGeom prst="rect">
            <a:avLst/>
          </a:prstGeom>
          <a:noFill/>
          <a:ln w="0">
            <a:noFill/>
            <a:miter lim="800000"/>
            <a:headEnd/>
            <a:tailEnd/>
          </a:ln>
          <a:effectLst/>
        </p:spPr>
        <p:txBody>
          <a:bodyPr lIns="0" tIns="12700" rIns="0" bIns="0"/>
          <a:lstStyle/>
          <a:p>
            <a:pPr defTabSz="839788">
              <a:lnSpc>
                <a:spcPct val="111000"/>
              </a:lnSpc>
            </a:pPr>
            <a:r>
              <a:rPr lang="de-DE" sz="3600" b="1" dirty="0">
                <a:solidFill>
                  <a:schemeClr val="bg1"/>
                </a:solidFill>
              </a:rPr>
              <a:t>Grazie per </a:t>
            </a:r>
            <a:r>
              <a:rPr lang="de-DE" sz="3600" b="1" dirty="0" err="1">
                <a:solidFill>
                  <a:schemeClr val="bg1"/>
                </a:solidFill>
              </a:rPr>
              <a:t>l‘attenzione</a:t>
            </a:r>
            <a:endParaRPr lang="de-DE" sz="2400" b="1" dirty="0">
              <a:solidFill>
                <a:schemeClr val="bg1"/>
              </a:solidFill>
            </a:endParaRPr>
          </a:p>
        </p:txBody>
      </p:sp>
      <p:sp>
        <p:nvSpPr>
          <p:cNvPr id="14" name="Segnaposto numero diapositiva 13"/>
          <p:cNvSpPr>
            <a:spLocks noGrp="1"/>
          </p:cNvSpPr>
          <p:nvPr>
            <p:ph type="sldNum" sz="quarter" idx="10"/>
          </p:nvPr>
        </p:nvSpPr>
        <p:spPr/>
        <p:txBody>
          <a:bodyPr/>
          <a:lstStyle/>
          <a:p>
            <a:fld id="{D7C3F0AE-C3A5-4F23-B629-A17D7DB1DB0C}" type="slidenum">
              <a:rPr lang="it-IT" smtClean="0"/>
              <a:pPr/>
              <a:t>50</a:t>
            </a:fld>
            <a:endParaRPr lang="it-IT"/>
          </a:p>
        </p:txBody>
      </p:sp>
    </p:spTree>
    <p:custDataLst>
      <p:tags r:id="rId1"/>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JUBILAEUM.png"/>
          <p:cNvPicPr>
            <a:picLocks/>
          </p:cNvPicPr>
          <p:nvPr>
            <p:custDataLst>
              <p:tags r:id="rId2"/>
            </p:custDataLst>
          </p:nvPr>
        </p:nvPicPr>
        <p:blipFill>
          <a:blip r:embed="rId14"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0" name="Text Box 11"/>
          <p:cNvSpPr txBox="1">
            <a:spLocks noChangeArrowheads="1"/>
          </p:cNvSpPr>
          <p:nvPr>
            <p:custDataLst>
              <p:tags r:id="rId9"/>
            </p:custDataLst>
          </p:nvPr>
        </p:nvSpPr>
        <p:spPr bwMode="auto">
          <a:xfrm>
            <a:off x="6869113" y="28575"/>
            <a:ext cx="1544637" cy="407988"/>
          </a:xfrm>
          <a:prstGeom prst="rect">
            <a:avLst/>
          </a:prstGeom>
          <a:noFill/>
          <a:ln w="9525" algn="ctr">
            <a:noFill/>
            <a:miter lim="800000"/>
            <a:headEnd/>
            <a:tailEnd/>
          </a:ln>
          <a:effectLst/>
        </p:spPr>
        <p:txBody>
          <a:bodyPr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a:solidFill>
                  <a:schemeClr val="bg1"/>
                </a:solidFill>
              </a:rPr>
              <a:t>Intro</a:t>
            </a:r>
          </a:p>
        </p:txBody>
      </p:sp>
      <p:sp>
        <p:nvSpPr>
          <p:cNvPr id="12" name="Rectangle 5_"/>
          <p:cNvSpPr txBox="1">
            <a:spLocks noChangeArrowheads="1"/>
          </p:cNvSpPr>
          <p:nvPr>
            <p:custDataLst>
              <p:tags r:id="rId10"/>
            </p:custDataLst>
          </p:nvPr>
        </p:nvSpPr>
        <p:spPr>
          <a:xfrm>
            <a:off x="162744" y="637828"/>
            <a:ext cx="7315200" cy="3810000"/>
          </a:xfrm>
          <a:prstGeom prst="rect">
            <a:avLst/>
          </a:prstGeom>
          <a:noFill/>
          <a:ln/>
        </p:spPr>
        <p:txBody>
          <a:bodyPr tIns="63492"/>
          <a:lstStyle/>
          <a:p>
            <a:pPr marL="304800" marR="0" lvl="0" indent="-304800" algn="l" defTabSz="914400" rtl="0" eaLnBrk="0" fontAlgn="base" latinLnBrk="0" hangingPunct="0">
              <a:lnSpc>
                <a:spcPct val="171000"/>
              </a:lnSpc>
              <a:spcBef>
                <a:spcPct val="0"/>
              </a:spcBef>
              <a:spcAft>
                <a:spcPct val="0"/>
              </a:spcAft>
              <a:buClr>
                <a:srgbClr val="425C8F"/>
              </a:buClr>
              <a:buSzPct val="65000"/>
              <a:buFont typeface="Wingdings" pitchFamily="2" charset="2"/>
              <a:buChar char="è"/>
              <a:tabLst/>
              <a:defRPr/>
            </a:pPr>
            <a:r>
              <a:rPr kumimoji="0" lang="it-IT" sz="1400" b="0" i="0" u="none" strike="noStrike" kern="0" cap="none" spc="0" normalizeH="0" baseline="0" noProof="0" dirty="0" smtClean="0">
                <a:ln>
                  <a:noFill/>
                </a:ln>
                <a:solidFill>
                  <a:schemeClr val="tx1"/>
                </a:solidFill>
                <a:effectLst/>
                <a:uLnTx/>
                <a:uFillTx/>
                <a:latin typeface="+mn-lt"/>
                <a:ea typeface="MS PGothic" pitchFamily="34" charset="-128"/>
                <a:cs typeface="+mn-cs"/>
              </a:rPr>
              <a:t>Sistemi intelligenti in grado di richiamare l’attenzione dell’operatore, sulla base di criteri </a:t>
            </a:r>
            <a:r>
              <a:rPr kumimoji="0" lang="it-IT" sz="1400" b="0" i="0" u="none" strike="noStrike" kern="0" cap="none" spc="0" normalizeH="0" baseline="0" noProof="0" dirty="0" err="1" smtClean="0">
                <a:ln>
                  <a:noFill/>
                </a:ln>
                <a:solidFill>
                  <a:schemeClr val="tx1"/>
                </a:solidFill>
                <a:effectLst/>
                <a:uLnTx/>
                <a:uFillTx/>
                <a:latin typeface="+mn-lt"/>
                <a:ea typeface="MS PGothic" pitchFamily="34" charset="-128"/>
                <a:cs typeface="+mn-cs"/>
              </a:rPr>
              <a:t>pre</a:t>
            </a:r>
            <a:r>
              <a:rPr lang="it-IT" sz="1400" kern="0" dirty="0" smtClean="0">
                <a:latin typeface="+mn-lt"/>
                <a:ea typeface="MS PGothic" pitchFamily="34" charset="-128"/>
              </a:rPr>
              <a:t>- in</a:t>
            </a:r>
            <a:r>
              <a:rPr kumimoji="0" lang="it-IT" sz="1400" b="0" i="0" u="none" strike="noStrike" kern="0" cap="none" spc="0" normalizeH="0" baseline="0" noProof="0" dirty="0" smtClean="0">
                <a:ln>
                  <a:noFill/>
                </a:ln>
                <a:solidFill>
                  <a:schemeClr val="tx1"/>
                </a:solidFill>
                <a:effectLst/>
                <a:uLnTx/>
                <a:uFillTx/>
                <a:latin typeface="+mn-lt"/>
                <a:ea typeface="MS PGothic" pitchFamily="34" charset="-128"/>
                <a:cs typeface="+mn-cs"/>
              </a:rPr>
              <a:t>postati :</a:t>
            </a:r>
          </a:p>
          <a:p>
            <a:pPr marL="609600" marR="0" lvl="1" indent="-190500" algn="l" defTabSz="914400" rtl="0" eaLnBrk="0" fontAlgn="base" latinLnBrk="0" hangingPunct="0">
              <a:lnSpc>
                <a:spcPct val="171000"/>
              </a:lnSpc>
              <a:spcBef>
                <a:spcPct val="0"/>
              </a:spcBef>
              <a:spcAft>
                <a:spcPct val="0"/>
              </a:spcAft>
              <a:buClr>
                <a:srgbClr val="425C8F"/>
              </a:buClr>
              <a:buSzPct val="50000"/>
              <a:buFont typeface="Wingdings" pitchFamily="2" charset="2"/>
              <a:buChar char=""/>
              <a:tabLst/>
              <a:defRPr/>
            </a:pPr>
            <a:r>
              <a:rPr kumimoji="0" lang="it-IT" sz="1400" b="0" i="0" u="none" strike="noStrike" kern="0" cap="none" spc="0" normalizeH="0" baseline="0" noProof="0" dirty="0" smtClean="0">
                <a:ln>
                  <a:noFill/>
                </a:ln>
                <a:solidFill>
                  <a:schemeClr val="tx1"/>
                </a:solidFill>
                <a:effectLst/>
                <a:uLnTx/>
                <a:uFillTx/>
                <a:latin typeface="+mn-lt"/>
                <a:ea typeface="MS PGothic" pitchFamily="34" charset="-128"/>
              </a:rPr>
              <a:t>Vedere la telecamera interessata</a:t>
            </a:r>
          </a:p>
          <a:p>
            <a:pPr marL="609600" marR="0" lvl="1" indent="-190500" algn="l" defTabSz="914400" rtl="0" eaLnBrk="0" fontAlgn="base" latinLnBrk="0" hangingPunct="0">
              <a:lnSpc>
                <a:spcPct val="171000"/>
              </a:lnSpc>
              <a:spcBef>
                <a:spcPct val="0"/>
              </a:spcBef>
              <a:spcAft>
                <a:spcPct val="0"/>
              </a:spcAft>
              <a:buClr>
                <a:srgbClr val="425C8F"/>
              </a:buClr>
              <a:buSzPct val="50000"/>
              <a:buFont typeface="Wingdings" pitchFamily="2" charset="2"/>
              <a:buChar char=""/>
              <a:tabLst/>
              <a:defRPr/>
            </a:pPr>
            <a:r>
              <a:rPr kumimoji="0" lang="it-IT" sz="1400" b="0" i="0" u="none" strike="noStrike" kern="0" cap="none" spc="0" normalizeH="0" baseline="0" noProof="0" dirty="0" smtClean="0">
                <a:ln>
                  <a:noFill/>
                </a:ln>
                <a:solidFill>
                  <a:schemeClr val="tx1"/>
                </a:solidFill>
                <a:effectLst/>
                <a:uLnTx/>
                <a:uFillTx/>
                <a:latin typeface="+mn-lt"/>
                <a:ea typeface="MS PGothic" pitchFamily="34" charset="-128"/>
              </a:rPr>
              <a:t>L’ultimo minuto di registrazione</a:t>
            </a:r>
          </a:p>
          <a:p>
            <a:pPr marL="609600" marR="0" lvl="1" indent="-190500" algn="l" defTabSz="914400" rtl="0" eaLnBrk="0" fontAlgn="base" latinLnBrk="0" hangingPunct="0">
              <a:lnSpc>
                <a:spcPct val="171000"/>
              </a:lnSpc>
              <a:spcBef>
                <a:spcPct val="0"/>
              </a:spcBef>
              <a:spcAft>
                <a:spcPct val="0"/>
              </a:spcAft>
              <a:buClr>
                <a:srgbClr val="425C8F"/>
              </a:buClr>
              <a:buSzPct val="50000"/>
              <a:buFont typeface="Wingdings" pitchFamily="2" charset="2"/>
              <a:buChar char=""/>
              <a:tabLst/>
              <a:defRPr/>
            </a:pPr>
            <a:r>
              <a:rPr kumimoji="0" lang="it-IT" sz="1400" b="0" i="0" u="none" strike="noStrike" kern="0" cap="none" spc="0" normalizeH="0" baseline="0" noProof="0" dirty="0" smtClean="0">
                <a:ln>
                  <a:noFill/>
                </a:ln>
                <a:solidFill>
                  <a:schemeClr val="tx1"/>
                </a:solidFill>
                <a:effectLst/>
                <a:uLnTx/>
                <a:uFillTx/>
                <a:latin typeface="+mn-lt"/>
                <a:ea typeface="MS PGothic" pitchFamily="34" charset="-128"/>
              </a:rPr>
              <a:t>Segnale acustico</a:t>
            </a:r>
          </a:p>
          <a:p>
            <a:pPr marL="609600" marR="0" lvl="1" indent="-190500" algn="l" defTabSz="914400" rtl="0" eaLnBrk="0" fontAlgn="base" latinLnBrk="0" hangingPunct="0">
              <a:lnSpc>
                <a:spcPct val="171000"/>
              </a:lnSpc>
              <a:spcBef>
                <a:spcPct val="0"/>
              </a:spcBef>
              <a:spcAft>
                <a:spcPct val="0"/>
              </a:spcAft>
              <a:buClr>
                <a:srgbClr val="425C8F"/>
              </a:buClr>
              <a:buSzPct val="50000"/>
              <a:buFont typeface="Wingdings" pitchFamily="2" charset="2"/>
              <a:buChar char=""/>
              <a:tabLst/>
              <a:defRPr/>
            </a:pPr>
            <a:r>
              <a:rPr kumimoji="0" lang="it-IT" sz="1400" b="0" i="0" u="none" strike="noStrike" kern="0" cap="none" spc="0" normalizeH="0" baseline="0" noProof="0" dirty="0" smtClean="0">
                <a:ln>
                  <a:noFill/>
                </a:ln>
                <a:solidFill>
                  <a:schemeClr val="tx1"/>
                </a:solidFill>
                <a:effectLst/>
                <a:uLnTx/>
                <a:uFillTx/>
                <a:latin typeface="+mn-lt"/>
                <a:ea typeface="MS PGothic" pitchFamily="34" charset="-128"/>
              </a:rPr>
              <a:t>Richiamo di un </a:t>
            </a:r>
            <a:r>
              <a:rPr kumimoji="0" lang="it-IT" sz="1400" b="0" i="0" u="none" strike="noStrike" kern="0" cap="none" spc="0" normalizeH="0" baseline="0" noProof="0" dirty="0" err="1" smtClean="0">
                <a:ln>
                  <a:noFill/>
                </a:ln>
                <a:solidFill>
                  <a:schemeClr val="tx1"/>
                </a:solidFill>
                <a:effectLst/>
                <a:uLnTx/>
                <a:uFillTx/>
                <a:latin typeface="+mn-lt"/>
                <a:ea typeface="MS PGothic" pitchFamily="34" charset="-128"/>
              </a:rPr>
              <a:t>preset</a:t>
            </a:r>
            <a:endParaRPr kumimoji="0" lang="it-IT" sz="1400" b="0" i="0" u="none" strike="noStrike" kern="0" cap="none" spc="0" normalizeH="0" baseline="0" noProof="0" dirty="0" smtClean="0">
              <a:ln>
                <a:noFill/>
              </a:ln>
              <a:solidFill>
                <a:schemeClr val="tx1"/>
              </a:solidFill>
              <a:effectLst/>
              <a:uLnTx/>
              <a:uFillTx/>
              <a:latin typeface="+mn-lt"/>
              <a:ea typeface="MS PGothic" pitchFamily="34" charset="-128"/>
            </a:endParaRPr>
          </a:p>
          <a:p>
            <a:pPr marL="609600" marR="0" lvl="1" indent="-190500" algn="l" defTabSz="914400" rtl="0" eaLnBrk="0" fontAlgn="base" latinLnBrk="0" hangingPunct="0">
              <a:lnSpc>
                <a:spcPct val="171000"/>
              </a:lnSpc>
              <a:spcBef>
                <a:spcPct val="0"/>
              </a:spcBef>
              <a:spcAft>
                <a:spcPct val="0"/>
              </a:spcAft>
              <a:buClr>
                <a:srgbClr val="425C8F"/>
              </a:buClr>
              <a:buSzPct val="50000"/>
              <a:buFont typeface="Wingdings" pitchFamily="2" charset="2"/>
              <a:buChar char=""/>
              <a:tabLst/>
              <a:defRPr/>
            </a:pPr>
            <a:r>
              <a:rPr kumimoji="0" lang="it-IT" sz="1400" b="0" i="0" u="none" strike="noStrike" kern="0" cap="none" spc="0" normalizeH="0" baseline="0" noProof="0" dirty="0" smtClean="0">
                <a:ln>
                  <a:noFill/>
                </a:ln>
                <a:solidFill>
                  <a:schemeClr val="tx1"/>
                </a:solidFill>
                <a:effectLst/>
                <a:uLnTx/>
                <a:uFillTx/>
                <a:latin typeface="+mn-lt"/>
                <a:ea typeface="MS PGothic" pitchFamily="34" charset="-128"/>
              </a:rPr>
              <a:t>Mappa</a:t>
            </a:r>
          </a:p>
          <a:p>
            <a:pPr marL="609600" marR="0" lvl="1" indent="-190500" algn="l" defTabSz="914400" rtl="0" eaLnBrk="0" fontAlgn="base" latinLnBrk="0" hangingPunct="0">
              <a:lnSpc>
                <a:spcPct val="171000"/>
              </a:lnSpc>
              <a:spcBef>
                <a:spcPct val="0"/>
              </a:spcBef>
              <a:spcAft>
                <a:spcPct val="0"/>
              </a:spcAft>
              <a:buClr>
                <a:srgbClr val="425C8F"/>
              </a:buClr>
              <a:buSzPct val="50000"/>
              <a:buFont typeface="Wingdings" pitchFamily="2" charset="2"/>
              <a:buChar char=""/>
              <a:tabLst/>
              <a:defRPr/>
            </a:pPr>
            <a:r>
              <a:rPr lang="it-IT" sz="1400" kern="0" dirty="0" smtClean="0">
                <a:latin typeface="+mn-lt"/>
              </a:rPr>
              <a:t>Allarmare dei </a:t>
            </a:r>
            <a:r>
              <a:rPr lang="it-IT" sz="1400" kern="0" dirty="0" err="1" smtClean="0">
                <a:latin typeface="+mn-lt"/>
              </a:rPr>
              <a:t>Relay</a:t>
            </a:r>
            <a:endParaRPr lang="it-IT" sz="1400" kern="0" dirty="0" smtClean="0">
              <a:latin typeface="+mn-lt"/>
            </a:endParaRPr>
          </a:p>
          <a:p>
            <a:pPr marL="609600" marR="0" lvl="1" indent="-190500" algn="l" defTabSz="914400" rtl="0" eaLnBrk="0" fontAlgn="base" latinLnBrk="0" hangingPunct="0">
              <a:lnSpc>
                <a:spcPct val="171000"/>
              </a:lnSpc>
              <a:spcBef>
                <a:spcPct val="0"/>
              </a:spcBef>
              <a:spcAft>
                <a:spcPct val="0"/>
              </a:spcAft>
              <a:buClr>
                <a:srgbClr val="425C8F"/>
              </a:buClr>
              <a:buSzPct val="50000"/>
              <a:tabLst/>
              <a:defRPr/>
            </a:pPr>
            <a:endParaRPr kumimoji="0" lang="it-IT" sz="1400" b="0" i="0" u="none" strike="noStrike" kern="0" cap="none" spc="0" normalizeH="0" baseline="0" noProof="0" dirty="0" smtClean="0">
              <a:ln>
                <a:noFill/>
              </a:ln>
              <a:solidFill>
                <a:schemeClr val="tx1"/>
              </a:solidFill>
              <a:effectLst/>
              <a:uLnTx/>
              <a:uFillTx/>
              <a:latin typeface="+mn-lt"/>
              <a:ea typeface="MS PGothic" pitchFamily="34" charset="-128"/>
            </a:endParaRPr>
          </a:p>
        </p:txBody>
      </p:sp>
      <p:pic>
        <p:nvPicPr>
          <p:cNvPr id="13" name="Picture 14"/>
          <p:cNvPicPr>
            <a:picLocks noChangeAspect="1" noChangeArrowheads="1"/>
          </p:cNvPicPr>
          <p:nvPr>
            <p:custDataLst>
              <p:tags r:id="rId11"/>
            </p:custDataLst>
          </p:nvPr>
        </p:nvPicPr>
        <p:blipFill>
          <a:blip r:embed="rId15" cstate="print"/>
          <a:srcRect/>
          <a:stretch>
            <a:fillRect/>
          </a:stretch>
        </p:blipFill>
        <p:spPr bwMode="auto">
          <a:xfrm>
            <a:off x="4627241" y="2095128"/>
            <a:ext cx="3906837" cy="2829952"/>
          </a:xfrm>
          <a:prstGeom prst="rect">
            <a:avLst/>
          </a:prstGeom>
          <a:noFill/>
          <a:ln w="0">
            <a:noFill/>
            <a:miter lim="800000"/>
            <a:headEnd/>
            <a:tailEnd/>
          </a:ln>
          <a:effectLst/>
        </p:spPr>
      </p:pic>
      <p:sp>
        <p:nvSpPr>
          <p:cNvPr id="16" name="Segnaposto numero diapositiva 15"/>
          <p:cNvSpPr>
            <a:spLocks noGrp="1"/>
          </p:cNvSpPr>
          <p:nvPr>
            <p:ph type="sldNum" sz="quarter" idx="10"/>
          </p:nvPr>
        </p:nvSpPr>
        <p:spPr/>
        <p:txBody>
          <a:bodyPr/>
          <a:lstStyle/>
          <a:p>
            <a:fld id="{D7C3F0AE-C3A5-4F23-B629-A17D7DB1DB0C}" type="slidenum">
              <a:rPr lang="it-IT" smtClean="0"/>
              <a:pPr/>
              <a:t>6</a:t>
            </a:fld>
            <a:endParaRPr lang="it-IT"/>
          </a:p>
        </p:txBody>
      </p:sp>
    </p:spTree>
    <p:custDataLst>
      <p:tags r:id="rId1"/>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6" name="Text Box 26"/>
          <p:cNvSpPr txBox="1">
            <a:spLocks noChangeArrowheads="1"/>
          </p:cNvSpPr>
          <p:nvPr>
            <p:custDataLst>
              <p:tags r:id="rId2"/>
            </p:custDataLst>
          </p:nvPr>
        </p:nvSpPr>
        <p:spPr bwMode="auto">
          <a:xfrm>
            <a:off x="533400" y="0"/>
            <a:ext cx="5715000" cy="520700"/>
          </a:xfrm>
          <a:prstGeom prst="rect">
            <a:avLst/>
          </a:prstGeom>
          <a:noFill/>
          <a:ln w="0" algn="ctr">
            <a:noFill/>
            <a:miter lim="800000"/>
            <a:headEnd/>
            <a:tailEnd/>
          </a:ln>
          <a:effectLst/>
        </p:spPr>
        <p:txBody>
          <a:bodyPr lIns="0" tIns="57150" rIns="0" bIns="0" anchor="ctr"/>
          <a:lstStyle/>
          <a:p>
            <a:pPr marL="331788" indent="-331788" eaLnBrk="0" hangingPunct="0">
              <a:lnSpc>
                <a:spcPct val="111000"/>
              </a:lnSpc>
              <a:buClr>
                <a:srgbClr val="5D7298"/>
              </a:buClr>
              <a:buSzPct val="65000"/>
              <a:buFont typeface="Wingdings" pitchFamily="2" charset="2"/>
              <a:buNone/>
            </a:pPr>
            <a:r>
              <a:rPr lang="en-US" b="1" dirty="0" smtClean="0">
                <a:solidFill>
                  <a:srgbClr val="FFFFFF"/>
                </a:solidFill>
              </a:rPr>
              <a:t>VS4 IVA Training</a:t>
            </a:r>
            <a:endParaRPr lang="en-US" b="1" dirty="0">
              <a:solidFill>
                <a:srgbClr val="FFFFFF"/>
              </a:solidFill>
            </a:endParaRPr>
          </a:p>
        </p:txBody>
      </p:sp>
      <p:sp>
        <p:nvSpPr>
          <p:cNvPr id="102424" name="Rectangle 24"/>
          <p:cNvSpPr>
            <a:spLocks noChangeArrowheads="1"/>
          </p:cNvSpPr>
          <p:nvPr>
            <p:custDataLst>
              <p:tags r:id="rId3"/>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buClr>
                <a:srgbClr val="5D7298"/>
              </a:buClr>
              <a:buSzPct val="65000"/>
              <a:buFont typeface="Wingdings" pitchFamily="2" charset="2"/>
              <a:buNone/>
            </a:pPr>
            <a:r>
              <a:rPr lang="it-IT" sz="1200">
                <a:solidFill>
                  <a:srgbClr val="000000"/>
                </a:solidFill>
              </a:rPr>
              <a:t>Security Systems</a:t>
            </a:r>
          </a:p>
        </p:txBody>
      </p:sp>
      <p:sp>
        <p:nvSpPr>
          <p:cNvPr id="102423" name="Text Box 23" hidden="1"/>
          <p:cNvSpPr txBox="1">
            <a:spLocks noChangeArrowheads="1"/>
          </p:cNvSpPr>
          <p:nvPr>
            <p:custDataLst>
              <p:tags r:id="rId4"/>
            </p:custDataLst>
          </p:nvPr>
        </p:nvSpPr>
        <p:spPr bwMode="auto">
          <a:xfrm>
            <a:off x="0" y="0"/>
            <a:ext cx="0" cy="0"/>
          </a:xfrm>
          <a:prstGeom prst="rect">
            <a:avLst/>
          </a:prstGeom>
          <a:noFill/>
          <a:ln w="0" algn="ctr">
            <a:noFill/>
            <a:miter lim="800000"/>
            <a:headEnd/>
            <a:tailEnd/>
          </a:ln>
          <a:effectLst/>
        </p:spPr>
        <p:txBody>
          <a:bodyPr lIns="0" tIns="0" rIns="0" bIns="0">
            <a:spAutoFit/>
          </a:bodyPr>
          <a:lstStyle/>
          <a:p>
            <a:pPr marL="331788" indent="-331788" eaLnBrk="0" hangingPunct="0">
              <a:buClr>
                <a:srgbClr val="5D7298"/>
              </a:buClr>
              <a:buSzPct val="65000"/>
              <a:buFont typeface="Wingdings" pitchFamily="2" charset="2"/>
              <a:buNone/>
            </a:pPr>
            <a:endParaRPr lang="it-IT" sz="1300">
              <a:solidFill>
                <a:srgbClr val="000000"/>
              </a:solidFill>
            </a:endParaRPr>
          </a:p>
        </p:txBody>
      </p:sp>
      <p:sp>
        <p:nvSpPr>
          <p:cNvPr id="102405" name="Rectangle 5"/>
          <p:cNvSpPr>
            <a:spLocks noChangeArrowheads="1"/>
          </p:cNvSpPr>
          <p:nvPr>
            <p:custDataLst>
              <p:tags r:id="rId5"/>
            </p:custDataLst>
          </p:nvPr>
        </p:nvSpPr>
        <p:spPr bwMode="auto">
          <a:xfrm>
            <a:off x="6477000" y="205143"/>
            <a:ext cx="1828800" cy="123111"/>
          </a:xfrm>
          <a:prstGeom prst="rect">
            <a:avLst/>
          </a:prstGeom>
          <a:noFill/>
          <a:ln w="0">
            <a:noFill/>
            <a:miter lim="800000"/>
            <a:headEnd/>
            <a:tailEnd/>
          </a:ln>
          <a:effectLst/>
        </p:spPr>
        <p:txBody>
          <a:bodyPr lIns="0" tIns="0" rIns="0" bIns="0" anchor="ctr">
            <a:spAutoFit/>
          </a:bodyPr>
          <a:lstStyle/>
          <a:p>
            <a:pPr defTabSz="995363" eaLnBrk="0" hangingPunct="0"/>
            <a:endParaRPr lang="it-IT" sz="800">
              <a:solidFill>
                <a:srgbClr val="FFFFFF"/>
              </a:solidFill>
            </a:endParaRPr>
          </a:p>
        </p:txBody>
      </p:sp>
      <p:sp>
        <p:nvSpPr>
          <p:cNvPr id="102407" name="Rectangle 7"/>
          <p:cNvSpPr>
            <a:spLocks noChangeArrowheads="1"/>
          </p:cNvSpPr>
          <p:nvPr>
            <p:custDataLst>
              <p:tags r:id="rId6"/>
            </p:custDataLst>
          </p:nvPr>
        </p:nvSpPr>
        <p:spPr bwMode="auto">
          <a:xfrm>
            <a:off x="8509000" y="6019800"/>
            <a:ext cx="25400" cy="114300"/>
          </a:xfrm>
          <a:prstGeom prst="rect">
            <a:avLst/>
          </a:prstGeom>
          <a:noFill/>
          <a:ln w="0">
            <a:noFill/>
            <a:miter lim="800000"/>
            <a:headEnd/>
            <a:tailEnd/>
          </a:ln>
          <a:effectLst/>
        </p:spPr>
        <p:txBody>
          <a:bodyPr lIns="0" tIns="0" rIns="0" bIns="0">
            <a:spAutoFit/>
          </a:bodyPr>
          <a:lstStyle/>
          <a:p>
            <a:pPr algn="r" defTabSz="995363" eaLnBrk="0" hangingPunct="0">
              <a:lnSpc>
                <a:spcPct val="107000"/>
              </a:lnSpc>
            </a:pPr>
            <a:endParaRPr lang="it-IT" sz="700"/>
          </a:p>
        </p:txBody>
      </p:sp>
      <p:sp>
        <p:nvSpPr>
          <p:cNvPr id="102422" name="Rectangle 22"/>
          <p:cNvSpPr>
            <a:spLocks noChangeArrowheads="1"/>
          </p:cNvSpPr>
          <p:nvPr>
            <p:custDataLst>
              <p:tags r:id="rId7"/>
            </p:custDataLst>
          </p:nvPr>
        </p:nvSpPr>
        <p:spPr bwMode="auto">
          <a:xfrm>
            <a:off x="838200" y="5930900"/>
            <a:ext cx="5537200" cy="190500"/>
          </a:xfrm>
          <a:prstGeom prst="rect">
            <a:avLst/>
          </a:prstGeom>
          <a:noFill/>
          <a:ln w="0" algn="ctr">
            <a:noFill/>
            <a:miter lim="800000"/>
            <a:headEnd/>
            <a:tailEnd/>
          </a:ln>
          <a:effectLst/>
        </p:spPr>
        <p:txBody>
          <a:bodyPr lIns="0" tIns="0" rIns="0" bIns="0" anchor="b"/>
          <a:lstStyle/>
          <a:p>
            <a:pPr>
              <a:lnSpc>
                <a:spcPct val="107000"/>
              </a:lnSpc>
              <a:spcBef>
                <a:spcPts val="0"/>
              </a:spcBef>
              <a:spcAft>
                <a:spcPts val="0"/>
              </a:spcAft>
            </a:pPr>
            <a:r>
              <a:rPr lang="en-US" sz="700" smtClean="0">
                <a:solidFill>
                  <a:srgbClr val="707070"/>
                </a:solidFill>
              </a:rPr>
              <a:t>STIT-TER/IT Terzon Paolo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9" name="Rectangle 8"/>
          <p:cNvSpPr>
            <a:spLocks noGrp="1" noChangeArrowheads="1"/>
          </p:cNvSpPr>
          <p:nvPr>
            <p:ph type="title"/>
            <p:custDataLst>
              <p:tags r:id="rId8"/>
            </p:custDataLst>
          </p:nvPr>
        </p:nvSpPr>
        <p:spPr>
          <a:xfrm>
            <a:off x="162744" y="533400"/>
            <a:ext cx="8064896" cy="533400"/>
          </a:xfrm>
          <a:noFill/>
          <a:ln/>
        </p:spPr>
        <p:txBody>
          <a:bodyPr/>
          <a:lstStyle/>
          <a:p>
            <a:r>
              <a:rPr lang="en-US" dirty="0" smtClean="0"/>
              <a:t>IVA non </a:t>
            </a:r>
            <a:r>
              <a:rPr lang="en-US" dirty="0" err="1" smtClean="0"/>
              <a:t>fa</a:t>
            </a:r>
            <a:r>
              <a:rPr lang="en-US" dirty="0" smtClean="0"/>
              <a:t> </a:t>
            </a:r>
            <a:r>
              <a:rPr lang="en-US" dirty="0" err="1" smtClean="0"/>
              <a:t>Miracoli</a:t>
            </a:r>
            <a:r>
              <a:rPr lang="en-US" dirty="0" smtClean="0"/>
              <a:t>. E’ </a:t>
            </a:r>
            <a:r>
              <a:rPr lang="en-US" dirty="0" err="1" smtClean="0"/>
              <a:t>semplicemente</a:t>
            </a:r>
            <a:r>
              <a:rPr lang="en-US" dirty="0" smtClean="0"/>
              <a:t> </a:t>
            </a:r>
            <a:r>
              <a:rPr lang="en-US" dirty="0" err="1" smtClean="0"/>
              <a:t>matematica</a:t>
            </a:r>
            <a:r>
              <a:rPr lang="en-US" dirty="0" smtClean="0"/>
              <a:t>.</a:t>
            </a:r>
            <a:r>
              <a:rPr lang="en-US" dirty="0"/>
              <a:t/>
            </a:r>
            <a:br>
              <a:rPr lang="en-US" dirty="0"/>
            </a:br>
            <a:endParaRPr lang="en-US" dirty="0"/>
          </a:p>
        </p:txBody>
      </p:sp>
      <p:sp>
        <p:nvSpPr>
          <p:cNvPr id="10" name="Rectangle 9"/>
          <p:cNvSpPr txBox="1">
            <a:spLocks noChangeArrowheads="1"/>
          </p:cNvSpPr>
          <p:nvPr>
            <p:custDataLst>
              <p:tags r:id="rId9"/>
            </p:custDataLst>
          </p:nvPr>
        </p:nvSpPr>
        <p:spPr bwMode="auto">
          <a:xfrm>
            <a:off x="533400" y="1066800"/>
            <a:ext cx="7315200" cy="165926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US"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kumimoji="0" lang="en-US" sz="1400" b="0" i="0" u="none" strike="noStrike" kern="0" cap="none" spc="0" normalizeH="0" baseline="0" noProof="0" dirty="0" err="1" smtClean="0">
                <a:ln>
                  <a:noFill/>
                </a:ln>
                <a:solidFill>
                  <a:schemeClr val="tx1"/>
                </a:solidFill>
                <a:effectLst/>
                <a:uLnTx/>
                <a:uFillTx/>
                <a:latin typeface="+mn-lt"/>
                <a:ea typeface="+mn-ea"/>
                <a:cs typeface="+mn-cs"/>
              </a:rPr>
              <a:t>Vogliamo</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essere</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chiari</a:t>
            </a:r>
            <a:r>
              <a:rPr kumimoji="0" lang="en-US" sz="1400" b="0" i="0" u="none" strike="noStrike" kern="0" cap="none" spc="0" normalizeH="0" baseline="0" noProof="0" dirty="0" smtClean="0">
                <a:ln>
                  <a:noFill/>
                </a:ln>
                <a:solidFill>
                  <a:schemeClr val="tx1"/>
                </a:solidFill>
                <a:effectLst/>
                <a:uLnTx/>
                <a:uFillTx/>
                <a:latin typeface="+mn-lt"/>
                <a:ea typeface="+mn-ea"/>
                <a:cs typeface="+mn-cs"/>
              </a:rPr>
              <a:t> sin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da</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subito</a:t>
            </a:r>
            <a:r>
              <a:rPr kumimoji="0" lang="en-US" sz="1400" b="0" i="0" u="none" strike="noStrike" kern="0" cap="none" spc="0" normalizeH="0" baseline="0" noProof="0" dirty="0" smtClean="0">
                <a:ln>
                  <a:noFill/>
                </a:ln>
                <a:solidFill>
                  <a:schemeClr val="tx1"/>
                </a:solidFill>
                <a:effectLst/>
                <a:uLnTx/>
                <a:uFillTx/>
                <a:latin typeface="+mn-lt"/>
                <a:ea typeface="+mn-ea"/>
                <a:cs typeface="+mn-cs"/>
              </a:rPr>
              <a:t> in</a:t>
            </a:r>
            <a:r>
              <a:rPr kumimoji="0" lang="en-US" sz="1400" b="0" i="0" u="none" strike="noStrike" kern="0" cap="none" spc="0" normalizeH="0" noProof="0" dirty="0" smtClean="0">
                <a:ln>
                  <a:noFill/>
                </a:ln>
                <a:solidFill>
                  <a:schemeClr val="tx1"/>
                </a:solidFill>
                <a:effectLst/>
                <a:uLnTx/>
                <a:uFillTx/>
                <a:latin typeface="+mn-lt"/>
                <a:ea typeface="+mn-ea"/>
                <a:cs typeface="+mn-cs"/>
              </a:rPr>
              <a:t> </a:t>
            </a:r>
            <a:r>
              <a:rPr kumimoji="0" lang="en-US" sz="1400" b="0" i="0" u="none" strike="noStrike" kern="0" cap="none" spc="0" normalizeH="0" noProof="0" dirty="0" err="1" smtClean="0">
                <a:ln>
                  <a:noFill/>
                </a:ln>
                <a:solidFill>
                  <a:schemeClr val="tx1"/>
                </a:solidFill>
                <a:effectLst/>
                <a:uLnTx/>
                <a:uFillTx/>
                <a:latin typeface="+mn-lt"/>
                <a:ea typeface="+mn-ea"/>
                <a:cs typeface="+mn-cs"/>
              </a:rPr>
              <a:t>merito</a:t>
            </a:r>
            <a:r>
              <a:rPr kumimoji="0" lang="en-US" sz="1400" b="0" i="0" u="none" strike="noStrike" kern="0" cap="none" spc="0" normalizeH="0" noProof="0" dirty="0" smtClean="0">
                <a:ln>
                  <a:noFill/>
                </a:ln>
                <a:solidFill>
                  <a:schemeClr val="tx1"/>
                </a:solidFill>
                <a:effectLst/>
                <a:uLnTx/>
                <a:uFillTx/>
                <a:latin typeface="+mn-lt"/>
                <a:ea typeface="+mn-ea"/>
                <a:cs typeface="+mn-cs"/>
              </a:rPr>
              <a:t> </a:t>
            </a:r>
            <a:r>
              <a:rPr kumimoji="0" lang="en-US" sz="1400" b="0" i="0" u="none" strike="noStrike" kern="0" cap="none" spc="0" normalizeH="0" noProof="0" dirty="0" err="1" smtClean="0">
                <a:ln>
                  <a:noFill/>
                </a:ln>
                <a:solidFill>
                  <a:schemeClr val="tx1"/>
                </a:solidFill>
                <a:effectLst/>
                <a:uLnTx/>
                <a:uFillTx/>
                <a:latin typeface="+mn-lt"/>
                <a:ea typeface="+mn-ea"/>
                <a:cs typeface="+mn-cs"/>
              </a:rPr>
              <a:t>alle</a:t>
            </a:r>
            <a:r>
              <a:rPr kumimoji="0" lang="en-US" sz="1400" b="0" i="0" u="none" strike="noStrike" kern="0" cap="none" spc="0" normalizeH="0" noProof="0" dirty="0" smtClean="0">
                <a:ln>
                  <a:noFill/>
                </a:ln>
                <a:solidFill>
                  <a:schemeClr val="tx1"/>
                </a:solidFill>
                <a:effectLst/>
                <a:uLnTx/>
                <a:uFillTx/>
                <a:latin typeface="+mn-lt"/>
                <a:ea typeface="+mn-ea"/>
                <a:cs typeface="+mn-cs"/>
              </a:rPr>
              <a:t> </a:t>
            </a:r>
            <a:r>
              <a:rPr kumimoji="0" lang="en-US" sz="1400" b="0" i="0" u="none" strike="noStrike" kern="0" cap="none" spc="0" normalizeH="0" noProof="0" dirty="0" err="1" smtClean="0">
                <a:ln>
                  <a:noFill/>
                </a:ln>
                <a:solidFill>
                  <a:schemeClr val="tx1"/>
                </a:solidFill>
                <a:effectLst/>
                <a:uLnTx/>
                <a:uFillTx/>
                <a:latin typeface="+mn-lt"/>
                <a:ea typeface="+mn-ea"/>
                <a:cs typeface="+mn-cs"/>
              </a:rPr>
              <a:t>limitazioni</a:t>
            </a:r>
            <a:r>
              <a:rPr kumimoji="0" lang="en-US" sz="1400" b="0" i="0" u="none" strike="noStrike" kern="0" cap="none" spc="0" normalizeH="0" noProof="0" dirty="0" smtClean="0">
                <a:ln>
                  <a:noFill/>
                </a:ln>
                <a:solidFill>
                  <a:schemeClr val="tx1"/>
                </a:solidFill>
                <a:effectLst/>
                <a:uLnTx/>
                <a:uFillTx/>
                <a:latin typeface="+mn-lt"/>
                <a:ea typeface="+mn-ea"/>
                <a:cs typeface="+mn-cs"/>
              </a:rPr>
              <a:t> </a:t>
            </a:r>
            <a:r>
              <a:rPr kumimoji="0" lang="en-US" sz="1400" b="0" i="0" u="none" strike="noStrike" kern="0" cap="none" spc="0" normalizeH="0" noProof="0" dirty="0" err="1" smtClean="0">
                <a:ln>
                  <a:noFill/>
                </a:ln>
                <a:solidFill>
                  <a:schemeClr val="tx1"/>
                </a:solidFill>
                <a:effectLst/>
                <a:uLnTx/>
                <a:uFillTx/>
                <a:latin typeface="+mn-lt"/>
                <a:ea typeface="+mn-ea"/>
                <a:cs typeface="+mn-cs"/>
              </a:rPr>
              <a:t>generali</a:t>
            </a:r>
            <a:r>
              <a:rPr kumimoji="0" lang="en-US" sz="1400" b="0" i="0" u="none" strike="noStrike" kern="0" cap="none" spc="0" normalizeH="0" noProof="0" dirty="0" smtClean="0">
                <a:ln>
                  <a:noFill/>
                </a:ln>
                <a:solidFill>
                  <a:schemeClr val="tx1"/>
                </a:solidFill>
                <a:effectLst/>
                <a:uLnTx/>
                <a:uFillTx/>
                <a:latin typeface="+mn-lt"/>
                <a:ea typeface="+mn-ea"/>
                <a:cs typeface="+mn-cs"/>
              </a:rPr>
              <a:t>  </a:t>
            </a:r>
            <a:r>
              <a:rPr kumimoji="0" lang="en-US" sz="1400" b="0" i="0" u="none" strike="noStrike" kern="0" cap="none" spc="0" normalizeH="0" noProof="0" dirty="0" err="1" smtClean="0">
                <a:ln>
                  <a:noFill/>
                </a:ln>
                <a:solidFill>
                  <a:schemeClr val="tx1"/>
                </a:solidFill>
                <a:effectLst/>
                <a:uLnTx/>
                <a:uFillTx/>
                <a:latin typeface="+mn-lt"/>
                <a:ea typeface="+mn-ea"/>
                <a:cs typeface="+mn-cs"/>
              </a:rPr>
              <a:t>dell’IVA</a:t>
            </a:r>
            <a:r>
              <a:rPr kumimoji="0" lang="en-US" sz="1400" b="0" i="0" u="none" strike="noStrike" kern="0" cap="none" spc="0" normalizeH="0" noProof="0" dirty="0" smtClean="0">
                <a:ln>
                  <a:noFill/>
                </a:ln>
                <a:solidFill>
                  <a:schemeClr val="tx1"/>
                </a:solidFill>
                <a:effectLst/>
                <a:uLnTx/>
                <a:uFillTx/>
                <a:latin typeface="+mn-lt"/>
                <a:ea typeface="+mn-ea"/>
                <a:cs typeface="+mn-cs"/>
              </a:rPr>
              <a:t>.</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US" sz="1400" b="0" i="0" u="none" strike="noStrike" kern="0" cap="none" spc="0" normalizeH="0" baseline="0" noProof="0" dirty="0" smtClean="0">
              <a:ln>
                <a:noFill/>
              </a:ln>
              <a:solidFill>
                <a:schemeClr val="tx1"/>
              </a:solidFill>
              <a:effectLst/>
              <a:uLnTx/>
              <a:uFillTx/>
              <a:latin typeface="+mn-lt"/>
              <a:ea typeface="+mn-ea"/>
              <a:cs typeface="+mn-cs"/>
            </a:endParaRPr>
          </a:p>
          <a:p>
            <a:pPr marL="304800" lvl="0" indent="-304800">
              <a:lnSpc>
                <a:spcPct val="111000"/>
              </a:lnSpc>
              <a:buClr>
                <a:srgbClr val="425C8F"/>
              </a:buClr>
              <a:buSzPct val="65000"/>
              <a:buFont typeface="Wingdings" pitchFamily="2" charset="2"/>
              <a:buChar char="è"/>
            </a:pPr>
            <a:r>
              <a:rPr kumimoji="0" lang="en-US" sz="1400" b="0" i="0" u="none" strike="noStrike" kern="0" cap="none" spc="0" normalizeH="0" baseline="0" noProof="0" dirty="0" smtClean="0">
                <a:ln>
                  <a:noFill/>
                </a:ln>
                <a:solidFill>
                  <a:schemeClr val="tx1"/>
                </a:solidFill>
                <a:effectLst/>
                <a:uLnTx/>
                <a:uFillTx/>
                <a:latin typeface="+mn-lt"/>
                <a:ea typeface="+mn-ea"/>
                <a:cs typeface="+mn-cs"/>
              </a:rPr>
              <a:t>Non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tutto</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ciò</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che</a:t>
            </a:r>
            <a:r>
              <a:rPr kumimoji="0" lang="en-US" sz="1400" b="0" i="0" u="none" strike="noStrike" kern="0" cap="none" spc="0" normalizeH="0" baseline="0" noProof="0" dirty="0" smtClean="0">
                <a:ln>
                  <a:noFill/>
                </a:ln>
                <a:solidFill>
                  <a:schemeClr val="tx1"/>
                </a:solidFill>
                <a:effectLst/>
                <a:uLnTx/>
                <a:uFillTx/>
                <a:latin typeface="+mn-lt"/>
                <a:ea typeface="+mn-ea"/>
                <a:cs typeface="+mn-cs"/>
              </a:rPr>
              <a:t> è </a:t>
            </a:r>
            <a:r>
              <a:rPr lang="en-US" sz="1400" kern="0" dirty="0" err="1" smtClean="0">
                <a:latin typeface="+mn-lt"/>
              </a:rPr>
              <a:t>indicato</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sulle</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documentazioni</a:t>
            </a:r>
            <a:r>
              <a:rPr kumimoji="0" lang="en-US" sz="1400" b="0" i="0" u="none" strike="noStrike" kern="0" cap="none" spc="0" normalizeH="0" baseline="0" noProof="0" dirty="0" smtClean="0">
                <a:ln>
                  <a:noFill/>
                </a:ln>
                <a:solidFill>
                  <a:schemeClr val="tx1"/>
                </a:solidFill>
                <a:effectLst/>
                <a:uLnTx/>
                <a:uFillTx/>
                <a:latin typeface="+mn-lt"/>
                <a:ea typeface="+mn-ea"/>
                <a:cs typeface="+mn-cs"/>
              </a:rPr>
              <a:t> è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realistico</a:t>
            </a:r>
            <a:r>
              <a:rPr kumimoji="0" lang="en-US" sz="1400" b="0" i="0" u="none" strike="noStrike" kern="0" cap="none" spc="0" normalizeH="0" baseline="0" noProof="0" dirty="0" smtClean="0">
                <a:ln>
                  <a:noFill/>
                </a:ln>
                <a:solidFill>
                  <a:schemeClr val="tx1"/>
                </a:solidFill>
                <a:effectLst/>
                <a:uLnTx/>
                <a:uFillTx/>
                <a:latin typeface="+mn-lt"/>
                <a:ea typeface="+mn-ea"/>
                <a:cs typeface="+mn-cs"/>
              </a:rPr>
              <a:t> o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applicabile</a:t>
            </a:r>
            <a:r>
              <a:rPr kumimoji="0" lang="en-US" sz="1400" b="0" i="0" u="none" strike="noStrike" kern="0" cap="none" spc="0" normalizeH="0" baseline="0" noProof="0" dirty="0" smtClean="0">
                <a:ln>
                  <a:noFill/>
                </a:ln>
                <a:solidFill>
                  <a:schemeClr val="tx1"/>
                </a:solidFill>
                <a:effectLst/>
                <a:uLnTx/>
                <a:uFillTx/>
                <a:latin typeface="+mn-lt"/>
                <a:ea typeface="+mn-ea"/>
                <a:cs typeface="+mn-cs"/>
              </a:rPr>
              <a:t> in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qualsiasi</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circostanza</a:t>
            </a:r>
            <a:r>
              <a:rPr kumimoji="0" lang="en-US" sz="1400" b="0" i="0" u="none" strike="noStrike" kern="0" cap="none" spc="0" normalizeH="0" baseline="0" noProof="0" dirty="0" smtClean="0">
                <a:ln>
                  <a:noFill/>
                </a:ln>
                <a:solidFill>
                  <a:schemeClr val="tx1"/>
                </a:solidFill>
                <a:effectLst/>
                <a:uLnTx/>
                <a:uFillTx/>
                <a:latin typeface="+mn-lt"/>
                <a:ea typeface="+mn-ea"/>
                <a:cs typeface="+mn-cs"/>
              </a:rPr>
              <a:t>. Bosch </a:t>
            </a:r>
            <a:r>
              <a:rPr lang="en-US" sz="1400" kern="0" dirty="0" err="1" smtClean="0">
                <a:latin typeface="+mn-lt"/>
              </a:rPr>
              <a:t>chiede</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che</a:t>
            </a:r>
            <a:r>
              <a:rPr kumimoji="0" lang="en-US" sz="1400" b="0" i="0" u="none" strike="noStrike" kern="0" cap="none" spc="0" normalizeH="0" baseline="0" noProof="0" dirty="0" smtClean="0">
                <a:ln>
                  <a:noFill/>
                </a:ln>
                <a:solidFill>
                  <a:schemeClr val="tx1"/>
                </a:solidFill>
                <a:effectLst/>
                <a:uLnTx/>
                <a:uFillTx/>
                <a:latin typeface="+mn-lt"/>
                <a:ea typeface="+mn-ea"/>
                <a:cs typeface="+mn-cs"/>
              </a:rPr>
              <a:t> </a:t>
            </a:r>
            <a:r>
              <a:rPr lang="en-US" sz="1400" kern="0" dirty="0" err="1" smtClean="0">
                <a:latin typeface="+mn-lt"/>
              </a:rPr>
              <a:t>gli</a:t>
            </a:r>
            <a:r>
              <a:rPr lang="en-US" sz="1400" kern="0" dirty="0" smtClean="0">
                <a:latin typeface="+mn-lt"/>
              </a:rPr>
              <a:t> </a:t>
            </a:r>
            <a:r>
              <a:rPr lang="en-US" sz="1400" kern="0" dirty="0" err="1" smtClean="0">
                <a:latin typeface="+mn-lt"/>
              </a:rPr>
              <a:t>operatori</a:t>
            </a:r>
            <a:r>
              <a:rPr lang="en-US" sz="1400" kern="0" dirty="0" smtClean="0">
                <a:latin typeface="+mn-lt"/>
              </a:rPr>
              <a:t>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siano</a:t>
            </a:r>
            <a:r>
              <a:rPr kumimoji="0" lang="en-US" sz="1400" b="0" i="0" u="none" strike="noStrike" kern="0" cap="none" spc="0" normalizeH="0" baseline="0" noProof="0" dirty="0" smtClean="0">
                <a:ln>
                  <a:noFill/>
                </a:ln>
                <a:solidFill>
                  <a:schemeClr val="tx1"/>
                </a:solidFill>
                <a:effectLst/>
                <a:uLnTx/>
                <a:uFillTx/>
                <a:latin typeface="+mn-lt"/>
                <a:ea typeface="+mn-ea"/>
                <a:cs typeface="+mn-cs"/>
              </a:rPr>
              <a:t> in </a:t>
            </a:r>
            <a:r>
              <a:rPr kumimoji="0" lang="en-US" sz="1400" b="0" i="0" u="none" strike="noStrike" kern="0" cap="none" spc="0" normalizeH="0" baseline="0" noProof="0" dirty="0" err="1" smtClean="0">
                <a:ln>
                  <a:noFill/>
                </a:ln>
                <a:solidFill>
                  <a:schemeClr val="tx1"/>
                </a:solidFill>
                <a:effectLst/>
                <a:uLnTx/>
                <a:uFillTx/>
                <a:latin typeface="+mn-lt"/>
                <a:ea typeface="+mn-ea"/>
                <a:cs typeface="+mn-cs"/>
              </a:rPr>
              <a:t>linea</a:t>
            </a:r>
            <a:r>
              <a:rPr kumimoji="0" lang="en-US" sz="1400" b="0" i="0" u="none" strike="noStrike" kern="0" cap="none" spc="0" normalizeH="0" baseline="0" noProof="0" dirty="0" smtClean="0">
                <a:ln>
                  <a:noFill/>
                </a:ln>
                <a:solidFill>
                  <a:schemeClr val="tx1"/>
                </a:solidFill>
                <a:effectLst/>
                <a:uLnTx/>
                <a:uFillTx/>
                <a:latin typeface="+mn-lt"/>
                <a:ea typeface="+mn-ea"/>
                <a:cs typeface="+mn-cs"/>
              </a:rPr>
              <a:t> con le</a:t>
            </a:r>
            <a:r>
              <a:rPr kumimoji="0" lang="en-US" sz="1400" b="0" i="0" u="none" strike="noStrike" kern="0" cap="none" spc="0" normalizeH="0" noProof="0" dirty="0" smtClean="0">
                <a:ln>
                  <a:noFill/>
                </a:ln>
                <a:solidFill>
                  <a:schemeClr val="tx1"/>
                </a:solidFill>
                <a:effectLst/>
                <a:uLnTx/>
                <a:uFillTx/>
                <a:latin typeface="+mn-lt"/>
                <a:ea typeface="+mn-ea"/>
                <a:cs typeface="+mn-cs"/>
              </a:rPr>
              <a:t> </a:t>
            </a:r>
            <a:r>
              <a:rPr lang="en-US" sz="1400" kern="0" dirty="0" err="1" smtClean="0"/>
              <a:t>effettive</a:t>
            </a:r>
            <a:r>
              <a:rPr lang="en-US" sz="1400" kern="0" dirty="0" smtClean="0"/>
              <a:t> </a:t>
            </a:r>
            <a:r>
              <a:rPr kumimoji="0" lang="en-US" sz="1400" b="0" i="0" u="none" strike="noStrike" kern="0" cap="none" spc="0" normalizeH="0" noProof="0" dirty="0" err="1" smtClean="0">
                <a:ln>
                  <a:noFill/>
                </a:ln>
                <a:solidFill>
                  <a:schemeClr val="tx1"/>
                </a:solidFill>
                <a:effectLst/>
                <a:uLnTx/>
                <a:uFillTx/>
                <a:latin typeface="+mn-lt"/>
                <a:ea typeface="+mn-ea"/>
                <a:cs typeface="+mn-cs"/>
              </a:rPr>
              <a:t>prestazioni</a:t>
            </a:r>
            <a:r>
              <a:rPr kumimoji="0" lang="en-US" sz="1400" b="0" i="0" u="none" strike="noStrike" kern="0" cap="none" spc="0" normalizeH="0" noProof="0" dirty="0" smtClean="0">
                <a:ln>
                  <a:noFill/>
                </a:ln>
                <a:solidFill>
                  <a:schemeClr val="tx1"/>
                </a:solidFill>
                <a:effectLst/>
                <a:uLnTx/>
                <a:uFillTx/>
                <a:latin typeface="+mn-lt"/>
                <a:ea typeface="+mn-ea"/>
                <a:cs typeface="+mn-cs"/>
              </a:rPr>
              <a:t> e </a:t>
            </a:r>
            <a:r>
              <a:rPr kumimoji="0" lang="en-US" sz="1400" b="0" i="0" u="none" strike="noStrike" kern="0" cap="none" spc="0" normalizeH="0" noProof="0" dirty="0" err="1" smtClean="0">
                <a:ln>
                  <a:noFill/>
                </a:ln>
                <a:solidFill>
                  <a:schemeClr val="tx1"/>
                </a:solidFill>
                <a:effectLst/>
                <a:uLnTx/>
                <a:uFillTx/>
                <a:latin typeface="+mn-lt"/>
                <a:ea typeface="+mn-ea"/>
                <a:cs typeface="+mn-cs"/>
              </a:rPr>
              <a:t>limiti</a:t>
            </a:r>
            <a:r>
              <a:rPr kumimoji="0" lang="en-US" sz="1400" b="0" i="0" u="none" strike="noStrike" kern="0" cap="none" spc="0" normalizeH="0" noProof="0" dirty="0" smtClean="0">
                <a:ln>
                  <a:noFill/>
                </a:ln>
                <a:solidFill>
                  <a:schemeClr val="tx1"/>
                </a:solidFill>
                <a:effectLst/>
                <a:uLnTx/>
                <a:uFillTx/>
                <a:latin typeface="+mn-lt"/>
                <a:ea typeface="+mn-ea"/>
                <a:cs typeface="+mn-cs"/>
              </a:rPr>
              <a:t>.</a:t>
            </a:r>
            <a:endParaRPr kumimoji="0" lang="en-US" sz="14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US" sz="1800" b="0" i="0" u="none" strike="noStrike" kern="0" cap="none" spc="0" normalizeH="0" baseline="0" noProof="0" dirty="0">
              <a:ln>
                <a:noFill/>
              </a:ln>
              <a:solidFill>
                <a:schemeClr val="tx1"/>
              </a:solidFill>
              <a:effectLst/>
              <a:uLnTx/>
              <a:uFillTx/>
              <a:latin typeface="+mn-lt"/>
              <a:ea typeface="+mn-ea"/>
              <a:cs typeface="+mn-cs"/>
            </a:endParaRPr>
          </a:p>
        </p:txBody>
      </p:sp>
      <p:sp>
        <p:nvSpPr>
          <p:cNvPr id="11" name="Text Box 11"/>
          <p:cNvSpPr txBox="1">
            <a:spLocks noChangeArrowheads="1"/>
          </p:cNvSpPr>
          <p:nvPr>
            <p:custDataLst>
              <p:tags r:id="rId10"/>
            </p:custDataLst>
          </p:nvPr>
        </p:nvSpPr>
        <p:spPr bwMode="auto">
          <a:xfrm>
            <a:off x="6869113" y="28575"/>
            <a:ext cx="1544637" cy="407988"/>
          </a:xfrm>
          <a:prstGeom prst="rect">
            <a:avLst/>
          </a:prstGeom>
          <a:noFill/>
          <a:ln w="9525" algn="ctr">
            <a:noFill/>
            <a:miter lim="800000"/>
            <a:headEnd/>
            <a:tailEnd/>
          </a:ln>
          <a:effectLst/>
        </p:spPr>
        <p:txBody>
          <a:bodyPr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a:solidFill>
                  <a:schemeClr val="bg1"/>
                </a:solidFill>
              </a:rPr>
              <a:t>Intro</a:t>
            </a:r>
          </a:p>
        </p:txBody>
      </p:sp>
      <p:grpSp>
        <p:nvGrpSpPr>
          <p:cNvPr id="2" name="Group 10"/>
          <p:cNvGrpSpPr>
            <a:grpSpLocks/>
          </p:cNvGrpSpPr>
          <p:nvPr/>
        </p:nvGrpSpPr>
        <p:grpSpPr bwMode="auto">
          <a:xfrm>
            <a:off x="18728" y="2942084"/>
            <a:ext cx="2232248" cy="2232248"/>
            <a:chOff x="738" y="2125"/>
            <a:chExt cx="1566" cy="1364"/>
          </a:xfrm>
        </p:grpSpPr>
        <p:sp>
          <p:nvSpPr>
            <p:cNvPr id="13" name="Rectangle 11"/>
            <p:cNvSpPr>
              <a:spLocks noChangeArrowheads="1"/>
            </p:cNvSpPr>
            <p:nvPr>
              <p:custDataLst>
                <p:tags r:id="rId21"/>
              </p:custDataLst>
            </p:nvPr>
          </p:nvSpPr>
          <p:spPr bwMode="auto">
            <a:xfrm>
              <a:off x="762" y="2349"/>
              <a:ext cx="1542" cy="1140"/>
            </a:xfrm>
            <a:prstGeom prst="rect">
              <a:avLst/>
            </a:prstGeom>
            <a:solidFill>
              <a:srgbClr val="C0C0C0"/>
            </a:solidFill>
            <a:ln w="9525">
              <a:noFill/>
              <a:miter lim="800000"/>
              <a:headEnd/>
              <a:tailEnd/>
            </a:ln>
            <a:effectLst/>
          </p:spPr>
          <p:txBody>
            <a:bodyPr wrap="none" lIns="99487" tIns="49743" rIns="99487" bIns="49743" anchor="ctr"/>
            <a:lstStyle/>
            <a:p>
              <a:pPr algn="ctr" defTabSz="995363" eaLnBrk="0" hangingPunct="0"/>
              <a:endParaRPr lang="it-IT" sz="2000"/>
            </a:p>
          </p:txBody>
        </p:sp>
        <p:pic>
          <p:nvPicPr>
            <p:cNvPr id="14" name="Picture 12" descr="NRT%20Tokyo%20-%20people%20waiting%20on%20Shinkansen%20bullet%20train%20platform%20of%20Tokyo%20station%203008x2000"/>
            <p:cNvPicPr>
              <a:picLocks noChangeAspect="1" noChangeArrowheads="1"/>
            </p:cNvPicPr>
            <p:nvPr>
              <p:custDataLst>
                <p:tags r:id="rId22"/>
              </p:custDataLst>
            </p:nvPr>
          </p:nvPicPr>
          <p:blipFill>
            <a:blip r:embed="rId26" cstate="print"/>
            <a:srcRect/>
            <a:stretch>
              <a:fillRect/>
            </a:stretch>
          </p:blipFill>
          <p:spPr bwMode="auto">
            <a:xfrm>
              <a:off x="766" y="2328"/>
              <a:ext cx="1487" cy="1116"/>
            </a:xfrm>
            <a:prstGeom prst="rect">
              <a:avLst/>
            </a:prstGeom>
            <a:noFill/>
            <a:ln w="12700">
              <a:solidFill>
                <a:schemeClr val="bg2"/>
              </a:solidFill>
              <a:miter lim="800000"/>
              <a:headEnd/>
              <a:tailEnd/>
            </a:ln>
          </p:spPr>
        </p:pic>
        <p:sp>
          <p:nvSpPr>
            <p:cNvPr id="15" name="Rectangle 14"/>
            <p:cNvSpPr>
              <a:spLocks noChangeArrowheads="1"/>
            </p:cNvSpPr>
            <p:nvPr>
              <p:custDataLst>
                <p:tags r:id="rId23"/>
              </p:custDataLst>
            </p:nvPr>
          </p:nvSpPr>
          <p:spPr bwMode="gray">
            <a:xfrm rot="-21600000">
              <a:off x="738" y="2125"/>
              <a:ext cx="1542" cy="173"/>
            </a:xfrm>
            <a:prstGeom prst="rect">
              <a:avLst/>
            </a:prstGeom>
            <a:solidFill>
              <a:srgbClr val="C40505"/>
            </a:solidFill>
            <a:ln w="12700">
              <a:solidFill>
                <a:srgbClr val="9F9F9F"/>
              </a:solidFill>
              <a:miter lim="800000"/>
              <a:headEnd/>
              <a:tailEnd/>
            </a:ln>
            <a:effectLst>
              <a:outerShdw dist="53882" dir="2700000" algn="ctr" rotWithShape="0">
                <a:srgbClr val="808080">
                  <a:alpha val="50000"/>
                </a:srgbClr>
              </a:outerShdw>
            </a:effectLst>
          </p:spPr>
          <p:txBody>
            <a:bodyPr lIns="0" tIns="0" rIns="0" bIns="0" anchor="ctr"/>
            <a:lstStyle/>
            <a:p>
              <a:pPr marL="207963" indent="-207963" algn="ctr" defTabSz="995363">
                <a:lnSpc>
                  <a:spcPct val="90000"/>
                </a:lnSpc>
                <a:spcAft>
                  <a:spcPct val="20000"/>
                </a:spcAft>
                <a:buClr>
                  <a:srgbClr val="292929"/>
                </a:buClr>
                <a:buFont typeface="Wingdings" pitchFamily="2" charset="2"/>
                <a:buNone/>
              </a:pPr>
              <a:r>
                <a:rPr lang="de-DE" sz="1500" b="1">
                  <a:solidFill>
                    <a:schemeClr val="bg1"/>
                  </a:solidFill>
                  <a:cs typeface="Arial" charset="0"/>
                </a:rPr>
                <a:t>Detect pick </a:t>
              </a:r>
              <a:r>
                <a:rPr lang="en-US" sz="1500" b="1">
                  <a:solidFill>
                    <a:schemeClr val="bg1"/>
                  </a:solidFill>
                  <a:cs typeface="Arial" charset="0"/>
                </a:rPr>
                <a:t>pocketing</a:t>
              </a:r>
              <a:endParaRPr lang="en-US" sz="1300" b="1">
                <a:solidFill>
                  <a:schemeClr val="bg1"/>
                </a:solidFill>
                <a:cs typeface="Arial" charset="0"/>
              </a:endParaRPr>
            </a:p>
          </p:txBody>
        </p:sp>
      </p:grpSp>
      <p:grpSp>
        <p:nvGrpSpPr>
          <p:cNvPr id="3" name="Group 14"/>
          <p:cNvGrpSpPr>
            <a:grpSpLocks/>
          </p:cNvGrpSpPr>
          <p:nvPr/>
        </p:nvGrpSpPr>
        <p:grpSpPr bwMode="auto">
          <a:xfrm>
            <a:off x="4483224" y="2942084"/>
            <a:ext cx="2088232" cy="1872208"/>
            <a:chOff x="2960" y="2134"/>
            <a:chExt cx="1564" cy="1355"/>
          </a:xfrm>
        </p:grpSpPr>
        <p:sp>
          <p:nvSpPr>
            <p:cNvPr id="17" name="Rectangle 15"/>
            <p:cNvSpPr>
              <a:spLocks noChangeArrowheads="1"/>
            </p:cNvSpPr>
            <p:nvPr>
              <p:custDataLst>
                <p:tags r:id="rId18"/>
              </p:custDataLst>
            </p:nvPr>
          </p:nvSpPr>
          <p:spPr bwMode="auto">
            <a:xfrm>
              <a:off x="2982" y="2349"/>
              <a:ext cx="1542" cy="1140"/>
            </a:xfrm>
            <a:prstGeom prst="rect">
              <a:avLst/>
            </a:prstGeom>
            <a:solidFill>
              <a:srgbClr val="C0C0C0"/>
            </a:solidFill>
            <a:ln w="9525">
              <a:noFill/>
              <a:miter lim="800000"/>
              <a:headEnd/>
              <a:tailEnd/>
            </a:ln>
            <a:effectLst/>
          </p:spPr>
          <p:txBody>
            <a:bodyPr wrap="none" lIns="99487" tIns="49743" rIns="99487" bIns="49743" anchor="ctr"/>
            <a:lstStyle/>
            <a:p>
              <a:pPr algn="ctr" defTabSz="995363" eaLnBrk="0" hangingPunct="0"/>
              <a:endParaRPr lang="it-IT" sz="2000"/>
            </a:p>
          </p:txBody>
        </p:sp>
        <p:pic>
          <p:nvPicPr>
            <p:cNvPr id="18" name="Picture 16" descr="mco-crowd">
              <a:hlinkClick r:id="rId27" action="ppaction://hlinkfile"/>
            </p:cNvPr>
            <p:cNvPicPr>
              <a:picLocks noChangeAspect="1" noChangeArrowheads="1"/>
            </p:cNvPicPr>
            <p:nvPr>
              <p:custDataLst>
                <p:tags r:id="rId19"/>
              </p:custDataLst>
            </p:nvPr>
          </p:nvPicPr>
          <p:blipFill>
            <a:blip r:embed="rId28" cstate="print"/>
            <a:srcRect/>
            <a:stretch>
              <a:fillRect/>
            </a:stretch>
          </p:blipFill>
          <p:spPr bwMode="auto">
            <a:xfrm>
              <a:off x="2988" y="2329"/>
              <a:ext cx="1487" cy="1127"/>
            </a:xfrm>
            <a:prstGeom prst="rect">
              <a:avLst/>
            </a:prstGeom>
            <a:noFill/>
            <a:ln w="12700">
              <a:solidFill>
                <a:schemeClr val="accent2"/>
              </a:solidFill>
              <a:miter lim="800000"/>
              <a:headEnd/>
              <a:tailEnd/>
            </a:ln>
          </p:spPr>
        </p:pic>
        <p:sp>
          <p:nvSpPr>
            <p:cNvPr id="20" name="Rectangle 140"/>
            <p:cNvSpPr>
              <a:spLocks noChangeArrowheads="1"/>
            </p:cNvSpPr>
            <p:nvPr>
              <p:custDataLst>
                <p:tags r:id="rId20"/>
              </p:custDataLst>
            </p:nvPr>
          </p:nvSpPr>
          <p:spPr bwMode="gray">
            <a:xfrm rot="-21600000">
              <a:off x="2960" y="2134"/>
              <a:ext cx="1542" cy="173"/>
            </a:xfrm>
            <a:prstGeom prst="rect">
              <a:avLst/>
            </a:prstGeom>
            <a:solidFill>
              <a:srgbClr val="C40505"/>
            </a:solidFill>
            <a:ln w="12700">
              <a:solidFill>
                <a:srgbClr val="9F9F9F"/>
              </a:solidFill>
              <a:miter lim="800000"/>
              <a:headEnd/>
              <a:tailEnd/>
            </a:ln>
            <a:effectLst>
              <a:outerShdw dist="53882" dir="2700000" algn="ctr" rotWithShape="0">
                <a:srgbClr val="808080">
                  <a:alpha val="50000"/>
                </a:srgbClr>
              </a:outerShdw>
            </a:effectLst>
          </p:spPr>
          <p:txBody>
            <a:bodyPr lIns="0" tIns="0" rIns="0" bIns="0" anchor="ctr"/>
            <a:lstStyle/>
            <a:p>
              <a:pPr marL="207963" indent="-207963" algn="ctr" defTabSz="995363">
                <a:lnSpc>
                  <a:spcPct val="90000"/>
                </a:lnSpc>
                <a:spcAft>
                  <a:spcPct val="20000"/>
                </a:spcAft>
                <a:buClr>
                  <a:srgbClr val="292929"/>
                </a:buClr>
                <a:buFont typeface="Wingdings" pitchFamily="2" charset="2"/>
                <a:buNone/>
              </a:pPr>
              <a:r>
                <a:rPr lang="de-DE" sz="1500" b="1">
                  <a:solidFill>
                    <a:schemeClr val="bg1"/>
                  </a:solidFill>
                  <a:cs typeface="Arial" charset="0"/>
                </a:rPr>
                <a:t>Detect drugs usage</a:t>
              </a:r>
              <a:endParaRPr lang="de-DE" sz="1300" b="1" noProof="1">
                <a:solidFill>
                  <a:schemeClr val="bg1"/>
                </a:solidFill>
                <a:cs typeface="Arial" charset="0"/>
              </a:endParaRPr>
            </a:p>
          </p:txBody>
        </p:sp>
      </p:grpSp>
      <p:grpSp>
        <p:nvGrpSpPr>
          <p:cNvPr id="4" name="Group 18"/>
          <p:cNvGrpSpPr>
            <a:grpSpLocks/>
          </p:cNvGrpSpPr>
          <p:nvPr/>
        </p:nvGrpSpPr>
        <p:grpSpPr bwMode="auto">
          <a:xfrm>
            <a:off x="2250976" y="3446140"/>
            <a:ext cx="2232248" cy="2083916"/>
            <a:chOff x="738" y="629"/>
            <a:chExt cx="1566" cy="1403"/>
          </a:xfrm>
        </p:grpSpPr>
        <p:sp>
          <p:nvSpPr>
            <p:cNvPr id="22" name="Rectangle 19"/>
            <p:cNvSpPr>
              <a:spLocks noChangeArrowheads="1"/>
            </p:cNvSpPr>
            <p:nvPr>
              <p:custDataLst>
                <p:tags r:id="rId15"/>
              </p:custDataLst>
            </p:nvPr>
          </p:nvSpPr>
          <p:spPr bwMode="auto">
            <a:xfrm>
              <a:off x="762" y="946"/>
              <a:ext cx="1542" cy="1086"/>
            </a:xfrm>
            <a:prstGeom prst="rect">
              <a:avLst/>
            </a:prstGeom>
            <a:solidFill>
              <a:srgbClr val="C0C0C0"/>
            </a:solidFill>
            <a:ln w="9525">
              <a:noFill/>
              <a:miter lim="800000"/>
              <a:headEnd/>
              <a:tailEnd/>
            </a:ln>
            <a:effectLst/>
          </p:spPr>
          <p:txBody>
            <a:bodyPr wrap="none" lIns="99487" tIns="49743" rIns="99487" bIns="49743" anchor="ctr"/>
            <a:lstStyle/>
            <a:p>
              <a:pPr algn="ctr" defTabSz="995363" eaLnBrk="0" hangingPunct="0"/>
              <a:endParaRPr lang="it-IT" sz="2000"/>
            </a:p>
          </p:txBody>
        </p:sp>
        <p:pic>
          <p:nvPicPr>
            <p:cNvPr id="23" name="Picture 20" descr="snow"/>
            <p:cNvPicPr>
              <a:picLocks noChangeAspect="1" noChangeArrowheads="1"/>
            </p:cNvPicPr>
            <p:nvPr>
              <p:custDataLst>
                <p:tags r:id="rId16"/>
              </p:custDataLst>
            </p:nvPr>
          </p:nvPicPr>
          <p:blipFill>
            <a:blip r:embed="rId29" cstate="print"/>
            <a:srcRect/>
            <a:stretch>
              <a:fillRect/>
            </a:stretch>
          </p:blipFill>
          <p:spPr bwMode="auto">
            <a:xfrm>
              <a:off x="766" y="934"/>
              <a:ext cx="1487" cy="1055"/>
            </a:xfrm>
            <a:prstGeom prst="rect">
              <a:avLst/>
            </a:prstGeom>
            <a:noFill/>
            <a:ln w="12700">
              <a:solidFill>
                <a:schemeClr val="bg2"/>
              </a:solidFill>
              <a:miter lim="800000"/>
              <a:headEnd/>
              <a:tailEnd/>
            </a:ln>
          </p:spPr>
        </p:pic>
        <p:sp>
          <p:nvSpPr>
            <p:cNvPr id="24" name="Rectangle 1400"/>
            <p:cNvSpPr>
              <a:spLocks noChangeArrowheads="1"/>
            </p:cNvSpPr>
            <p:nvPr>
              <p:custDataLst>
                <p:tags r:id="rId17"/>
              </p:custDataLst>
            </p:nvPr>
          </p:nvSpPr>
          <p:spPr bwMode="gray">
            <a:xfrm rot="-21600000">
              <a:off x="738" y="629"/>
              <a:ext cx="1542" cy="272"/>
            </a:xfrm>
            <a:prstGeom prst="rect">
              <a:avLst/>
            </a:prstGeom>
            <a:solidFill>
              <a:srgbClr val="C40505"/>
            </a:solidFill>
            <a:ln w="12700">
              <a:solidFill>
                <a:srgbClr val="9F9F9F"/>
              </a:solidFill>
              <a:miter lim="800000"/>
              <a:headEnd/>
              <a:tailEnd/>
            </a:ln>
            <a:effectLst>
              <a:outerShdw dist="53882" dir="2700000" algn="ctr" rotWithShape="0">
                <a:srgbClr val="808080">
                  <a:alpha val="50000"/>
                </a:srgbClr>
              </a:outerShdw>
            </a:effectLst>
          </p:spPr>
          <p:txBody>
            <a:bodyPr lIns="0" tIns="0" rIns="0" bIns="0" anchor="ctr"/>
            <a:lstStyle/>
            <a:p>
              <a:pPr marL="207963" indent="-207963" algn="ctr" defTabSz="995363">
                <a:lnSpc>
                  <a:spcPct val="90000"/>
                </a:lnSpc>
                <a:spcAft>
                  <a:spcPct val="20000"/>
                </a:spcAft>
                <a:buClr>
                  <a:srgbClr val="292929"/>
                </a:buClr>
                <a:buFont typeface="Wingdings" pitchFamily="2" charset="2"/>
                <a:buNone/>
              </a:pPr>
              <a:r>
                <a:rPr lang="de-DE" sz="1500" b="1" dirty="0" err="1">
                  <a:solidFill>
                    <a:schemeClr val="bg1"/>
                  </a:solidFill>
                  <a:cs typeface="Arial" charset="0"/>
                </a:rPr>
                <a:t>Detect</a:t>
              </a:r>
              <a:r>
                <a:rPr lang="de-DE" sz="1500" b="1" dirty="0">
                  <a:solidFill>
                    <a:schemeClr val="bg1"/>
                  </a:solidFill>
                  <a:cs typeface="Arial" charset="0"/>
                </a:rPr>
                <a:t> </a:t>
              </a:r>
              <a:r>
                <a:rPr lang="de-DE" sz="1500" b="1" dirty="0" err="1">
                  <a:solidFill>
                    <a:schemeClr val="bg1"/>
                  </a:solidFill>
                  <a:cs typeface="Arial" charset="0"/>
                </a:rPr>
                <a:t>intruders</a:t>
              </a:r>
              <a:r>
                <a:rPr lang="de-DE" sz="1500" b="1" dirty="0">
                  <a:solidFill>
                    <a:schemeClr val="bg1"/>
                  </a:solidFill>
                  <a:cs typeface="Arial" charset="0"/>
                </a:rPr>
                <a:t> </a:t>
              </a:r>
              <a:r>
                <a:rPr lang="de-DE" sz="1500" b="1" dirty="0" err="1">
                  <a:solidFill>
                    <a:schemeClr val="bg1"/>
                  </a:solidFill>
                  <a:cs typeface="Arial" charset="0"/>
                </a:rPr>
                <a:t>when</a:t>
              </a:r>
              <a:r>
                <a:rPr lang="de-DE" sz="1500" b="1" dirty="0">
                  <a:solidFill>
                    <a:schemeClr val="bg1"/>
                  </a:solidFill>
                  <a:cs typeface="Arial" charset="0"/>
                </a:rPr>
                <a:t> </a:t>
              </a:r>
              <a:r>
                <a:rPr lang="de-DE" sz="1500" b="1" dirty="0" err="1">
                  <a:solidFill>
                    <a:schemeClr val="bg1"/>
                  </a:solidFill>
                  <a:cs typeface="Arial" charset="0"/>
                </a:rPr>
                <a:t>visually</a:t>
              </a:r>
              <a:r>
                <a:rPr lang="de-DE" sz="1500" b="1" dirty="0">
                  <a:solidFill>
                    <a:schemeClr val="bg1"/>
                  </a:solidFill>
                  <a:cs typeface="Arial" charset="0"/>
                </a:rPr>
                <a:t> limited</a:t>
              </a:r>
              <a:endParaRPr lang="de-DE" sz="1300" b="1" noProof="1">
                <a:solidFill>
                  <a:schemeClr val="bg1"/>
                </a:solidFill>
                <a:cs typeface="Arial" charset="0"/>
              </a:endParaRPr>
            </a:p>
          </p:txBody>
        </p:sp>
      </p:grpSp>
      <p:grpSp>
        <p:nvGrpSpPr>
          <p:cNvPr id="5" name="Group 31"/>
          <p:cNvGrpSpPr>
            <a:grpSpLocks/>
          </p:cNvGrpSpPr>
          <p:nvPr/>
        </p:nvGrpSpPr>
        <p:grpSpPr bwMode="auto">
          <a:xfrm>
            <a:off x="6518176" y="3446140"/>
            <a:ext cx="2016224" cy="1691556"/>
            <a:chOff x="2960" y="583"/>
            <a:chExt cx="1566" cy="1449"/>
          </a:xfrm>
        </p:grpSpPr>
        <p:sp>
          <p:nvSpPr>
            <p:cNvPr id="26" name="Rectangle 23"/>
            <p:cNvSpPr>
              <a:spLocks noChangeArrowheads="1"/>
            </p:cNvSpPr>
            <p:nvPr>
              <p:custDataLst>
                <p:tags r:id="rId12"/>
              </p:custDataLst>
            </p:nvPr>
          </p:nvSpPr>
          <p:spPr bwMode="auto">
            <a:xfrm>
              <a:off x="2984" y="675"/>
              <a:ext cx="1542" cy="1357"/>
            </a:xfrm>
            <a:prstGeom prst="rect">
              <a:avLst/>
            </a:prstGeom>
            <a:solidFill>
              <a:srgbClr val="C0C0C0"/>
            </a:solidFill>
            <a:ln w="9525">
              <a:noFill/>
              <a:miter lim="800000"/>
              <a:headEnd/>
              <a:tailEnd/>
            </a:ln>
            <a:effectLst/>
          </p:spPr>
          <p:txBody>
            <a:bodyPr wrap="none" lIns="99487" tIns="49743" rIns="99487" bIns="49743" anchor="ctr"/>
            <a:lstStyle/>
            <a:p>
              <a:pPr algn="ctr" defTabSz="995363" eaLnBrk="0" hangingPunct="0"/>
              <a:endParaRPr lang="it-IT" sz="2000"/>
            </a:p>
          </p:txBody>
        </p:sp>
        <p:pic>
          <p:nvPicPr>
            <p:cNvPr id="27" name="Picture 24" descr="concealed%20weapon"/>
            <p:cNvPicPr>
              <a:picLocks noChangeAspect="1" noChangeArrowheads="1"/>
            </p:cNvPicPr>
            <p:nvPr>
              <p:custDataLst>
                <p:tags r:id="rId13"/>
              </p:custDataLst>
            </p:nvPr>
          </p:nvPicPr>
          <p:blipFill>
            <a:blip r:embed="rId30" cstate="print"/>
            <a:srcRect/>
            <a:stretch>
              <a:fillRect/>
            </a:stretch>
          </p:blipFill>
          <p:spPr bwMode="auto">
            <a:xfrm>
              <a:off x="2988" y="946"/>
              <a:ext cx="1487" cy="1032"/>
            </a:xfrm>
            <a:prstGeom prst="rect">
              <a:avLst/>
            </a:prstGeom>
            <a:noFill/>
            <a:ln w="12700">
              <a:solidFill>
                <a:schemeClr val="bg2"/>
              </a:solidFill>
              <a:miter lim="800000"/>
              <a:headEnd/>
              <a:tailEnd/>
            </a:ln>
          </p:spPr>
        </p:pic>
        <p:sp>
          <p:nvSpPr>
            <p:cNvPr id="28" name="Rectangle 14000"/>
            <p:cNvSpPr>
              <a:spLocks noChangeArrowheads="1"/>
            </p:cNvSpPr>
            <p:nvPr>
              <p:custDataLst>
                <p:tags r:id="rId14"/>
              </p:custDataLst>
            </p:nvPr>
          </p:nvSpPr>
          <p:spPr bwMode="gray">
            <a:xfrm rot="-21600000">
              <a:off x="2960" y="583"/>
              <a:ext cx="1542" cy="307"/>
            </a:xfrm>
            <a:prstGeom prst="rect">
              <a:avLst/>
            </a:prstGeom>
            <a:solidFill>
              <a:srgbClr val="C40505"/>
            </a:solidFill>
            <a:ln w="12700">
              <a:solidFill>
                <a:srgbClr val="9F9F9F"/>
              </a:solidFill>
              <a:miter lim="800000"/>
              <a:headEnd/>
              <a:tailEnd/>
            </a:ln>
            <a:effectLst>
              <a:outerShdw dist="53882" dir="2700000" algn="ctr" rotWithShape="0">
                <a:srgbClr val="808080">
                  <a:alpha val="50000"/>
                </a:srgbClr>
              </a:outerShdw>
            </a:effectLst>
          </p:spPr>
          <p:txBody>
            <a:bodyPr lIns="0" tIns="0" rIns="0" bIns="0" anchor="ctr"/>
            <a:lstStyle/>
            <a:p>
              <a:pPr marL="207963" indent="-207963" algn="ctr" defTabSz="995363">
                <a:lnSpc>
                  <a:spcPct val="90000"/>
                </a:lnSpc>
                <a:spcAft>
                  <a:spcPct val="20000"/>
                </a:spcAft>
                <a:buClr>
                  <a:srgbClr val="292929"/>
                </a:buClr>
                <a:buFont typeface="Wingdings" pitchFamily="2" charset="2"/>
                <a:buNone/>
              </a:pPr>
              <a:r>
                <a:rPr lang="de-DE" sz="1500" b="1" dirty="0">
                  <a:solidFill>
                    <a:schemeClr val="bg1"/>
                  </a:solidFill>
                  <a:cs typeface="Arial" charset="0"/>
                </a:rPr>
                <a:t>Find </a:t>
              </a:r>
              <a:r>
                <a:rPr lang="de-DE" sz="1500" b="1" dirty="0" err="1">
                  <a:solidFill>
                    <a:schemeClr val="bg1"/>
                  </a:solidFill>
                  <a:cs typeface="Arial" charset="0"/>
                </a:rPr>
                <a:t>the</a:t>
              </a:r>
              <a:r>
                <a:rPr lang="de-DE" sz="1500" b="1" dirty="0">
                  <a:solidFill>
                    <a:schemeClr val="bg1"/>
                  </a:solidFill>
                  <a:cs typeface="Arial" charset="0"/>
                </a:rPr>
                <a:t> </a:t>
              </a:r>
              <a:r>
                <a:rPr lang="en-US" sz="1500" b="1" dirty="0">
                  <a:solidFill>
                    <a:schemeClr val="bg1"/>
                  </a:solidFill>
                  <a:cs typeface="Arial" charset="0"/>
                </a:rPr>
                <a:t>concealed</a:t>
              </a:r>
              <a:r>
                <a:rPr lang="de-DE" sz="1500" b="1" dirty="0">
                  <a:solidFill>
                    <a:schemeClr val="bg1"/>
                  </a:solidFill>
                  <a:cs typeface="Arial" charset="0"/>
                </a:rPr>
                <a:t> </a:t>
              </a:r>
              <a:r>
                <a:rPr lang="de-DE" sz="1500" b="1" dirty="0" err="1">
                  <a:solidFill>
                    <a:schemeClr val="bg1"/>
                  </a:solidFill>
                  <a:cs typeface="Arial" charset="0"/>
                </a:rPr>
                <a:t>weapon</a:t>
              </a:r>
              <a:endParaRPr lang="de-DE" sz="1300" b="1" noProof="1">
                <a:solidFill>
                  <a:schemeClr val="bg1"/>
                </a:solidFill>
                <a:cs typeface="Arial" charset="0"/>
              </a:endParaRPr>
            </a:p>
          </p:txBody>
        </p:sp>
      </p:grpSp>
      <p:sp>
        <p:nvSpPr>
          <p:cNvPr id="30" name="Segnaposto numero diapositiva 29"/>
          <p:cNvSpPr>
            <a:spLocks noGrp="1"/>
          </p:cNvSpPr>
          <p:nvPr>
            <p:ph type="sldNum" sz="quarter" idx="10"/>
          </p:nvPr>
        </p:nvSpPr>
        <p:spPr/>
        <p:txBody>
          <a:bodyPr/>
          <a:lstStyle/>
          <a:p>
            <a:fld id="{D7C3F0AE-C3A5-4F23-B629-A17D7DB1DB0C}" type="slidenum">
              <a:rPr lang="it-IT" smtClean="0"/>
              <a:pPr/>
              <a:t>7</a:t>
            </a:fld>
            <a:endParaRPr lang="it-IT"/>
          </a:p>
        </p:txBody>
      </p:sp>
      <p:pic>
        <p:nvPicPr>
          <p:cNvPr id="138242" name="Picture 2" descr="J:\Animazioni\einstein.gif"/>
          <p:cNvPicPr>
            <a:picLocks noChangeAspect="1" noChangeArrowheads="1" noCrop="1"/>
          </p:cNvPicPr>
          <p:nvPr>
            <p:custDataLst>
              <p:tags r:id="rId11"/>
            </p:custDataLst>
          </p:nvPr>
        </p:nvPicPr>
        <p:blipFill>
          <a:blip r:embed="rId31" cstate="print"/>
          <a:srcRect/>
          <a:stretch>
            <a:fillRect/>
          </a:stretch>
        </p:blipFill>
        <p:spPr bwMode="auto">
          <a:xfrm>
            <a:off x="7507560" y="997868"/>
            <a:ext cx="780107" cy="643898"/>
          </a:xfrm>
          <a:prstGeom prst="rect">
            <a:avLst/>
          </a:prstGeom>
          <a:noFill/>
        </p:spPr>
      </p:pic>
    </p:spTree>
    <p:custDataLst>
      <p:tags r:id="rId1"/>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magine 28" descr="JUBILAEUM.png"/>
          <p:cNvPicPr>
            <a:picLocks/>
          </p:cNvPicPr>
          <p:nvPr>
            <p:custDataLst>
              <p:tags r:id="rId2"/>
            </p:custDataLst>
          </p:nvPr>
        </p:nvPicPr>
        <p:blipFill>
          <a:blip r:embed="rId13"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dirty="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9" name="Rectangle 2"/>
          <p:cNvSpPr>
            <a:spLocks noGrp="1" noChangeArrowheads="1"/>
          </p:cNvSpPr>
          <p:nvPr>
            <p:ph type="title"/>
            <p:custDataLst>
              <p:tags r:id="rId9"/>
            </p:custDataLst>
          </p:nvPr>
        </p:nvSpPr>
        <p:spPr>
          <a:xfrm>
            <a:off x="533400" y="533400"/>
            <a:ext cx="7315200" cy="533400"/>
          </a:xfrm>
          <a:noFill/>
          <a:ln/>
        </p:spPr>
        <p:txBody>
          <a:bodyPr/>
          <a:lstStyle/>
          <a:p>
            <a:r>
              <a:rPr lang="en-GB" dirty="0"/>
              <a:t>Agenda</a:t>
            </a:r>
          </a:p>
        </p:txBody>
      </p:sp>
      <p:sp>
        <p:nvSpPr>
          <p:cNvPr id="10" name="Rectangle 3"/>
          <p:cNvSpPr txBox="1">
            <a:spLocks noChangeArrowheads="1"/>
          </p:cNvSpPr>
          <p:nvPr>
            <p:custDataLst>
              <p:tags r:id="rId10"/>
            </p:custDataLst>
          </p:nvPr>
        </p:nvSpPr>
        <p:spPr bwMode="auto">
          <a:xfrm>
            <a:off x="533400" y="1066800"/>
            <a:ext cx="7315200"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r>
              <a:rPr lang="en-GB" kern="0" dirty="0" err="1" smtClean="0">
                <a:latin typeface="+mn-lt"/>
              </a:rPr>
              <a:t>Tecnologia</a:t>
            </a: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10"/>
          <p:cNvGrpSpPr>
            <a:grpSpLocks/>
          </p:cNvGrpSpPr>
          <p:nvPr/>
        </p:nvGrpSpPr>
        <p:grpSpPr bwMode="auto">
          <a:xfrm flipH="1">
            <a:off x="91752" y="565820"/>
            <a:ext cx="8207896" cy="4913312"/>
            <a:chOff x="0" y="712"/>
            <a:chExt cx="5760" cy="3095"/>
          </a:xfrm>
        </p:grpSpPr>
        <p:sp>
          <p:nvSpPr>
            <p:cNvPr id="13" name="Freeform 9"/>
            <p:cNvSpPr>
              <a:spLocks/>
            </p:cNvSpPr>
            <p:nvPr/>
          </p:nvSpPr>
          <p:spPr bwMode="auto">
            <a:xfrm>
              <a:off x="1492" y="1353"/>
              <a:ext cx="231" cy="283"/>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4" name="Freeform 11"/>
            <p:cNvSpPr>
              <a:spLocks/>
            </p:cNvSpPr>
            <p:nvPr/>
          </p:nvSpPr>
          <p:spPr bwMode="auto">
            <a:xfrm>
              <a:off x="399" y="1718"/>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5" name="Freeform 12"/>
            <p:cNvSpPr>
              <a:spLocks/>
            </p:cNvSpPr>
            <p:nvPr/>
          </p:nvSpPr>
          <p:spPr bwMode="auto">
            <a:xfrm>
              <a:off x="1755" y="2575"/>
              <a:ext cx="124" cy="51"/>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16" name="Freeform 52"/>
            <p:cNvSpPr>
              <a:spLocks noEditPoints="1"/>
            </p:cNvSpPr>
            <p:nvPr/>
          </p:nvSpPr>
          <p:spPr bwMode="auto">
            <a:xfrm>
              <a:off x="0" y="712"/>
              <a:ext cx="5760" cy="3095"/>
            </a:xfrm>
            <a:custGeom>
              <a:avLst/>
              <a:gdLst/>
              <a:ahLst/>
              <a:cxnLst>
                <a:cxn ang="0">
                  <a:pos x="4816" y="4199"/>
                </a:cxn>
                <a:cxn ang="0">
                  <a:pos x="5004" y="3405"/>
                </a:cxn>
                <a:cxn ang="0">
                  <a:pos x="5170" y="3012"/>
                </a:cxn>
                <a:cxn ang="0">
                  <a:pos x="5214" y="2399"/>
                </a:cxn>
                <a:cxn ang="0">
                  <a:pos x="5158" y="1820"/>
                </a:cxn>
                <a:cxn ang="0">
                  <a:pos x="4695" y="1279"/>
                </a:cxn>
                <a:cxn ang="0">
                  <a:pos x="4451" y="1096"/>
                </a:cxn>
                <a:cxn ang="0">
                  <a:pos x="4425" y="1074"/>
                </a:cxn>
                <a:cxn ang="0">
                  <a:pos x="4499" y="688"/>
                </a:cxn>
                <a:cxn ang="0">
                  <a:pos x="4379" y="145"/>
                </a:cxn>
                <a:cxn ang="0">
                  <a:pos x="3969" y="25"/>
                </a:cxn>
                <a:cxn ang="0">
                  <a:pos x="3580" y="478"/>
                </a:cxn>
                <a:cxn ang="0">
                  <a:pos x="3570" y="700"/>
                </a:cxn>
                <a:cxn ang="0">
                  <a:pos x="3580" y="886"/>
                </a:cxn>
                <a:cxn ang="0">
                  <a:pos x="3698" y="1122"/>
                </a:cxn>
                <a:cxn ang="0">
                  <a:pos x="3860" y="1424"/>
                </a:cxn>
                <a:cxn ang="0">
                  <a:pos x="3466" y="1984"/>
                </a:cxn>
                <a:cxn ang="0">
                  <a:pos x="3384" y="2240"/>
                </a:cxn>
                <a:cxn ang="0">
                  <a:pos x="3182" y="2527"/>
                </a:cxn>
                <a:cxn ang="0">
                  <a:pos x="2822" y="2795"/>
                </a:cxn>
                <a:cxn ang="0">
                  <a:pos x="2484" y="2840"/>
                </a:cxn>
                <a:cxn ang="0">
                  <a:pos x="2349" y="2882"/>
                </a:cxn>
                <a:cxn ang="0">
                  <a:pos x="2124" y="2935"/>
                </a:cxn>
                <a:cxn ang="0">
                  <a:pos x="1914" y="2944"/>
                </a:cxn>
                <a:cxn ang="0">
                  <a:pos x="1654" y="2978"/>
                </a:cxn>
                <a:cxn ang="0">
                  <a:pos x="1641" y="2592"/>
                </a:cxn>
                <a:cxn ang="0">
                  <a:pos x="1451" y="2112"/>
                </a:cxn>
                <a:cxn ang="0">
                  <a:pos x="1217" y="1926"/>
                </a:cxn>
                <a:cxn ang="0">
                  <a:pos x="1084" y="1750"/>
                </a:cxn>
                <a:cxn ang="0">
                  <a:pos x="1255" y="1649"/>
                </a:cxn>
                <a:cxn ang="0">
                  <a:pos x="1330" y="1518"/>
                </a:cxn>
                <a:cxn ang="0">
                  <a:pos x="1328" y="1381"/>
                </a:cxn>
                <a:cxn ang="0">
                  <a:pos x="1275" y="1137"/>
                </a:cxn>
                <a:cxn ang="0">
                  <a:pos x="1199" y="855"/>
                </a:cxn>
                <a:cxn ang="0">
                  <a:pos x="920" y="715"/>
                </a:cxn>
                <a:cxn ang="0">
                  <a:pos x="575" y="725"/>
                </a:cxn>
                <a:cxn ang="0">
                  <a:pos x="476" y="1506"/>
                </a:cxn>
                <a:cxn ang="0">
                  <a:pos x="639" y="1675"/>
                </a:cxn>
                <a:cxn ang="0">
                  <a:pos x="611" y="1849"/>
                </a:cxn>
                <a:cxn ang="0">
                  <a:pos x="398" y="2257"/>
                </a:cxn>
                <a:cxn ang="0">
                  <a:pos x="548" y="3005"/>
                </a:cxn>
                <a:cxn ang="0">
                  <a:pos x="620" y="3294"/>
                </a:cxn>
                <a:cxn ang="0">
                  <a:pos x="570" y="3774"/>
                </a:cxn>
                <a:cxn ang="0">
                  <a:pos x="497" y="4083"/>
                </a:cxn>
                <a:cxn ang="0">
                  <a:pos x="633" y="4660"/>
                </a:cxn>
                <a:cxn ang="0">
                  <a:pos x="114" y="5080"/>
                </a:cxn>
                <a:cxn ang="0">
                  <a:pos x="80" y="5164"/>
                </a:cxn>
                <a:cxn ang="0">
                  <a:pos x="5743" y="7777"/>
                </a:cxn>
                <a:cxn ang="0">
                  <a:pos x="3461" y="3471"/>
                </a:cxn>
                <a:cxn ang="0">
                  <a:pos x="2252" y="4885"/>
                </a:cxn>
                <a:cxn ang="0">
                  <a:pos x="1707" y="4469"/>
                </a:cxn>
                <a:cxn ang="0">
                  <a:pos x="1837" y="4240"/>
                </a:cxn>
                <a:cxn ang="0">
                  <a:pos x="1827" y="4074"/>
                </a:cxn>
                <a:cxn ang="0">
                  <a:pos x="1714" y="3439"/>
                </a:cxn>
                <a:cxn ang="0">
                  <a:pos x="2310" y="3338"/>
                </a:cxn>
                <a:cxn ang="0">
                  <a:pos x="2450" y="3350"/>
                </a:cxn>
                <a:cxn ang="0">
                  <a:pos x="2549" y="3275"/>
                </a:cxn>
                <a:cxn ang="0">
                  <a:pos x="2677" y="3364"/>
                </a:cxn>
                <a:cxn ang="0">
                  <a:pos x="3544" y="2850"/>
                </a:cxn>
              </a:cxnLst>
              <a:rect l="0" t="0" r="r" b="b"/>
              <a:pathLst>
                <a:path w="14491" h="7783">
                  <a:moveTo>
                    <a:pt x="4814" y="5351"/>
                  </a:moveTo>
                  <a:cubicBezTo>
                    <a:pt x="4810" y="5362"/>
                    <a:pt x="4810" y="5362"/>
                    <a:pt x="4810" y="5362"/>
                  </a:cubicBezTo>
                  <a:cubicBezTo>
                    <a:pt x="4763" y="5353"/>
                    <a:pt x="4763" y="5353"/>
                    <a:pt x="4763" y="5353"/>
                  </a:cubicBezTo>
                  <a:cubicBezTo>
                    <a:pt x="4816" y="4199"/>
                    <a:pt x="4816" y="4199"/>
                    <a:pt x="4816" y="4199"/>
                  </a:cubicBezTo>
                  <a:cubicBezTo>
                    <a:pt x="4852" y="4207"/>
                    <a:pt x="4852" y="4207"/>
                    <a:pt x="4852" y="4207"/>
                  </a:cubicBezTo>
                  <a:cubicBezTo>
                    <a:pt x="4852" y="4207"/>
                    <a:pt x="4927" y="3659"/>
                    <a:pt x="4934" y="3647"/>
                  </a:cubicBezTo>
                  <a:cubicBezTo>
                    <a:pt x="4944" y="3637"/>
                    <a:pt x="4975" y="3521"/>
                    <a:pt x="4975" y="3521"/>
                  </a:cubicBezTo>
                  <a:cubicBezTo>
                    <a:pt x="4975" y="3521"/>
                    <a:pt x="5002" y="3410"/>
                    <a:pt x="5004" y="3405"/>
                  </a:cubicBezTo>
                  <a:cubicBezTo>
                    <a:pt x="5004" y="3400"/>
                    <a:pt x="5040" y="3261"/>
                    <a:pt x="5040" y="3261"/>
                  </a:cubicBezTo>
                  <a:cubicBezTo>
                    <a:pt x="5040" y="3261"/>
                    <a:pt x="5091" y="3190"/>
                    <a:pt x="5098" y="3181"/>
                  </a:cubicBezTo>
                  <a:cubicBezTo>
                    <a:pt x="5103" y="3171"/>
                    <a:pt x="5120" y="3116"/>
                    <a:pt x="5120" y="3116"/>
                  </a:cubicBezTo>
                  <a:cubicBezTo>
                    <a:pt x="5120" y="3116"/>
                    <a:pt x="5168" y="3019"/>
                    <a:pt x="5170" y="3012"/>
                  </a:cubicBezTo>
                  <a:cubicBezTo>
                    <a:pt x="5173" y="3005"/>
                    <a:pt x="5192" y="2862"/>
                    <a:pt x="5192" y="2853"/>
                  </a:cubicBezTo>
                  <a:cubicBezTo>
                    <a:pt x="5192" y="2840"/>
                    <a:pt x="5190" y="2751"/>
                    <a:pt x="5180" y="2720"/>
                  </a:cubicBezTo>
                  <a:cubicBezTo>
                    <a:pt x="5180" y="2686"/>
                    <a:pt x="5156" y="2643"/>
                    <a:pt x="5156" y="2643"/>
                  </a:cubicBezTo>
                  <a:cubicBezTo>
                    <a:pt x="5156" y="2643"/>
                    <a:pt x="5209" y="2411"/>
                    <a:pt x="5214" y="2399"/>
                  </a:cubicBezTo>
                  <a:cubicBezTo>
                    <a:pt x="5216" y="2387"/>
                    <a:pt x="5166" y="2264"/>
                    <a:pt x="5163" y="2252"/>
                  </a:cubicBezTo>
                  <a:cubicBezTo>
                    <a:pt x="5163" y="2242"/>
                    <a:pt x="5197" y="2153"/>
                    <a:pt x="5168" y="2047"/>
                  </a:cubicBezTo>
                  <a:cubicBezTo>
                    <a:pt x="5166" y="2015"/>
                    <a:pt x="5258" y="2030"/>
                    <a:pt x="5158" y="1931"/>
                  </a:cubicBezTo>
                  <a:cubicBezTo>
                    <a:pt x="5158" y="1931"/>
                    <a:pt x="5180" y="1856"/>
                    <a:pt x="5158" y="1820"/>
                  </a:cubicBezTo>
                  <a:cubicBezTo>
                    <a:pt x="5139" y="1784"/>
                    <a:pt x="5154" y="1740"/>
                    <a:pt x="5163" y="1726"/>
                  </a:cubicBezTo>
                  <a:cubicBezTo>
                    <a:pt x="5170" y="1709"/>
                    <a:pt x="5173" y="1552"/>
                    <a:pt x="5101" y="1453"/>
                  </a:cubicBezTo>
                  <a:cubicBezTo>
                    <a:pt x="5028" y="1354"/>
                    <a:pt x="4939" y="1357"/>
                    <a:pt x="4917" y="1349"/>
                  </a:cubicBezTo>
                  <a:cubicBezTo>
                    <a:pt x="4893" y="1342"/>
                    <a:pt x="4695" y="1279"/>
                    <a:pt x="4695" y="1279"/>
                  </a:cubicBezTo>
                  <a:cubicBezTo>
                    <a:pt x="4695" y="1279"/>
                    <a:pt x="4601" y="1243"/>
                    <a:pt x="4596" y="1246"/>
                  </a:cubicBezTo>
                  <a:cubicBezTo>
                    <a:pt x="4591" y="1248"/>
                    <a:pt x="4557" y="1231"/>
                    <a:pt x="4557" y="1231"/>
                  </a:cubicBezTo>
                  <a:cubicBezTo>
                    <a:pt x="4557" y="1219"/>
                    <a:pt x="4557" y="1219"/>
                    <a:pt x="4557" y="1219"/>
                  </a:cubicBezTo>
                  <a:cubicBezTo>
                    <a:pt x="4557" y="1219"/>
                    <a:pt x="4456" y="1113"/>
                    <a:pt x="4451" y="1096"/>
                  </a:cubicBezTo>
                  <a:cubicBezTo>
                    <a:pt x="4444" y="1081"/>
                    <a:pt x="4420" y="1086"/>
                    <a:pt x="4420" y="1086"/>
                  </a:cubicBezTo>
                  <a:cubicBezTo>
                    <a:pt x="4405" y="1074"/>
                    <a:pt x="4405" y="1074"/>
                    <a:pt x="4405" y="1074"/>
                  </a:cubicBezTo>
                  <a:cubicBezTo>
                    <a:pt x="4425" y="1055"/>
                    <a:pt x="4425" y="1055"/>
                    <a:pt x="4425" y="1055"/>
                  </a:cubicBezTo>
                  <a:cubicBezTo>
                    <a:pt x="4425" y="1074"/>
                    <a:pt x="4425" y="1074"/>
                    <a:pt x="4425" y="1074"/>
                  </a:cubicBezTo>
                  <a:cubicBezTo>
                    <a:pt x="4425" y="1074"/>
                    <a:pt x="4441" y="1058"/>
                    <a:pt x="4439" y="1038"/>
                  </a:cubicBezTo>
                  <a:cubicBezTo>
                    <a:pt x="4439" y="1019"/>
                    <a:pt x="4461" y="963"/>
                    <a:pt x="4456" y="944"/>
                  </a:cubicBezTo>
                  <a:cubicBezTo>
                    <a:pt x="4451" y="922"/>
                    <a:pt x="4475" y="876"/>
                    <a:pt x="4480" y="828"/>
                  </a:cubicBezTo>
                  <a:cubicBezTo>
                    <a:pt x="4483" y="782"/>
                    <a:pt x="4502" y="722"/>
                    <a:pt x="4499" y="688"/>
                  </a:cubicBezTo>
                  <a:cubicBezTo>
                    <a:pt x="4497" y="657"/>
                    <a:pt x="4514" y="548"/>
                    <a:pt x="4497" y="517"/>
                  </a:cubicBezTo>
                  <a:cubicBezTo>
                    <a:pt x="4480" y="485"/>
                    <a:pt x="4509" y="408"/>
                    <a:pt x="4492" y="386"/>
                  </a:cubicBezTo>
                  <a:cubicBezTo>
                    <a:pt x="4473" y="362"/>
                    <a:pt x="4473" y="319"/>
                    <a:pt x="4456" y="276"/>
                  </a:cubicBezTo>
                  <a:cubicBezTo>
                    <a:pt x="4439" y="234"/>
                    <a:pt x="4413" y="165"/>
                    <a:pt x="4379" y="145"/>
                  </a:cubicBezTo>
                  <a:cubicBezTo>
                    <a:pt x="4345" y="129"/>
                    <a:pt x="4294" y="121"/>
                    <a:pt x="4273" y="129"/>
                  </a:cubicBezTo>
                  <a:cubicBezTo>
                    <a:pt x="4251" y="138"/>
                    <a:pt x="4217" y="116"/>
                    <a:pt x="4205" y="102"/>
                  </a:cubicBezTo>
                  <a:cubicBezTo>
                    <a:pt x="4193" y="87"/>
                    <a:pt x="4130" y="37"/>
                    <a:pt x="4089" y="30"/>
                  </a:cubicBezTo>
                  <a:cubicBezTo>
                    <a:pt x="4050" y="25"/>
                    <a:pt x="4043" y="0"/>
                    <a:pt x="3969" y="25"/>
                  </a:cubicBezTo>
                  <a:cubicBezTo>
                    <a:pt x="3894" y="51"/>
                    <a:pt x="3838" y="78"/>
                    <a:pt x="3759" y="111"/>
                  </a:cubicBezTo>
                  <a:cubicBezTo>
                    <a:pt x="3679" y="145"/>
                    <a:pt x="3616" y="184"/>
                    <a:pt x="3572" y="232"/>
                  </a:cubicBezTo>
                  <a:cubicBezTo>
                    <a:pt x="3529" y="281"/>
                    <a:pt x="3488" y="345"/>
                    <a:pt x="3493" y="377"/>
                  </a:cubicBezTo>
                  <a:cubicBezTo>
                    <a:pt x="3498" y="408"/>
                    <a:pt x="3563" y="474"/>
                    <a:pt x="3580" y="478"/>
                  </a:cubicBezTo>
                  <a:cubicBezTo>
                    <a:pt x="3599" y="483"/>
                    <a:pt x="3618" y="452"/>
                    <a:pt x="3618" y="452"/>
                  </a:cubicBezTo>
                  <a:cubicBezTo>
                    <a:pt x="3618" y="452"/>
                    <a:pt x="3592" y="548"/>
                    <a:pt x="3599" y="558"/>
                  </a:cubicBezTo>
                  <a:cubicBezTo>
                    <a:pt x="3607" y="568"/>
                    <a:pt x="3577" y="633"/>
                    <a:pt x="3575" y="654"/>
                  </a:cubicBezTo>
                  <a:cubicBezTo>
                    <a:pt x="3575" y="674"/>
                    <a:pt x="3565" y="695"/>
                    <a:pt x="3570" y="700"/>
                  </a:cubicBezTo>
                  <a:cubicBezTo>
                    <a:pt x="3575" y="705"/>
                    <a:pt x="3597" y="744"/>
                    <a:pt x="3597" y="744"/>
                  </a:cubicBezTo>
                  <a:cubicBezTo>
                    <a:pt x="3614" y="749"/>
                    <a:pt x="3614" y="749"/>
                    <a:pt x="3614" y="749"/>
                  </a:cubicBezTo>
                  <a:cubicBezTo>
                    <a:pt x="3614" y="749"/>
                    <a:pt x="3614" y="758"/>
                    <a:pt x="3616" y="766"/>
                  </a:cubicBezTo>
                  <a:cubicBezTo>
                    <a:pt x="3616" y="770"/>
                    <a:pt x="3580" y="876"/>
                    <a:pt x="3580" y="886"/>
                  </a:cubicBezTo>
                  <a:cubicBezTo>
                    <a:pt x="3580" y="893"/>
                    <a:pt x="3570" y="927"/>
                    <a:pt x="3599" y="942"/>
                  </a:cubicBezTo>
                  <a:cubicBezTo>
                    <a:pt x="3626" y="956"/>
                    <a:pt x="3628" y="946"/>
                    <a:pt x="3628" y="946"/>
                  </a:cubicBezTo>
                  <a:cubicBezTo>
                    <a:pt x="3628" y="946"/>
                    <a:pt x="3679" y="1045"/>
                    <a:pt x="3679" y="1050"/>
                  </a:cubicBezTo>
                  <a:cubicBezTo>
                    <a:pt x="3679" y="1055"/>
                    <a:pt x="3676" y="1106"/>
                    <a:pt x="3698" y="1122"/>
                  </a:cubicBezTo>
                  <a:cubicBezTo>
                    <a:pt x="3720" y="1139"/>
                    <a:pt x="3698" y="1219"/>
                    <a:pt x="3713" y="1233"/>
                  </a:cubicBezTo>
                  <a:cubicBezTo>
                    <a:pt x="3727" y="1248"/>
                    <a:pt x="3734" y="1272"/>
                    <a:pt x="3812" y="1265"/>
                  </a:cubicBezTo>
                  <a:cubicBezTo>
                    <a:pt x="3855" y="1277"/>
                    <a:pt x="3876" y="1287"/>
                    <a:pt x="3876" y="1287"/>
                  </a:cubicBezTo>
                  <a:cubicBezTo>
                    <a:pt x="3876" y="1287"/>
                    <a:pt x="3865" y="1407"/>
                    <a:pt x="3860" y="1424"/>
                  </a:cubicBezTo>
                  <a:cubicBezTo>
                    <a:pt x="3855" y="1439"/>
                    <a:pt x="3799" y="1463"/>
                    <a:pt x="3799" y="1463"/>
                  </a:cubicBezTo>
                  <a:cubicBezTo>
                    <a:pt x="3599" y="1571"/>
                    <a:pt x="3599" y="1571"/>
                    <a:pt x="3599" y="1571"/>
                  </a:cubicBezTo>
                  <a:cubicBezTo>
                    <a:pt x="3599" y="1571"/>
                    <a:pt x="3512" y="1634"/>
                    <a:pt x="3481" y="1830"/>
                  </a:cubicBezTo>
                  <a:cubicBezTo>
                    <a:pt x="3457" y="1984"/>
                    <a:pt x="3466" y="1984"/>
                    <a:pt x="3466" y="1984"/>
                  </a:cubicBezTo>
                  <a:cubicBezTo>
                    <a:pt x="3459" y="2027"/>
                    <a:pt x="3459" y="2027"/>
                    <a:pt x="3459" y="2027"/>
                  </a:cubicBezTo>
                  <a:cubicBezTo>
                    <a:pt x="3459" y="2027"/>
                    <a:pt x="3425" y="2088"/>
                    <a:pt x="3425" y="2107"/>
                  </a:cubicBezTo>
                  <a:cubicBezTo>
                    <a:pt x="3425" y="2124"/>
                    <a:pt x="3404" y="2189"/>
                    <a:pt x="3406" y="2220"/>
                  </a:cubicBezTo>
                  <a:cubicBezTo>
                    <a:pt x="3406" y="2252"/>
                    <a:pt x="3394" y="2238"/>
                    <a:pt x="3384" y="2240"/>
                  </a:cubicBezTo>
                  <a:cubicBezTo>
                    <a:pt x="3377" y="2245"/>
                    <a:pt x="3326" y="2310"/>
                    <a:pt x="3324" y="2332"/>
                  </a:cubicBezTo>
                  <a:cubicBezTo>
                    <a:pt x="3324" y="2351"/>
                    <a:pt x="3319" y="2426"/>
                    <a:pt x="3319" y="2433"/>
                  </a:cubicBezTo>
                  <a:cubicBezTo>
                    <a:pt x="3317" y="2440"/>
                    <a:pt x="3225" y="2474"/>
                    <a:pt x="3227" y="2527"/>
                  </a:cubicBezTo>
                  <a:cubicBezTo>
                    <a:pt x="3222" y="2544"/>
                    <a:pt x="3182" y="2527"/>
                    <a:pt x="3182" y="2527"/>
                  </a:cubicBezTo>
                  <a:cubicBezTo>
                    <a:pt x="3114" y="2609"/>
                    <a:pt x="3114" y="2609"/>
                    <a:pt x="3114" y="2609"/>
                  </a:cubicBezTo>
                  <a:cubicBezTo>
                    <a:pt x="3066" y="2626"/>
                    <a:pt x="3066" y="2626"/>
                    <a:pt x="3066" y="2626"/>
                  </a:cubicBezTo>
                  <a:cubicBezTo>
                    <a:pt x="3008" y="2708"/>
                    <a:pt x="3008" y="2708"/>
                    <a:pt x="3008" y="2708"/>
                  </a:cubicBezTo>
                  <a:cubicBezTo>
                    <a:pt x="3008" y="2708"/>
                    <a:pt x="2911" y="2696"/>
                    <a:pt x="2822" y="2795"/>
                  </a:cubicBezTo>
                  <a:cubicBezTo>
                    <a:pt x="2769" y="2812"/>
                    <a:pt x="2728" y="2826"/>
                    <a:pt x="2689" y="2843"/>
                  </a:cubicBezTo>
                  <a:cubicBezTo>
                    <a:pt x="2653" y="2860"/>
                    <a:pt x="2600" y="2889"/>
                    <a:pt x="2600" y="2889"/>
                  </a:cubicBezTo>
                  <a:cubicBezTo>
                    <a:pt x="2537" y="2870"/>
                    <a:pt x="2537" y="2870"/>
                    <a:pt x="2537" y="2870"/>
                  </a:cubicBezTo>
                  <a:cubicBezTo>
                    <a:pt x="2537" y="2870"/>
                    <a:pt x="2501" y="2840"/>
                    <a:pt x="2484" y="2840"/>
                  </a:cubicBezTo>
                  <a:cubicBezTo>
                    <a:pt x="2470" y="2843"/>
                    <a:pt x="2443" y="2840"/>
                    <a:pt x="2429" y="2867"/>
                  </a:cubicBezTo>
                  <a:cubicBezTo>
                    <a:pt x="2414" y="2894"/>
                    <a:pt x="2407" y="2901"/>
                    <a:pt x="2407" y="2901"/>
                  </a:cubicBezTo>
                  <a:cubicBezTo>
                    <a:pt x="2385" y="2882"/>
                    <a:pt x="2385" y="2882"/>
                    <a:pt x="2385" y="2882"/>
                  </a:cubicBezTo>
                  <a:cubicBezTo>
                    <a:pt x="2385" y="2882"/>
                    <a:pt x="2361" y="2877"/>
                    <a:pt x="2349" y="2882"/>
                  </a:cubicBezTo>
                  <a:cubicBezTo>
                    <a:pt x="2334" y="2889"/>
                    <a:pt x="2278" y="2920"/>
                    <a:pt x="2278" y="2920"/>
                  </a:cubicBezTo>
                  <a:cubicBezTo>
                    <a:pt x="2247" y="2923"/>
                    <a:pt x="2247" y="2923"/>
                    <a:pt x="2247" y="2923"/>
                  </a:cubicBezTo>
                  <a:cubicBezTo>
                    <a:pt x="2247" y="2923"/>
                    <a:pt x="2228" y="2935"/>
                    <a:pt x="2211" y="2937"/>
                  </a:cubicBezTo>
                  <a:cubicBezTo>
                    <a:pt x="2194" y="2939"/>
                    <a:pt x="2136" y="2935"/>
                    <a:pt x="2124" y="2935"/>
                  </a:cubicBezTo>
                  <a:cubicBezTo>
                    <a:pt x="2112" y="2935"/>
                    <a:pt x="2093" y="2937"/>
                    <a:pt x="2085" y="2942"/>
                  </a:cubicBezTo>
                  <a:cubicBezTo>
                    <a:pt x="2081" y="2944"/>
                    <a:pt x="2066" y="2954"/>
                    <a:pt x="2047" y="2956"/>
                  </a:cubicBezTo>
                  <a:cubicBezTo>
                    <a:pt x="2027" y="2959"/>
                    <a:pt x="1994" y="2935"/>
                    <a:pt x="1989" y="2935"/>
                  </a:cubicBezTo>
                  <a:cubicBezTo>
                    <a:pt x="1984" y="2935"/>
                    <a:pt x="1931" y="2937"/>
                    <a:pt x="1914" y="2944"/>
                  </a:cubicBezTo>
                  <a:cubicBezTo>
                    <a:pt x="1897" y="2952"/>
                    <a:pt x="1844" y="2961"/>
                    <a:pt x="1844" y="2961"/>
                  </a:cubicBezTo>
                  <a:cubicBezTo>
                    <a:pt x="1844" y="2961"/>
                    <a:pt x="1777" y="2954"/>
                    <a:pt x="1764" y="2959"/>
                  </a:cubicBezTo>
                  <a:cubicBezTo>
                    <a:pt x="1750" y="2961"/>
                    <a:pt x="1714" y="2964"/>
                    <a:pt x="1697" y="2971"/>
                  </a:cubicBezTo>
                  <a:cubicBezTo>
                    <a:pt x="1682" y="2976"/>
                    <a:pt x="1661" y="2976"/>
                    <a:pt x="1654" y="2978"/>
                  </a:cubicBezTo>
                  <a:cubicBezTo>
                    <a:pt x="1649" y="2981"/>
                    <a:pt x="1641" y="2974"/>
                    <a:pt x="1641" y="2974"/>
                  </a:cubicBezTo>
                  <a:cubicBezTo>
                    <a:pt x="1644" y="2901"/>
                    <a:pt x="1644" y="2901"/>
                    <a:pt x="1644" y="2901"/>
                  </a:cubicBezTo>
                  <a:cubicBezTo>
                    <a:pt x="1644" y="2901"/>
                    <a:pt x="1680" y="2790"/>
                    <a:pt x="1682" y="2742"/>
                  </a:cubicBezTo>
                  <a:cubicBezTo>
                    <a:pt x="1685" y="2691"/>
                    <a:pt x="1641" y="2592"/>
                    <a:pt x="1641" y="2592"/>
                  </a:cubicBezTo>
                  <a:cubicBezTo>
                    <a:pt x="1641" y="2592"/>
                    <a:pt x="1615" y="2498"/>
                    <a:pt x="1583" y="2454"/>
                  </a:cubicBezTo>
                  <a:cubicBezTo>
                    <a:pt x="1555" y="2411"/>
                    <a:pt x="1530" y="2351"/>
                    <a:pt x="1525" y="2344"/>
                  </a:cubicBezTo>
                  <a:cubicBezTo>
                    <a:pt x="1521" y="2334"/>
                    <a:pt x="1468" y="2211"/>
                    <a:pt x="1468" y="2199"/>
                  </a:cubicBezTo>
                  <a:cubicBezTo>
                    <a:pt x="1468" y="2189"/>
                    <a:pt x="1453" y="2124"/>
                    <a:pt x="1451" y="2112"/>
                  </a:cubicBezTo>
                  <a:cubicBezTo>
                    <a:pt x="1451" y="2100"/>
                    <a:pt x="1417" y="2054"/>
                    <a:pt x="1410" y="2049"/>
                  </a:cubicBezTo>
                  <a:cubicBezTo>
                    <a:pt x="1403" y="2045"/>
                    <a:pt x="1323" y="1984"/>
                    <a:pt x="1323" y="1984"/>
                  </a:cubicBezTo>
                  <a:cubicBezTo>
                    <a:pt x="1253" y="1941"/>
                    <a:pt x="1253" y="1941"/>
                    <a:pt x="1253" y="1941"/>
                  </a:cubicBezTo>
                  <a:cubicBezTo>
                    <a:pt x="1217" y="1926"/>
                    <a:pt x="1217" y="1926"/>
                    <a:pt x="1217" y="1926"/>
                  </a:cubicBezTo>
                  <a:cubicBezTo>
                    <a:pt x="1178" y="1878"/>
                    <a:pt x="1178" y="1878"/>
                    <a:pt x="1178" y="1878"/>
                  </a:cubicBezTo>
                  <a:cubicBezTo>
                    <a:pt x="1125" y="1825"/>
                    <a:pt x="1125" y="1825"/>
                    <a:pt x="1125" y="1825"/>
                  </a:cubicBezTo>
                  <a:cubicBezTo>
                    <a:pt x="1089" y="1801"/>
                    <a:pt x="1089" y="1801"/>
                    <a:pt x="1089" y="1801"/>
                  </a:cubicBezTo>
                  <a:cubicBezTo>
                    <a:pt x="1084" y="1750"/>
                    <a:pt x="1084" y="1750"/>
                    <a:pt x="1084" y="1750"/>
                  </a:cubicBezTo>
                  <a:cubicBezTo>
                    <a:pt x="1084" y="1750"/>
                    <a:pt x="1096" y="1716"/>
                    <a:pt x="1103" y="1702"/>
                  </a:cubicBezTo>
                  <a:cubicBezTo>
                    <a:pt x="1110" y="1687"/>
                    <a:pt x="1130" y="1668"/>
                    <a:pt x="1140" y="1660"/>
                  </a:cubicBezTo>
                  <a:cubicBezTo>
                    <a:pt x="1149" y="1654"/>
                    <a:pt x="1171" y="1651"/>
                    <a:pt x="1183" y="1651"/>
                  </a:cubicBezTo>
                  <a:cubicBezTo>
                    <a:pt x="1193" y="1649"/>
                    <a:pt x="1241" y="1649"/>
                    <a:pt x="1255" y="1649"/>
                  </a:cubicBezTo>
                  <a:cubicBezTo>
                    <a:pt x="1270" y="1649"/>
                    <a:pt x="1289" y="1646"/>
                    <a:pt x="1303" y="1646"/>
                  </a:cubicBezTo>
                  <a:cubicBezTo>
                    <a:pt x="1315" y="1646"/>
                    <a:pt x="1345" y="1634"/>
                    <a:pt x="1350" y="1622"/>
                  </a:cubicBezTo>
                  <a:cubicBezTo>
                    <a:pt x="1354" y="1610"/>
                    <a:pt x="1364" y="1579"/>
                    <a:pt x="1342" y="1555"/>
                  </a:cubicBezTo>
                  <a:cubicBezTo>
                    <a:pt x="1323" y="1530"/>
                    <a:pt x="1330" y="1518"/>
                    <a:pt x="1330" y="1518"/>
                  </a:cubicBezTo>
                  <a:cubicBezTo>
                    <a:pt x="1330" y="1518"/>
                    <a:pt x="1361" y="1494"/>
                    <a:pt x="1308" y="1463"/>
                  </a:cubicBezTo>
                  <a:cubicBezTo>
                    <a:pt x="1311" y="1448"/>
                    <a:pt x="1311" y="1419"/>
                    <a:pt x="1311" y="1419"/>
                  </a:cubicBezTo>
                  <a:cubicBezTo>
                    <a:pt x="1311" y="1419"/>
                    <a:pt x="1323" y="1424"/>
                    <a:pt x="1333" y="1398"/>
                  </a:cubicBezTo>
                  <a:cubicBezTo>
                    <a:pt x="1337" y="1383"/>
                    <a:pt x="1328" y="1381"/>
                    <a:pt x="1328" y="1381"/>
                  </a:cubicBezTo>
                  <a:cubicBezTo>
                    <a:pt x="1340" y="1364"/>
                    <a:pt x="1340" y="1364"/>
                    <a:pt x="1340" y="1364"/>
                  </a:cubicBezTo>
                  <a:cubicBezTo>
                    <a:pt x="1340" y="1364"/>
                    <a:pt x="1373" y="1352"/>
                    <a:pt x="1381" y="1340"/>
                  </a:cubicBezTo>
                  <a:cubicBezTo>
                    <a:pt x="1391" y="1328"/>
                    <a:pt x="1412" y="1301"/>
                    <a:pt x="1333" y="1226"/>
                  </a:cubicBezTo>
                  <a:cubicBezTo>
                    <a:pt x="1253" y="1152"/>
                    <a:pt x="1277" y="1156"/>
                    <a:pt x="1275" y="1137"/>
                  </a:cubicBezTo>
                  <a:cubicBezTo>
                    <a:pt x="1270" y="1118"/>
                    <a:pt x="1282" y="1103"/>
                    <a:pt x="1284" y="1096"/>
                  </a:cubicBezTo>
                  <a:cubicBezTo>
                    <a:pt x="1287" y="1089"/>
                    <a:pt x="1262" y="1004"/>
                    <a:pt x="1257" y="992"/>
                  </a:cubicBezTo>
                  <a:cubicBezTo>
                    <a:pt x="1255" y="980"/>
                    <a:pt x="1229" y="913"/>
                    <a:pt x="1217" y="898"/>
                  </a:cubicBezTo>
                  <a:cubicBezTo>
                    <a:pt x="1204" y="881"/>
                    <a:pt x="1190" y="876"/>
                    <a:pt x="1199" y="855"/>
                  </a:cubicBezTo>
                  <a:cubicBezTo>
                    <a:pt x="1207" y="835"/>
                    <a:pt x="1217" y="766"/>
                    <a:pt x="1204" y="746"/>
                  </a:cubicBezTo>
                  <a:cubicBezTo>
                    <a:pt x="1193" y="729"/>
                    <a:pt x="1142" y="693"/>
                    <a:pt x="1105" y="688"/>
                  </a:cubicBezTo>
                  <a:cubicBezTo>
                    <a:pt x="1072" y="683"/>
                    <a:pt x="1004" y="678"/>
                    <a:pt x="985" y="688"/>
                  </a:cubicBezTo>
                  <a:cubicBezTo>
                    <a:pt x="966" y="695"/>
                    <a:pt x="937" y="705"/>
                    <a:pt x="920" y="715"/>
                  </a:cubicBezTo>
                  <a:cubicBezTo>
                    <a:pt x="900" y="725"/>
                    <a:pt x="867" y="731"/>
                    <a:pt x="867" y="731"/>
                  </a:cubicBezTo>
                  <a:cubicBezTo>
                    <a:pt x="867" y="731"/>
                    <a:pt x="838" y="710"/>
                    <a:pt x="813" y="700"/>
                  </a:cubicBezTo>
                  <a:cubicBezTo>
                    <a:pt x="792" y="693"/>
                    <a:pt x="693" y="695"/>
                    <a:pt x="674" y="710"/>
                  </a:cubicBezTo>
                  <a:cubicBezTo>
                    <a:pt x="654" y="725"/>
                    <a:pt x="613" y="712"/>
                    <a:pt x="575" y="725"/>
                  </a:cubicBezTo>
                  <a:cubicBezTo>
                    <a:pt x="538" y="734"/>
                    <a:pt x="331" y="879"/>
                    <a:pt x="369" y="1125"/>
                  </a:cubicBezTo>
                  <a:cubicBezTo>
                    <a:pt x="379" y="1214"/>
                    <a:pt x="384" y="1219"/>
                    <a:pt x="381" y="1255"/>
                  </a:cubicBezTo>
                  <a:cubicBezTo>
                    <a:pt x="381" y="1255"/>
                    <a:pt x="372" y="1313"/>
                    <a:pt x="396" y="1354"/>
                  </a:cubicBezTo>
                  <a:cubicBezTo>
                    <a:pt x="423" y="1395"/>
                    <a:pt x="388" y="1431"/>
                    <a:pt x="476" y="1506"/>
                  </a:cubicBezTo>
                  <a:cubicBezTo>
                    <a:pt x="562" y="1579"/>
                    <a:pt x="504" y="1569"/>
                    <a:pt x="538" y="1627"/>
                  </a:cubicBezTo>
                  <a:cubicBezTo>
                    <a:pt x="572" y="1682"/>
                    <a:pt x="611" y="1682"/>
                    <a:pt x="633" y="1687"/>
                  </a:cubicBezTo>
                  <a:cubicBezTo>
                    <a:pt x="654" y="1692"/>
                    <a:pt x="572" y="1659"/>
                    <a:pt x="560" y="1610"/>
                  </a:cubicBezTo>
                  <a:cubicBezTo>
                    <a:pt x="581" y="1624"/>
                    <a:pt x="603" y="1670"/>
                    <a:pt x="639" y="1675"/>
                  </a:cubicBezTo>
                  <a:cubicBezTo>
                    <a:pt x="639" y="1675"/>
                    <a:pt x="633" y="1721"/>
                    <a:pt x="639" y="1728"/>
                  </a:cubicBezTo>
                  <a:cubicBezTo>
                    <a:pt x="644" y="1738"/>
                    <a:pt x="594" y="1815"/>
                    <a:pt x="594" y="1815"/>
                  </a:cubicBezTo>
                  <a:cubicBezTo>
                    <a:pt x="594" y="1815"/>
                    <a:pt x="601" y="1827"/>
                    <a:pt x="613" y="1832"/>
                  </a:cubicBezTo>
                  <a:cubicBezTo>
                    <a:pt x="625" y="1834"/>
                    <a:pt x="616" y="1844"/>
                    <a:pt x="611" y="1849"/>
                  </a:cubicBezTo>
                  <a:cubicBezTo>
                    <a:pt x="606" y="1854"/>
                    <a:pt x="584" y="1873"/>
                    <a:pt x="572" y="1885"/>
                  </a:cubicBezTo>
                  <a:cubicBezTo>
                    <a:pt x="560" y="1897"/>
                    <a:pt x="560" y="1919"/>
                    <a:pt x="560" y="1919"/>
                  </a:cubicBezTo>
                  <a:cubicBezTo>
                    <a:pt x="560" y="1919"/>
                    <a:pt x="500" y="2008"/>
                    <a:pt x="487" y="2013"/>
                  </a:cubicBezTo>
                  <a:cubicBezTo>
                    <a:pt x="478" y="2020"/>
                    <a:pt x="406" y="2083"/>
                    <a:pt x="398" y="2257"/>
                  </a:cubicBezTo>
                  <a:cubicBezTo>
                    <a:pt x="388" y="2431"/>
                    <a:pt x="406" y="2503"/>
                    <a:pt x="408" y="2515"/>
                  </a:cubicBezTo>
                  <a:cubicBezTo>
                    <a:pt x="410" y="2527"/>
                    <a:pt x="434" y="2619"/>
                    <a:pt x="432" y="2631"/>
                  </a:cubicBezTo>
                  <a:cubicBezTo>
                    <a:pt x="429" y="2643"/>
                    <a:pt x="442" y="2708"/>
                    <a:pt x="449" y="2725"/>
                  </a:cubicBezTo>
                  <a:cubicBezTo>
                    <a:pt x="459" y="2744"/>
                    <a:pt x="543" y="2993"/>
                    <a:pt x="548" y="3005"/>
                  </a:cubicBezTo>
                  <a:cubicBezTo>
                    <a:pt x="553" y="3014"/>
                    <a:pt x="538" y="3034"/>
                    <a:pt x="580" y="3089"/>
                  </a:cubicBezTo>
                  <a:cubicBezTo>
                    <a:pt x="620" y="3145"/>
                    <a:pt x="581" y="3171"/>
                    <a:pt x="591" y="3195"/>
                  </a:cubicBezTo>
                  <a:cubicBezTo>
                    <a:pt x="601" y="3220"/>
                    <a:pt x="630" y="3234"/>
                    <a:pt x="630" y="3236"/>
                  </a:cubicBezTo>
                  <a:cubicBezTo>
                    <a:pt x="630" y="3239"/>
                    <a:pt x="647" y="3251"/>
                    <a:pt x="620" y="3294"/>
                  </a:cubicBezTo>
                  <a:cubicBezTo>
                    <a:pt x="596" y="3338"/>
                    <a:pt x="639" y="3347"/>
                    <a:pt x="642" y="3357"/>
                  </a:cubicBezTo>
                  <a:cubicBezTo>
                    <a:pt x="644" y="3367"/>
                    <a:pt x="654" y="3550"/>
                    <a:pt x="625" y="3593"/>
                  </a:cubicBezTo>
                  <a:cubicBezTo>
                    <a:pt x="596" y="3634"/>
                    <a:pt x="599" y="3661"/>
                    <a:pt x="606" y="3683"/>
                  </a:cubicBezTo>
                  <a:cubicBezTo>
                    <a:pt x="613" y="3705"/>
                    <a:pt x="596" y="3758"/>
                    <a:pt x="570" y="3774"/>
                  </a:cubicBezTo>
                  <a:cubicBezTo>
                    <a:pt x="541" y="3791"/>
                    <a:pt x="524" y="3905"/>
                    <a:pt x="526" y="3917"/>
                  </a:cubicBezTo>
                  <a:cubicBezTo>
                    <a:pt x="529" y="3929"/>
                    <a:pt x="529" y="3946"/>
                    <a:pt x="529" y="3946"/>
                  </a:cubicBezTo>
                  <a:cubicBezTo>
                    <a:pt x="529" y="3946"/>
                    <a:pt x="522" y="3980"/>
                    <a:pt x="519" y="3992"/>
                  </a:cubicBezTo>
                  <a:cubicBezTo>
                    <a:pt x="517" y="4001"/>
                    <a:pt x="487" y="4062"/>
                    <a:pt x="497" y="4083"/>
                  </a:cubicBezTo>
                  <a:cubicBezTo>
                    <a:pt x="507" y="4105"/>
                    <a:pt x="500" y="4141"/>
                    <a:pt x="500" y="4149"/>
                  </a:cubicBezTo>
                  <a:cubicBezTo>
                    <a:pt x="500" y="4158"/>
                    <a:pt x="519" y="4347"/>
                    <a:pt x="548" y="4407"/>
                  </a:cubicBezTo>
                  <a:cubicBezTo>
                    <a:pt x="577" y="4467"/>
                    <a:pt x="620" y="4609"/>
                    <a:pt x="620" y="4617"/>
                  </a:cubicBezTo>
                  <a:cubicBezTo>
                    <a:pt x="620" y="4624"/>
                    <a:pt x="620" y="4643"/>
                    <a:pt x="633" y="4660"/>
                  </a:cubicBezTo>
                  <a:cubicBezTo>
                    <a:pt x="644" y="4677"/>
                    <a:pt x="642" y="4708"/>
                    <a:pt x="661" y="4761"/>
                  </a:cubicBezTo>
                  <a:cubicBezTo>
                    <a:pt x="681" y="4812"/>
                    <a:pt x="693" y="4855"/>
                    <a:pt x="693" y="4855"/>
                  </a:cubicBezTo>
                  <a:cubicBezTo>
                    <a:pt x="176" y="5046"/>
                    <a:pt x="176" y="5046"/>
                    <a:pt x="176" y="5046"/>
                  </a:cubicBezTo>
                  <a:cubicBezTo>
                    <a:pt x="176" y="5046"/>
                    <a:pt x="135" y="5073"/>
                    <a:pt x="114" y="5080"/>
                  </a:cubicBezTo>
                  <a:cubicBezTo>
                    <a:pt x="94" y="5087"/>
                    <a:pt x="128" y="5095"/>
                    <a:pt x="140" y="5100"/>
                  </a:cubicBezTo>
                  <a:cubicBezTo>
                    <a:pt x="152" y="5106"/>
                    <a:pt x="150" y="5109"/>
                    <a:pt x="140" y="5111"/>
                  </a:cubicBezTo>
                  <a:cubicBezTo>
                    <a:pt x="130" y="5116"/>
                    <a:pt x="89" y="5123"/>
                    <a:pt x="87" y="5133"/>
                  </a:cubicBezTo>
                  <a:cubicBezTo>
                    <a:pt x="84" y="5140"/>
                    <a:pt x="80" y="5164"/>
                    <a:pt x="80" y="5164"/>
                  </a:cubicBezTo>
                  <a:cubicBezTo>
                    <a:pt x="0" y="5196"/>
                    <a:pt x="0" y="5196"/>
                    <a:pt x="0" y="5196"/>
                  </a:cubicBezTo>
                  <a:cubicBezTo>
                    <a:pt x="0" y="7783"/>
                    <a:pt x="0" y="7783"/>
                    <a:pt x="0" y="7783"/>
                  </a:cubicBezTo>
                  <a:cubicBezTo>
                    <a:pt x="5743" y="7783"/>
                    <a:pt x="5743" y="7783"/>
                    <a:pt x="5743" y="7783"/>
                  </a:cubicBezTo>
                  <a:cubicBezTo>
                    <a:pt x="5743" y="7777"/>
                    <a:pt x="5743" y="7777"/>
                    <a:pt x="5743" y="7777"/>
                  </a:cubicBezTo>
                  <a:cubicBezTo>
                    <a:pt x="14491" y="7777"/>
                    <a:pt x="14491" y="7777"/>
                    <a:pt x="14491" y="7777"/>
                  </a:cubicBezTo>
                  <a:cubicBezTo>
                    <a:pt x="14491" y="7107"/>
                    <a:pt x="14491" y="7107"/>
                    <a:pt x="14491" y="7107"/>
                  </a:cubicBezTo>
                  <a:lnTo>
                    <a:pt x="4814" y="5351"/>
                  </a:lnTo>
                  <a:close/>
                  <a:moveTo>
                    <a:pt x="3461" y="3471"/>
                  </a:moveTo>
                  <a:cubicBezTo>
                    <a:pt x="3413" y="4257"/>
                    <a:pt x="3413" y="4257"/>
                    <a:pt x="3413" y="4257"/>
                  </a:cubicBezTo>
                  <a:cubicBezTo>
                    <a:pt x="3413" y="4257"/>
                    <a:pt x="3404" y="4310"/>
                    <a:pt x="3420" y="4315"/>
                  </a:cubicBezTo>
                  <a:cubicBezTo>
                    <a:pt x="3425" y="4342"/>
                    <a:pt x="3423" y="5106"/>
                    <a:pt x="3423" y="5106"/>
                  </a:cubicBezTo>
                  <a:cubicBezTo>
                    <a:pt x="3423" y="5106"/>
                    <a:pt x="2296" y="4892"/>
                    <a:pt x="2252" y="4885"/>
                  </a:cubicBezTo>
                  <a:cubicBezTo>
                    <a:pt x="2269" y="4860"/>
                    <a:pt x="2245" y="4827"/>
                    <a:pt x="2245" y="4827"/>
                  </a:cubicBezTo>
                  <a:cubicBezTo>
                    <a:pt x="2165" y="4814"/>
                    <a:pt x="2165" y="4814"/>
                    <a:pt x="2165" y="4814"/>
                  </a:cubicBezTo>
                  <a:cubicBezTo>
                    <a:pt x="1668" y="4742"/>
                    <a:pt x="1668" y="4742"/>
                    <a:pt x="1668" y="4742"/>
                  </a:cubicBezTo>
                  <a:cubicBezTo>
                    <a:pt x="1707" y="4469"/>
                    <a:pt x="1707" y="4469"/>
                    <a:pt x="1707" y="4469"/>
                  </a:cubicBezTo>
                  <a:cubicBezTo>
                    <a:pt x="1707" y="4469"/>
                    <a:pt x="1733" y="4453"/>
                    <a:pt x="1757" y="4450"/>
                  </a:cubicBezTo>
                  <a:cubicBezTo>
                    <a:pt x="1779" y="4448"/>
                    <a:pt x="1815" y="4433"/>
                    <a:pt x="1822" y="4421"/>
                  </a:cubicBezTo>
                  <a:cubicBezTo>
                    <a:pt x="1830" y="4407"/>
                    <a:pt x="1830" y="4284"/>
                    <a:pt x="1830" y="4284"/>
                  </a:cubicBezTo>
                  <a:cubicBezTo>
                    <a:pt x="1837" y="4240"/>
                    <a:pt x="1837" y="4240"/>
                    <a:pt x="1837" y="4240"/>
                  </a:cubicBezTo>
                  <a:cubicBezTo>
                    <a:pt x="1830" y="4209"/>
                    <a:pt x="1830" y="4209"/>
                    <a:pt x="1830" y="4209"/>
                  </a:cubicBezTo>
                  <a:cubicBezTo>
                    <a:pt x="1830" y="4209"/>
                    <a:pt x="1849" y="4202"/>
                    <a:pt x="1861" y="4187"/>
                  </a:cubicBezTo>
                  <a:cubicBezTo>
                    <a:pt x="1873" y="4173"/>
                    <a:pt x="1844" y="4146"/>
                    <a:pt x="1844" y="4146"/>
                  </a:cubicBezTo>
                  <a:cubicBezTo>
                    <a:pt x="1844" y="4146"/>
                    <a:pt x="1827" y="4088"/>
                    <a:pt x="1827" y="4074"/>
                  </a:cubicBezTo>
                  <a:cubicBezTo>
                    <a:pt x="1827" y="4062"/>
                    <a:pt x="1777" y="3936"/>
                    <a:pt x="1779" y="3922"/>
                  </a:cubicBezTo>
                  <a:cubicBezTo>
                    <a:pt x="1781" y="3905"/>
                    <a:pt x="1748" y="3714"/>
                    <a:pt x="1748" y="3690"/>
                  </a:cubicBezTo>
                  <a:cubicBezTo>
                    <a:pt x="1748" y="3669"/>
                    <a:pt x="1733" y="3562"/>
                    <a:pt x="1726" y="3555"/>
                  </a:cubicBezTo>
                  <a:cubicBezTo>
                    <a:pt x="1718" y="3548"/>
                    <a:pt x="1714" y="3439"/>
                    <a:pt x="1714" y="3439"/>
                  </a:cubicBezTo>
                  <a:cubicBezTo>
                    <a:pt x="1905" y="3400"/>
                    <a:pt x="1905" y="3400"/>
                    <a:pt x="1905" y="3400"/>
                  </a:cubicBezTo>
                  <a:cubicBezTo>
                    <a:pt x="1905" y="3400"/>
                    <a:pt x="1941" y="3398"/>
                    <a:pt x="1972" y="3393"/>
                  </a:cubicBezTo>
                  <a:cubicBezTo>
                    <a:pt x="2001" y="3388"/>
                    <a:pt x="2235" y="3347"/>
                    <a:pt x="2242" y="3342"/>
                  </a:cubicBezTo>
                  <a:cubicBezTo>
                    <a:pt x="2250" y="3338"/>
                    <a:pt x="2310" y="3338"/>
                    <a:pt x="2310" y="3338"/>
                  </a:cubicBezTo>
                  <a:cubicBezTo>
                    <a:pt x="2339" y="3326"/>
                    <a:pt x="2339" y="3326"/>
                    <a:pt x="2339" y="3326"/>
                  </a:cubicBezTo>
                  <a:cubicBezTo>
                    <a:pt x="2339" y="3326"/>
                    <a:pt x="2339" y="3357"/>
                    <a:pt x="2363" y="3357"/>
                  </a:cubicBezTo>
                  <a:cubicBezTo>
                    <a:pt x="2387" y="3357"/>
                    <a:pt x="2419" y="3342"/>
                    <a:pt x="2419" y="3342"/>
                  </a:cubicBezTo>
                  <a:cubicBezTo>
                    <a:pt x="2419" y="3342"/>
                    <a:pt x="2440" y="3350"/>
                    <a:pt x="2450" y="3350"/>
                  </a:cubicBezTo>
                  <a:cubicBezTo>
                    <a:pt x="2460" y="3350"/>
                    <a:pt x="2482" y="3330"/>
                    <a:pt x="2482" y="3330"/>
                  </a:cubicBezTo>
                  <a:cubicBezTo>
                    <a:pt x="2484" y="3306"/>
                    <a:pt x="2484" y="3306"/>
                    <a:pt x="2484" y="3306"/>
                  </a:cubicBezTo>
                  <a:cubicBezTo>
                    <a:pt x="2484" y="3306"/>
                    <a:pt x="2518" y="3319"/>
                    <a:pt x="2525" y="3311"/>
                  </a:cubicBezTo>
                  <a:cubicBezTo>
                    <a:pt x="2532" y="3304"/>
                    <a:pt x="2549" y="3275"/>
                    <a:pt x="2549" y="3275"/>
                  </a:cubicBezTo>
                  <a:cubicBezTo>
                    <a:pt x="2571" y="3275"/>
                    <a:pt x="2571" y="3275"/>
                    <a:pt x="2571" y="3275"/>
                  </a:cubicBezTo>
                  <a:cubicBezTo>
                    <a:pt x="2622" y="3352"/>
                    <a:pt x="2622" y="3352"/>
                    <a:pt x="2622" y="3352"/>
                  </a:cubicBezTo>
                  <a:cubicBezTo>
                    <a:pt x="2641" y="3377"/>
                    <a:pt x="2641" y="3377"/>
                    <a:pt x="2641" y="3377"/>
                  </a:cubicBezTo>
                  <a:cubicBezTo>
                    <a:pt x="2677" y="3364"/>
                    <a:pt x="2677" y="3364"/>
                    <a:pt x="2677" y="3364"/>
                  </a:cubicBezTo>
                  <a:cubicBezTo>
                    <a:pt x="2677" y="3364"/>
                    <a:pt x="2906" y="3244"/>
                    <a:pt x="2913" y="3241"/>
                  </a:cubicBezTo>
                  <a:cubicBezTo>
                    <a:pt x="2921" y="3239"/>
                    <a:pt x="3008" y="3198"/>
                    <a:pt x="3027" y="3198"/>
                  </a:cubicBezTo>
                  <a:cubicBezTo>
                    <a:pt x="3044" y="3198"/>
                    <a:pt x="3191" y="3126"/>
                    <a:pt x="3213" y="3106"/>
                  </a:cubicBezTo>
                  <a:cubicBezTo>
                    <a:pt x="3237" y="3089"/>
                    <a:pt x="3544" y="2850"/>
                    <a:pt x="3544" y="2850"/>
                  </a:cubicBezTo>
                  <a:cubicBezTo>
                    <a:pt x="3452" y="3458"/>
                    <a:pt x="3452" y="3458"/>
                    <a:pt x="3452" y="3458"/>
                  </a:cubicBezTo>
                  <a:lnTo>
                    <a:pt x="3461" y="3471"/>
                  </a:lnTo>
                  <a:close/>
                </a:path>
              </a:pathLst>
            </a:custGeom>
            <a:gradFill rotWithShape="1">
              <a:gsLst>
                <a:gs pos="0">
                  <a:schemeClr val="tx1"/>
                </a:gs>
                <a:gs pos="100000">
                  <a:schemeClr val="tx1">
                    <a:gamma/>
                    <a:tint val="32157"/>
                    <a:invGamma/>
                  </a:schemeClr>
                </a:gs>
              </a:gsLst>
              <a:lin ang="0" scaled="1"/>
            </a:gradFill>
            <a:ln w="9525">
              <a:noFill/>
              <a:round/>
              <a:headEnd/>
              <a:tailEnd/>
            </a:ln>
          </p:spPr>
          <p:txBody>
            <a:bodyPr/>
            <a:lstStyle/>
            <a:p>
              <a:pPr algn="l" eaLnBrk="1" hangingPunct="1">
                <a:defRPr/>
              </a:pPr>
              <a:endParaRPr lang="it-IT" sz="1800">
                <a:latin typeface="Arial" charset="0"/>
                <a:cs typeface="Arial" charset="0"/>
              </a:endParaRPr>
            </a:p>
          </p:txBody>
        </p:sp>
        <p:sp>
          <p:nvSpPr>
            <p:cNvPr id="17" name="Freeform 8"/>
            <p:cNvSpPr>
              <a:spLocks noEditPoints="1"/>
            </p:cNvSpPr>
            <p:nvPr/>
          </p:nvSpPr>
          <p:spPr bwMode="auto">
            <a:xfrm>
              <a:off x="475" y="3158"/>
              <a:ext cx="460" cy="203"/>
            </a:xfrm>
            <a:custGeom>
              <a:avLst/>
              <a:gdLst>
                <a:gd name="T0" fmla="*/ 2147483647 w 479"/>
                <a:gd name="T1" fmla="*/ 2147483647 h 211"/>
                <a:gd name="T2" fmla="*/ 2147483647 w 479"/>
                <a:gd name="T3" fmla="*/ 2147483647 h 211"/>
                <a:gd name="T4" fmla="*/ 2147483647 w 479"/>
                <a:gd name="T5" fmla="*/ 2147483647 h 211"/>
                <a:gd name="T6" fmla="*/ 2147483647 w 479"/>
                <a:gd name="T7" fmla="*/ 2147483647 h 211"/>
                <a:gd name="T8" fmla="*/ 2147483647 w 479"/>
                <a:gd name="T9" fmla="*/ 2147483647 h 211"/>
                <a:gd name="T10" fmla="*/ 2147483647 w 479"/>
                <a:gd name="T11" fmla="*/ 2147483647 h 211"/>
                <a:gd name="T12" fmla="*/ 2147483647 w 479"/>
                <a:gd name="T13" fmla="*/ 2147483647 h 211"/>
                <a:gd name="T14" fmla="*/ 2147483647 w 479"/>
                <a:gd name="T15" fmla="*/ 2147483647 h 211"/>
                <a:gd name="T16" fmla="*/ 2147483647 w 479"/>
                <a:gd name="T17" fmla="*/ 2147483647 h 211"/>
                <a:gd name="T18" fmla="*/ 2147483647 w 479"/>
                <a:gd name="T19" fmla="*/ 2147483647 h 211"/>
                <a:gd name="T20" fmla="*/ 2147483647 w 479"/>
                <a:gd name="T21" fmla="*/ 2147483647 h 211"/>
                <a:gd name="T22" fmla="*/ 2147483647 w 479"/>
                <a:gd name="T23" fmla="*/ 2147483647 h 211"/>
                <a:gd name="T24" fmla="*/ 2147483647 w 479"/>
                <a:gd name="T25" fmla="*/ 2147483647 h 211"/>
                <a:gd name="T26" fmla="*/ 2147483647 w 479"/>
                <a:gd name="T27" fmla="*/ 2147483647 h 211"/>
                <a:gd name="T28" fmla="*/ 2147483647 w 479"/>
                <a:gd name="T29" fmla="*/ 2147483647 h 211"/>
                <a:gd name="T30" fmla="*/ 2147483647 w 479"/>
                <a:gd name="T31" fmla="*/ 2147483647 h 2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9"/>
                <a:gd name="T49" fmla="*/ 0 h 211"/>
                <a:gd name="T50" fmla="*/ 479 w 479"/>
                <a:gd name="T51" fmla="*/ 211 h 2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9" h="211">
                  <a:moveTo>
                    <a:pt x="443" y="54"/>
                  </a:moveTo>
                  <a:cubicBezTo>
                    <a:pt x="356" y="0"/>
                    <a:pt x="266" y="4"/>
                    <a:pt x="266" y="4"/>
                  </a:cubicBezTo>
                  <a:cubicBezTo>
                    <a:pt x="266" y="4"/>
                    <a:pt x="56" y="0"/>
                    <a:pt x="19" y="96"/>
                  </a:cubicBezTo>
                  <a:cubicBezTo>
                    <a:pt x="0" y="147"/>
                    <a:pt x="90" y="183"/>
                    <a:pt x="99" y="187"/>
                  </a:cubicBezTo>
                  <a:cubicBezTo>
                    <a:pt x="108" y="190"/>
                    <a:pt x="196" y="211"/>
                    <a:pt x="227" y="207"/>
                  </a:cubicBezTo>
                  <a:cubicBezTo>
                    <a:pt x="259" y="207"/>
                    <a:pt x="321" y="203"/>
                    <a:pt x="366" y="189"/>
                  </a:cubicBezTo>
                  <a:cubicBezTo>
                    <a:pt x="411" y="174"/>
                    <a:pt x="447" y="153"/>
                    <a:pt x="460" y="131"/>
                  </a:cubicBezTo>
                  <a:cubicBezTo>
                    <a:pt x="474" y="109"/>
                    <a:pt x="479" y="85"/>
                    <a:pt x="443" y="54"/>
                  </a:cubicBezTo>
                  <a:close/>
                  <a:moveTo>
                    <a:pt x="357" y="104"/>
                  </a:moveTo>
                  <a:cubicBezTo>
                    <a:pt x="352" y="131"/>
                    <a:pt x="317" y="139"/>
                    <a:pt x="304" y="143"/>
                  </a:cubicBezTo>
                  <a:cubicBezTo>
                    <a:pt x="290" y="148"/>
                    <a:pt x="264" y="152"/>
                    <a:pt x="234" y="153"/>
                  </a:cubicBezTo>
                  <a:cubicBezTo>
                    <a:pt x="203" y="155"/>
                    <a:pt x="172" y="143"/>
                    <a:pt x="172" y="143"/>
                  </a:cubicBezTo>
                  <a:cubicBezTo>
                    <a:pt x="172" y="143"/>
                    <a:pt x="131" y="133"/>
                    <a:pt x="131" y="97"/>
                  </a:cubicBezTo>
                  <a:cubicBezTo>
                    <a:pt x="149" y="46"/>
                    <a:pt x="256" y="49"/>
                    <a:pt x="256" y="49"/>
                  </a:cubicBezTo>
                  <a:cubicBezTo>
                    <a:pt x="256" y="49"/>
                    <a:pt x="310" y="54"/>
                    <a:pt x="320" y="60"/>
                  </a:cubicBezTo>
                  <a:cubicBezTo>
                    <a:pt x="326" y="61"/>
                    <a:pt x="362" y="77"/>
                    <a:pt x="357" y="104"/>
                  </a:cubicBez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18" name="AutoShape 54"/>
            <p:cNvSpPr>
              <a:spLocks/>
            </p:cNvSpPr>
            <p:nvPr/>
          </p:nvSpPr>
          <p:spPr bwMode="auto">
            <a:xfrm>
              <a:off x="1492" y="1114"/>
              <a:ext cx="231" cy="284"/>
            </a:xfrm>
            <a:custGeom>
              <a:avLst/>
              <a:gdLst>
                <a:gd name="T0" fmla="*/ 2147483647 w 241"/>
                <a:gd name="T1" fmla="*/ 2147483647 h 295"/>
                <a:gd name="T2" fmla="*/ 2147483647 w 241"/>
                <a:gd name="T3" fmla="*/ 2147483647 h 295"/>
                <a:gd name="T4" fmla="*/ 2147483647 w 241"/>
                <a:gd name="T5" fmla="*/ 2147483647 h 295"/>
                <a:gd name="T6" fmla="*/ 2147483647 w 241"/>
                <a:gd name="T7" fmla="*/ 2147483647 h 295"/>
                <a:gd name="T8" fmla="*/ 2147483647 w 241"/>
                <a:gd name="T9" fmla="*/ 2147483647 h 295"/>
                <a:gd name="T10" fmla="*/ 2147483647 w 241"/>
                <a:gd name="T11" fmla="*/ 2147483647 h 295"/>
                <a:gd name="T12" fmla="*/ 2147483647 w 241"/>
                <a:gd name="T13" fmla="*/ 2147483647 h 295"/>
                <a:gd name="T14" fmla="*/ 2147483647 w 241"/>
                <a:gd name="T15" fmla="*/ 2147483647 h 295"/>
                <a:gd name="T16" fmla="*/ 2147483647 w 241"/>
                <a:gd name="T17" fmla="*/ 0 h 295"/>
                <a:gd name="T18" fmla="*/ 2147483647 w 241"/>
                <a:gd name="T19" fmla="*/ 2147483647 h 295"/>
                <a:gd name="T20" fmla="*/ 2147483647 w 241"/>
                <a:gd name="T21" fmla="*/ 2147483647 h 295"/>
                <a:gd name="T22" fmla="*/ 2147483647 w 241"/>
                <a:gd name="T23" fmla="*/ 2147483647 h 295"/>
                <a:gd name="T24" fmla="*/ 2147483647 w 241"/>
                <a:gd name="T25" fmla="*/ 2147483647 h 295"/>
                <a:gd name="T26" fmla="*/ 2147483647 w 241"/>
                <a:gd name="T27" fmla="*/ 2147483647 h 295"/>
                <a:gd name="T28" fmla="*/ 2147483647 w 241"/>
                <a:gd name="T29" fmla="*/ 2147483647 h 295"/>
                <a:gd name="T30" fmla="*/ 2147483647 w 241"/>
                <a:gd name="T31" fmla="*/ 2147483647 h 295"/>
                <a:gd name="T32" fmla="*/ 2147483647 w 241"/>
                <a:gd name="T33" fmla="*/ 2147483647 h 295"/>
                <a:gd name="T34" fmla="*/ 2147483647 w 241"/>
                <a:gd name="T35" fmla="*/ 2147483647 h 295"/>
                <a:gd name="T36" fmla="*/ 2147483647 w 241"/>
                <a:gd name="T37" fmla="*/ 2147483647 h 295"/>
                <a:gd name="T38" fmla="*/ 0 w 241"/>
                <a:gd name="T39" fmla="*/ 2147483647 h 295"/>
                <a:gd name="T40" fmla="*/ 2147483647 w 241"/>
                <a:gd name="T41" fmla="*/ 2147483647 h 295"/>
                <a:gd name="T42" fmla="*/ 2147483647 w 241"/>
                <a:gd name="T43" fmla="*/ 2147483647 h 295"/>
                <a:gd name="T44" fmla="*/ 2147483647 w 241"/>
                <a:gd name="T45" fmla="*/ 2147483647 h 2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295"/>
                <a:gd name="T71" fmla="*/ 241 w 241"/>
                <a:gd name="T72" fmla="*/ 295 h 2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295">
                  <a:moveTo>
                    <a:pt x="40" y="157"/>
                  </a:moveTo>
                  <a:cubicBezTo>
                    <a:pt x="67" y="207"/>
                    <a:pt x="67" y="207"/>
                    <a:pt x="67" y="207"/>
                  </a:cubicBezTo>
                  <a:cubicBezTo>
                    <a:pt x="36" y="239"/>
                    <a:pt x="36" y="239"/>
                    <a:pt x="36" y="239"/>
                  </a:cubicBezTo>
                  <a:cubicBezTo>
                    <a:pt x="31" y="295"/>
                    <a:pt x="31" y="295"/>
                    <a:pt x="31" y="295"/>
                  </a:cubicBezTo>
                  <a:cubicBezTo>
                    <a:pt x="82" y="225"/>
                    <a:pt x="82" y="225"/>
                    <a:pt x="82" y="225"/>
                  </a:cubicBezTo>
                  <a:cubicBezTo>
                    <a:pt x="82" y="225"/>
                    <a:pt x="148" y="135"/>
                    <a:pt x="159" y="124"/>
                  </a:cubicBezTo>
                  <a:cubicBezTo>
                    <a:pt x="169" y="112"/>
                    <a:pt x="230" y="49"/>
                    <a:pt x="234" y="45"/>
                  </a:cubicBezTo>
                  <a:cubicBezTo>
                    <a:pt x="239" y="40"/>
                    <a:pt x="241" y="33"/>
                    <a:pt x="235" y="23"/>
                  </a:cubicBezTo>
                  <a:cubicBezTo>
                    <a:pt x="230" y="14"/>
                    <a:pt x="224" y="0"/>
                    <a:pt x="224" y="0"/>
                  </a:cubicBezTo>
                  <a:cubicBezTo>
                    <a:pt x="224" y="0"/>
                    <a:pt x="204" y="22"/>
                    <a:pt x="199" y="26"/>
                  </a:cubicBezTo>
                  <a:cubicBezTo>
                    <a:pt x="193" y="30"/>
                    <a:pt x="114" y="89"/>
                    <a:pt x="114" y="89"/>
                  </a:cubicBezTo>
                  <a:cubicBezTo>
                    <a:pt x="66" y="129"/>
                    <a:pt x="66" y="129"/>
                    <a:pt x="66" y="129"/>
                  </a:cubicBezTo>
                  <a:cubicBezTo>
                    <a:pt x="36" y="157"/>
                    <a:pt x="36" y="157"/>
                    <a:pt x="36" y="157"/>
                  </a:cubicBezTo>
                  <a:cubicBezTo>
                    <a:pt x="36" y="157"/>
                    <a:pt x="27" y="137"/>
                    <a:pt x="24" y="135"/>
                  </a:cubicBezTo>
                  <a:cubicBezTo>
                    <a:pt x="21" y="133"/>
                    <a:pt x="19" y="113"/>
                    <a:pt x="19" y="113"/>
                  </a:cubicBezTo>
                  <a:cubicBezTo>
                    <a:pt x="14" y="104"/>
                    <a:pt x="14" y="104"/>
                    <a:pt x="14" y="104"/>
                  </a:cubicBezTo>
                  <a:cubicBezTo>
                    <a:pt x="10" y="114"/>
                    <a:pt x="10" y="114"/>
                    <a:pt x="10" y="114"/>
                  </a:cubicBezTo>
                  <a:cubicBezTo>
                    <a:pt x="10" y="114"/>
                    <a:pt x="8" y="159"/>
                    <a:pt x="4" y="160"/>
                  </a:cubicBezTo>
                  <a:cubicBezTo>
                    <a:pt x="1" y="162"/>
                    <a:pt x="3" y="167"/>
                    <a:pt x="3" y="167"/>
                  </a:cubicBezTo>
                  <a:cubicBezTo>
                    <a:pt x="0" y="192"/>
                    <a:pt x="0" y="192"/>
                    <a:pt x="0" y="192"/>
                  </a:cubicBezTo>
                  <a:cubicBezTo>
                    <a:pt x="0" y="192"/>
                    <a:pt x="3" y="182"/>
                    <a:pt x="8" y="176"/>
                  </a:cubicBezTo>
                  <a:cubicBezTo>
                    <a:pt x="13" y="170"/>
                    <a:pt x="24" y="159"/>
                    <a:pt x="27" y="159"/>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0" name="AutoShape 55"/>
            <p:cNvSpPr>
              <a:spLocks/>
            </p:cNvSpPr>
            <p:nvPr/>
          </p:nvSpPr>
          <p:spPr bwMode="auto">
            <a:xfrm>
              <a:off x="997" y="1851"/>
              <a:ext cx="36" cy="97"/>
            </a:xfrm>
            <a:custGeom>
              <a:avLst/>
              <a:gdLst>
                <a:gd name="T0" fmla="*/ 0 w 40"/>
                <a:gd name="T1" fmla="*/ 0 h 103"/>
                <a:gd name="T2" fmla="*/ 2147483647 w 40"/>
                <a:gd name="T3" fmla="*/ 2147483647 h 103"/>
                <a:gd name="T4" fmla="*/ 2147483647 w 40"/>
                <a:gd name="T5" fmla="*/ 2147483647 h 103"/>
                <a:gd name="T6" fmla="*/ 2147483647 w 40"/>
                <a:gd name="T7" fmla="*/ 2147483647 h 103"/>
                <a:gd name="T8" fmla="*/ 2147483647 w 40"/>
                <a:gd name="T9" fmla="*/ 2147483647 h 103"/>
                <a:gd name="T10" fmla="*/ 2147483647 w 40"/>
                <a:gd name="T11" fmla="*/ 2147483647 h 103"/>
                <a:gd name="T12" fmla="*/ 2147483647 w 40"/>
                <a:gd name="T13" fmla="*/ 2147483647 h 103"/>
                <a:gd name="T14" fmla="*/ 2147483647 w 40"/>
                <a:gd name="T15" fmla="*/ 2147483647 h 103"/>
                <a:gd name="T16" fmla="*/ 2147483647 w 40"/>
                <a:gd name="T17" fmla="*/ 2147483647 h 103"/>
                <a:gd name="T18" fmla="*/ 0 w 40"/>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03"/>
                <a:gd name="T32" fmla="*/ 40 w 40"/>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03">
                  <a:moveTo>
                    <a:pt x="0" y="0"/>
                  </a:moveTo>
                  <a:cubicBezTo>
                    <a:pt x="0" y="0"/>
                    <a:pt x="19" y="14"/>
                    <a:pt x="22" y="26"/>
                  </a:cubicBezTo>
                  <a:cubicBezTo>
                    <a:pt x="26" y="39"/>
                    <a:pt x="36" y="69"/>
                    <a:pt x="35" y="78"/>
                  </a:cubicBezTo>
                  <a:cubicBezTo>
                    <a:pt x="35" y="87"/>
                    <a:pt x="40" y="101"/>
                    <a:pt x="40" y="101"/>
                  </a:cubicBezTo>
                  <a:cubicBezTo>
                    <a:pt x="38" y="103"/>
                    <a:pt x="38" y="103"/>
                    <a:pt x="38" y="103"/>
                  </a:cubicBezTo>
                  <a:cubicBezTo>
                    <a:pt x="38" y="103"/>
                    <a:pt x="30" y="79"/>
                    <a:pt x="30" y="74"/>
                  </a:cubicBezTo>
                  <a:cubicBezTo>
                    <a:pt x="30" y="70"/>
                    <a:pt x="23" y="41"/>
                    <a:pt x="23" y="41"/>
                  </a:cubicBezTo>
                  <a:cubicBezTo>
                    <a:pt x="23" y="41"/>
                    <a:pt x="17" y="22"/>
                    <a:pt x="15" y="20"/>
                  </a:cubicBezTo>
                  <a:cubicBezTo>
                    <a:pt x="13" y="17"/>
                    <a:pt x="2" y="5"/>
                    <a:pt x="2" y="5"/>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1" name="AutoShape 56"/>
            <p:cNvSpPr>
              <a:spLocks/>
            </p:cNvSpPr>
            <p:nvPr/>
          </p:nvSpPr>
          <p:spPr bwMode="auto">
            <a:xfrm>
              <a:off x="399" y="1479"/>
              <a:ext cx="113" cy="180"/>
            </a:xfrm>
            <a:custGeom>
              <a:avLst/>
              <a:gdLst>
                <a:gd name="T0" fmla="*/ 2147483647 w 118"/>
                <a:gd name="T1" fmla="*/ 0 h 186"/>
                <a:gd name="T2" fmla="*/ 2147483647 w 118"/>
                <a:gd name="T3" fmla="*/ 2147483647 h 186"/>
                <a:gd name="T4" fmla="*/ 2147483647 w 118"/>
                <a:gd name="T5" fmla="*/ 2147483647 h 186"/>
                <a:gd name="T6" fmla="*/ 2147483647 w 118"/>
                <a:gd name="T7" fmla="*/ 2147483647 h 186"/>
                <a:gd name="T8" fmla="*/ 2147483647 w 118"/>
                <a:gd name="T9" fmla="*/ 2147483647 h 186"/>
                <a:gd name="T10" fmla="*/ 2147483647 w 118"/>
                <a:gd name="T11" fmla="*/ 2147483647 h 186"/>
                <a:gd name="T12" fmla="*/ 2147483647 w 118"/>
                <a:gd name="T13" fmla="*/ 2147483647 h 186"/>
                <a:gd name="T14" fmla="*/ 2147483647 w 118"/>
                <a:gd name="T15" fmla="*/ 2147483647 h 186"/>
                <a:gd name="T16" fmla="*/ 0 w 118"/>
                <a:gd name="T17" fmla="*/ 2147483647 h 186"/>
                <a:gd name="T18" fmla="*/ 2147483647 w 118"/>
                <a:gd name="T19" fmla="*/ 2147483647 h 186"/>
                <a:gd name="T20" fmla="*/ 2147483647 w 118"/>
                <a:gd name="T21" fmla="*/ 2147483647 h 186"/>
                <a:gd name="T22" fmla="*/ 2147483647 w 118"/>
                <a:gd name="T23" fmla="*/ 0 h 1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186"/>
                <a:gd name="T38" fmla="*/ 118 w 118"/>
                <a:gd name="T39" fmla="*/ 186 h 1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186">
                  <a:moveTo>
                    <a:pt x="10" y="0"/>
                  </a:moveTo>
                  <a:cubicBezTo>
                    <a:pt x="10" y="0"/>
                    <a:pt x="20" y="17"/>
                    <a:pt x="23" y="17"/>
                  </a:cubicBezTo>
                  <a:cubicBezTo>
                    <a:pt x="26" y="17"/>
                    <a:pt x="37" y="35"/>
                    <a:pt x="40" y="40"/>
                  </a:cubicBezTo>
                  <a:cubicBezTo>
                    <a:pt x="43" y="44"/>
                    <a:pt x="68" y="103"/>
                    <a:pt x="72" y="107"/>
                  </a:cubicBezTo>
                  <a:cubicBezTo>
                    <a:pt x="75" y="111"/>
                    <a:pt x="92" y="148"/>
                    <a:pt x="97" y="155"/>
                  </a:cubicBezTo>
                  <a:cubicBezTo>
                    <a:pt x="102" y="161"/>
                    <a:pt x="118" y="186"/>
                    <a:pt x="118" y="186"/>
                  </a:cubicBezTo>
                  <a:cubicBezTo>
                    <a:pt x="81" y="152"/>
                    <a:pt x="81" y="152"/>
                    <a:pt x="81" y="152"/>
                  </a:cubicBezTo>
                  <a:cubicBezTo>
                    <a:pt x="27" y="97"/>
                    <a:pt x="27" y="97"/>
                    <a:pt x="27" y="97"/>
                  </a:cubicBezTo>
                  <a:cubicBezTo>
                    <a:pt x="0" y="66"/>
                    <a:pt x="0" y="66"/>
                    <a:pt x="0" y="66"/>
                  </a:cubicBezTo>
                  <a:cubicBezTo>
                    <a:pt x="0" y="66"/>
                    <a:pt x="15" y="66"/>
                    <a:pt x="19" y="60"/>
                  </a:cubicBezTo>
                  <a:cubicBezTo>
                    <a:pt x="22" y="53"/>
                    <a:pt x="19" y="29"/>
                    <a:pt x="15" y="24"/>
                  </a:cubicBez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2" name="AutoShape 57"/>
            <p:cNvSpPr>
              <a:spLocks/>
            </p:cNvSpPr>
            <p:nvPr/>
          </p:nvSpPr>
          <p:spPr bwMode="auto">
            <a:xfrm>
              <a:off x="1755" y="2336"/>
              <a:ext cx="124" cy="52"/>
            </a:xfrm>
            <a:custGeom>
              <a:avLst/>
              <a:gdLst>
                <a:gd name="T0" fmla="*/ 0 w 128"/>
                <a:gd name="T1" fmla="*/ 0 h 54"/>
                <a:gd name="T2" fmla="*/ 2147483647 w 128"/>
                <a:gd name="T3" fmla="*/ 2147483647 h 54"/>
                <a:gd name="T4" fmla="*/ 2147483647 w 128"/>
                <a:gd name="T5" fmla="*/ 2147483647 h 54"/>
                <a:gd name="T6" fmla="*/ 2147483647 w 128"/>
                <a:gd name="T7" fmla="*/ 2147483647 h 54"/>
                <a:gd name="T8" fmla="*/ 0 w 128"/>
                <a:gd name="T9" fmla="*/ 0 h 54"/>
                <a:gd name="T10" fmla="*/ 0 60000 65536"/>
                <a:gd name="T11" fmla="*/ 0 60000 65536"/>
                <a:gd name="T12" fmla="*/ 0 60000 65536"/>
                <a:gd name="T13" fmla="*/ 0 60000 65536"/>
                <a:gd name="T14" fmla="*/ 0 60000 65536"/>
                <a:gd name="T15" fmla="*/ 0 w 128"/>
                <a:gd name="T16" fmla="*/ 0 h 54"/>
                <a:gd name="T17" fmla="*/ 128 w 128"/>
                <a:gd name="T18" fmla="*/ 54 h 54"/>
              </a:gdLst>
              <a:ahLst/>
              <a:cxnLst>
                <a:cxn ang="T10">
                  <a:pos x="T0" y="T1"/>
                </a:cxn>
                <a:cxn ang="T11">
                  <a:pos x="T2" y="T3"/>
                </a:cxn>
                <a:cxn ang="T12">
                  <a:pos x="T4" y="T5"/>
                </a:cxn>
                <a:cxn ang="T13">
                  <a:pos x="T6" y="T7"/>
                </a:cxn>
                <a:cxn ang="T14">
                  <a:pos x="T8" y="T9"/>
                </a:cxn>
              </a:cxnLst>
              <a:rect l="T15" t="T16" r="T17" b="T18"/>
              <a:pathLst>
                <a:path w="128" h="54">
                  <a:moveTo>
                    <a:pt x="0" y="0"/>
                  </a:moveTo>
                  <a:cubicBezTo>
                    <a:pt x="0" y="0"/>
                    <a:pt x="126" y="28"/>
                    <a:pt x="127" y="37"/>
                  </a:cubicBezTo>
                  <a:cubicBezTo>
                    <a:pt x="128" y="45"/>
                    <a:pt x="122" y="54"/>
                    <a:pt x="122" y="54"/>
                  </a:cubicBezTo>
                  <a:cubicBezTo>
                    <a:pt x="19" y="17"/>
                    <a:pt x="19" y="17"/>
                    <a:pt x="19" y="17"/>
                  </a:cubicBezTo>
                  <a:lnTo>
                    <a:pt x="0" y="0"/>
                  </a:lnTo>
                  <a:close/>
                </a:path>
              </a:pathLst>
            </a:custGeom>
            <a:solidFill>
              <a:srgbClr val="FFFFFF"/>
            </a:solidFill>
            <a:ln w="9525">
              <a:noFill/>
              <a:round/>
              <a:headEnd/>
              <a:tailEnd/>
            </a:ln>
          </p:spPr>
          <p:txBody>
            <a:bodyPr/>
            <a:lstStyle/>
            <a:p>
              <a:pPr algn="l" eaLnBrk="1" hangingPunct="1"/>
              <a:endParaRPr lang="it-IT" sz="1800">
                <a:latin typeface="Arial" charset="0"/>
                <a:cs typeface="Arial" charset="0"/>
              </a:endParaRPr>
            </a:p>
          </p:txBody>
        </p:sp>
        <p:sp>
          <p:nvSpPr>
            <p:cNvPr id="23" name="Freeform 14"/>
            <p:cNvSpPr>
              <a:spLocks/>
            </p:cNvSpPr>
            <p:nvPr/>
          </p:nvSpPr>
          <p:spPr bwMode="auto">
            <a:xfrm>
              <a:off x="130" y="2586"/>
              <a:ext cx="780" cy="219"/>
            </a:xfrm>
            <a:custGeom>
              <a:avLst/>
              <a:gdLst>
                <a:gd name="T0" fmla="*/ 0 w 881"/>
                <a:gd name="T1" fmla="*/ 163 h 247"/>
                <a:gd name="T2" fmla="*/ 458 w 881"/>
                <a:gd name="T3" fmla="*/ 0 h 247"/>
                <a:gd name="T4" fmla="*/ 881 w 881"/>
                <a:gd name="T5" fmla="*/ 58 h 247"/>
                <a:gd name="T6" fmla="*/ 430 w 881"/>
                <a:gd name="T7" fmla="*/ 247 h 247"/>
                <a:gd name="T8" fmla="*/ 0 w 881"/>
                <a:gd name="T9" fmla="*/ 163 h 247"/>
                <a:gd name="T10" fmla="*/ 0 60000 65536"/>
                <a:gd name="T11" fmla="*/ 0 60000 65536"/>
                <a:gd name="T12" fmla="*/ 0 60000 65536"/>
                <a:gd name="T13" fmla="*/ 0 60000 65536"/>
                <a:gd name="T14" fmla="*/ 0 60000 65536"/>
                <a:gd name="T15" fmla="*/ 0 w 881"/>
                <a:gd name="T16" fmla="*/ 0 h 247"/>
                <a:gd name="T17" fmla="*/ 881 w 881"/>
                <a:gd name="T18" fmla="*/ 247 h 247"/>
              </a:gdLst>
              <a:ahLst/>
              <a:cxnLst>
                <a:cxn ang="T10">
                  <a:pos x="T0" y="T1"/>
                </a:cxn>
                <a:cxn ang="T11">
                  <a:pos x="T2" y="T3"/>
                </a:cxn>
                <a:cxn ang="T12">
                  <a:pos x="T4" y="T5"/>
                </a:cxn>
                <a:cxn ang="T13">
                  <a:pos x="T6" y="T7"/>
                </a:cxn>
                <a:cxn ang="T14">
                  <a:pos x="T8" y="T9"/>
                </a:cxn>
              </a:cxnLst>
              <a:rect l="T15" t="T16" r="T17" b="T18"/>
              <a:pathLst>
                <a:path w="881" h="247">
                  <a:moveTo>
                    <a:pt x="0" y="163"/>
                  </a:moveTo>
                  <a:lnTo>
                    <a:pt x="458" y="0"/>
                  </a:lnTo>
                  <a:lnTo>
                    <a:pt x="881" y="58"/>
                  </a:lnTo>
                  <a:lnTo>
                    <a:pt x="430" y="247"/>
                  </a:lnTo>
                  <a:lnTo>
                    <a:pt x="0" y="163"/>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4" name="Freeform 15"/>
            <p:cNvSpPr>
              <a:spLocks/>
            </p:cNvSpPr>
            <p:nvPr/>
          </p:nvSpPr>
          <p:spPr bwMode="auto">
            <a:xfrm>
              <a:off x="2152" y="3224"/>
              <a:ext cx="1906" cy="362"/>
            </a:xfrm>
            <a:custGeom>
              <a:avLst/>
              <a:gdLst>
                <a:gd name="T0" fmla="*/ 6 w 1985"/>
                <a:gd name="T1" fmla="*/ 121 h 380"/>
                <a:gd name="T2" fmla="*/ 518 w 1985"/>
                <a:gd name="T3" fmla="*/ 35 h 380"/>
                <a:gd name="T4" fmla="*/ 701 w 1985"/>
                <a:gd name="T5" fmla="*/ 0 h 380"/>
                <a:gd name="T6" fmla="*/ 739 w 1985"/>
                <a:gd name="T7" fmla="*/ 24 h 380"/>
                <a:gd name="T8" fmla="*/ 897 w 1985"/>
                <a:gd name="T9" fmla="*/ 20 h 380"/>
                <a:gd name="T10" fmla="*/ 1008 w 1985"/>
                <a:gd name="T11" fmla="*/ 16 h 380"/>
                <a:gd name="T12" fmla="*/ 1028 w 1985"/>
                <a:gd name="T13" fmla="*/ 12 h 380"/>
                <a:gd name="T14" fmla="*/ 1084 w 1985"/>
                <a:gd name="T15" fmla="*/ 48 h 380"/>
                <a:gd name="T16" fmla="*/ 1140 w 1985"/>
                <a:gd name="T17" fmla="*/ 88 h 380"/>
                <a:gd name="T18" fmla="*/ 1193 w 1985"/>
                <a:gd name="T19" fmla="*/ 174 h 380"/>
                <a:gd name="T20" fmla="*/ 1221 w 1985"/>
                <a:gd name="T21" fmla="*/ 230 h 380"/>
                <a:gd name="T22" fmla="*/ 1241 w 1985"/>
                <a:gd name="T23" fmla="*/ 220 h 380"/>
                <a:gd name="T24" fmla="*/ 1246 w 1985"/>
                <a:gd name="T25" fmla="*/ 107 h 380"/>
                <a:gd name="T26" fmla="*/ 1300 w 1985"/>
                <a:gd name="T27" fmla="*/ 107 h 380"/>
                <a:gd name="T28" fmla="*/ 1441 w 1985"/>
                <a:gd name="T29" fmla="*/ 112 h 380"/>
                <a:gd name="T30" fmla="*/ 1553 w 1985"/>
                <a:gd name="T31" fmla="*/ 110 h 380"/>
                <a:gd name="T32" fmla="*/ 1589 w 1985"/>
                <a:gd name="T33" fmla="*/ 109 h 380"/>
                <a:gd name="T34" fmla="*/ 1739 w 1985"/>
                <a:gd name="T35" fmla="*/ 128 h 380"/>
                <a:gd name="T36" fmla="*/ 1894 w 1985"/>
                <a:gd name="T37" fmla="*/ 139 h 380"/>
                <a:gd name="T38" fmla="*/ 1985 w 1985"/>
                <a:gd name="T39" fmla="*/ 363 h 380"/>
                <a:gd name="T40" fmla="*/ 1974 w 1985"/>
                <a:gd name="T41" fmla="*/ 380 h 380"/>
                <a:gd name="T42" fmla="*/ 1314 w 1985"/>
                <a:gd name="T43" fmla="*/ 328 h 380"/>
                <a:gd name="T44" fmla="*/ 1239 w 1985"/>
                <a:gd name="T45" fmla="*/ 322 h 380"/>
                <a:gd name="T46" fmla="*/ 1234 w 1985"/>
                <a:gd name="T47" fmla="*/ 313 h 380"/>
                <a:gd name="T48" fmla="*/ 1181 w 1985"/>
                <a:gd name="T49" fmla="*/ 326 h 380"/>
                <a:gd name="T50" fmla="*/ 991 w 1985"/>
                <a:gd name="T51" fmla="*/ 337 h 380"/>
                <a:gd name="T52" fmla="*/ 923 w 1985"/>
                <a:gd name="T53" fmla="*/ 344 h 380"/>
                <a:gd name="T54" fmla="*/ 866 w 1985"/>
                <a:gd name="T55" fmla="*/ 348 h 380"/>
                <a:gd name="T56" fmla="*/ 672 w 1985"/>
                <a:gd name="T57" fmla="*/ 361 h 380"/>
                <a:gd name="T58" fmla="*/ 650 w 1985"/>
                <a:gd name="T59" fmla="*/ 274 h 380"/>
                <a:gd name="T60" fmla="*/ 646 w 1985"/>
                <a:gd name="T61" fmla="*/ 247 h 380"/>
                <a:gd name="T62" fmla="*/ 569 w 1985"/>
                <a:gd name="T63" fmla="*/ 269 h 380"/>
                <a:gd name="T64" fmla="*/ 258 w 1985"/>
                <a:gd name="T65" fmla="*/ 332 h 380"/>
                <a:gd name="T66" fmla="*/ 226 w 1985"/>
                <a:gd name="T67" fmla="*/ 339 h 380"/>
                <a:gd name="T68" fmla="*/ 179 w 1985"/>
                <a:gd name="T69" fmla="*/ 306 h 380"/>
                <a:gd name="T70" fmla="*/ 48 w 1985"/>
                <a:gd name="T71" fmla="*/ 193 h 380"/>
                <a:gd name="T72" fmla="*/ 13 w 1985"/>
                <a:gd name="T73" fmla="*/ 163 h 380"/>
                <a:gd name="T74" fmla="*/ 13 w 1985"/>
                <a:gd name="T75" fmla="*/ 157 h 380"/>
                <a:gd name="T76" fmla="*/ 9 w 1985"/>
                <a:gd name="T77" fmla="*/ 151 h 380"/>
                <a:gd name="T78" fmla="*/ 10 w 1985"/>
                <a:gd name="T79" fmla="*/ 146 h 380"/>
                <a:gd name="T80" fmla="*/ 0 w 1985"/>
                <a:gd name="T81" fmla="*/ 134 h 380"/>
                <a:gd name="T82" fmla="*/ 6 w 1985"/>
                <a:gd name="T83" fmla="*/ 121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gradFill rotWithShape="1">
              <a:gsLst>
                <a:gs pos="0">
                  <a:srgbClr val="DCDCDC"/>
                </a:gs>
                <a:gs pos="50000">
                  <a:schemeClr val="bg1"/>
                </a:gs>
                <a:gs pos="100000">
                  <a:srgbClr val="DCDCDC"/>
                </a:gs>
              </a:gsLst>
              <a:lin ang="5400000" scaled="1"/>
            </a:gradFill>
            <a:ln w="9525">
              <a:noFill/>
              <a:round/>
              <a:headEnd/>
              <a:tailEnd/>
            </a:ln>
          </p:spPr>
          <p:txBody>
            <a:bodyPr/>
            <a:lstStyle/>
            <a:p>
              <a:pPr algn="l" eaLnBrk="1" hangingPunct="1">
                <a:defRPr/>
              </a:pPr>
              <a:endParaRPr lang="it-IT" sz="1800" noProof="1">
                <a:latin typeface="Arial" charset="0"/>
                <a:cs typeface="Arial" charset="0"/>
              </a:endParaRPr>
            </a:p>
          </p:txBody>
        </p:sp>
        <p:sp>
          <p:nvSpPr>
            <p:cNvPr id="25" name="Freeform 16"/>
            <p:cNvSpPr>
              <a:spLocks/>
            </p:cNvSpPr>
            <p:nvPr/>
          </p:nvSpPr>
          <p:spPr bwMode="auto">
            <a:xfrm>
              <a:off x="265" y="3172"/>
              <a:ext cx="1107" cy="419"/>
            </a:xfrm>
            <a:custGeom>
              <a:avLst/>
              <a:gdLst>
                <a:gd name="T0" fmla="*/ 2147483647 w 1153"/>
                <a:gd name="T1" fmla="*/ 2147483647 h 435"/>
                <a:gd name="T2" fmla="*/ 0 w 1153"/>
                <a:gd name="T3" fmla="*/ 2147483647 h 435"/>
                <a:gd name="T4" fmla="*/ 2147483647 w 1153"/>
                <a:gd name="T5" fmla="*/ 2147483647 h 435"/>
                <a:gd name="T6" fmla="*/ 2147483647 w 1153"/>
                <a:gd name="T7" fmla="*/ 2147483647 h 435"/>
                <a:gd name="T8" fmla="*/ 2147483647 w 1153"/>
                <a:gd name="T9" fmla="*/ 2147483647 h 435"/>
                <a:gd name="T10" fmla="*/ 2147483647 w 1153"/>
                <a:gd name="T11" fmla="*/ 2147483647 h 435"/>
                <a:gd name="T12" fmla="*/ 2147483647 w 1153"/>
                <a:gd name="T13" fmla="*/ 2147483647 h 435"/>
                <a:gd name="T14" fmla="*/ 2147483647 w 1153"/>
                <a:gd name="T15" fmla="*/ 2147483647 h 435"/>
                <a:gd name="T16" fmla="*/ 2147483647 w 1153"/>
                <a:gd name="T17" fmla="*/ 2147483647 h 435"/>
                <a:gd name="T18" fmla="*/ 2147483647 w 1153"/>
                <a:gd name="T19" fmla="*/ 0 h 435"/>
                <a:gd name="T20" fmla="*/ 2147483647 w 1153"/>
                <a:gd name="T21" fmla="*/ 2147483647 h 435"/>
                <a:gd name="T22" fmla="*/ 2147483647 w 1153"/>
                <a:gd name="T23" fmla="*/ 2147483647 h 4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3"/>
                <a:gd name="T37" fmla="*/ 0 h 435"/>
                <a:gd name="T38" fmla="*/ 1153 w 1153"/>
                <a:gd name="T39" fmla="*/ 435 h 4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3" h="435">
                  <a:moveTo>
                    <a:pt x="838" y="9"/>
                  </a:moveTo>
                  <a:cubicBezTo>
                    <a:pt x="0" y="103"/>
                    <a:pt x="0" y="103"/>
                    <a:pt x="0" y="103"/>
                  </a:cubicBezTo>
                  <a:cubicBezTo>
                    <a:pt x="86" y="432"/>
                    <a:pt x="86" y="432"/>
                    <a:pt x="86" y="432"/>
                  </a:cubicBezTo>
                  <a:cubicBezTo>
                    <a:pt x="86" y="432"/>
                    <a:pt x="117" y="435"/>
                    <a:pt x="120" y="435"/>
                  </a:cubicBezTo>
                  <a:cubicBezTo>
                    <a:pt x="123" y="435"/>
                    <a:pt x="258" y="416"/>
                    <a:pt x="258" y="416"/>
                  </a:cubicBezTo>
                  <a:cubicBezTo>
                    <a:pt x="1000" y="282"/>
                    <a:pt x="1000" y="282"/>
                    <a:pt x="1000" y="282"/>
                  </a:cubicBezTo>
                  <a:cubicBezTo>
                    <a:pt x="1153" y="254"/>
                    <a:pt x="1153" y="254"/>
                    <a:pt x="1153" y="254"/>
                  </a:cubicBezTo>
                  <a:cubicBezTo>
                    <a:pt x="1153" y="254"/>
                    <a:pt x="1142" y="264"/>
                    <a:pt x="1131" y="251"/>
                  </a:cubicBezTo>
                  <a:cubicBezTo>
                    <a:pt x="1121" y="237"/>
                    <a:pt x="978" y="72"/>
                    <a:pt x="978" y="72"/>
                  </a:cubicBezTo>
                  <a:cubicBezTo>
                    <a:pt x="933" y="0"/>
                    <a:pt x="933" y="0"/>
                    <a:pt x="933" y="0"/>
                  </a:cubicBezTo>
                  <a:cubicBezTo>
                    <a:pt x="838" y="7"/>
                    <a:pt x="838" y="7"/>
                    <a:pt x="838" y="7"/>
                  </a:cubicBezTo>
                  <a:lnTo>
                    <a:pt x="838" y="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6" name="Freeform 17"/>
            <p:cNvSpPr>
              <a:spLocks/>
            </p:cNvSpPr>
            <p:nvPr/>
          </p:nvSpPr>
          <p:spPr bwMode="auto">
            <a:xfrm>
              <a:off x="1140" y="2981"/>
              <a:ext cx="1906" cy="364"/>
            </a:xfrm>
            <a:custGeom>
              <a:avLst/>
              <a:gdLst>
                <a:gd name="T0" fmla="*/ 2147483647 w 1985"/>
                <a:gd name="T1" fmla="*/ 2147483647 h 380"/>
                <a:gd name="T2" fmla="*/ 2147483647 w 1985"/>
                <a:gd name="T3" fmla="*/ 2147483647 h 380"/>
                <a:gd name="T4" fmla="*/ 2147483647 w 1985"/>
                <a:gd name="T5" fmla="*/ 0 h 380"/>
                <a:gd name="T6" fmla="*/ 2147483647 w 1985"/>
                <a:gd name="T7" fmla="*/ 2147483647 h 380"/>
                <a:gd name="T8" fmla="*/ 2147483647 w 1985"/>
                <a:gd name="T9" fmla="*/ 2147483647 h 380"/>
                <a:gd name="T10" fmla="*/ 2147483647 w 1985"/>
                <a:gd name="T11" fmla="*/ 2147483647 h 380"/>
                <a:gd name="T12" fmla="*/ 2147483647 w 1985"/>
                <a:gd name="T13" fmla="*/ 2147483647 h 380"/>
                <a:gd name="T14" fmla="*/ 2147483647 w 1985"/>
                <a:gd name="T15" fmla="*/ 2147483647 h 380"/>
                <a:gd name="T16" fmla="*/ 2147483647 w 1985"/>
                <a:gd name="T17" fmla="*/ 2147483647 h 380"/>
                <a:gd name="T18" fmla="*/ 2147483647 w 1985"/>
                <a:gd name="T19" fmla="*/ 2147483647 h 380"/>
                <a:gd name="T20" fmla="*/ 2147483647 w 1985"/>
                <a:gd name="T21" fmla="*/ 2147483647 h 380"/>
                <a:gd name="T22" fmla="*/ 2147483647 w 1985"/>
                <a:gd name="T23" fmla="*/ 2147483647 h 380"/>
                <a:gd name="T24" fmla="*/ 2147483647 w 1985"/>
                <a:gd name="T25" fmla="*/ 2147483647 h 380"/>
                <a:gd name="T26" fmla="*/ 2147483647 w 1985"/>
                <a:gd name="T27" fmla="*/ 2147483647 h 380"/>
                <a:gd name="T28" fmla="*/ 2147483647 w 1985"/>
                <a:gd name="T29" fmla="*/ 2147483647 h 380"/>
                <a:gd name="T30" fmla="*/ 2147483647 w 1985"/>
                <a:gd name="T31" fmla="*/ 2147483647 h 380"/>
                <a:gd name="T32" fmla="*/ 2147483647 w 1985"/>
                <a:gd name="T33" fmla="*/ 2147483647 h 380"/>
                <a:gd name="T34" fmla="*/ 2147483647 w 1985"/>
                <a:gd name="T35" fmla="*/ 2147483647 h 380"/>
                <a:gd name="T36" fmla="*/ 2147483647 w 1985"/>
                <a:gd name="T37" fmla="*/ 2147483647 h 380"/>
                <a:gd name="T38" fmla="*/ 2147483647 w 1985"/>
                <a:gd name="T39" fmla="*/ 2147483647 h 380"/>
                <a:gd name="T40" fmla="*/ 2147483647 w 1985"/>
                <a:gd name="T41" fmla="*/ 2147483647 h 380"/>
                <a:gd name="T42" fmla="*/ 2147483647 w 1985"/>
                <a:gd name="T43" fmla="*/ 2147483647 h 380"/>
                <a:gd name="T44" fmla="*/ 2147483647 w 1985"/>
                <a:gd name="T45" fmla="*/ 2147483647 h 380"/>
                <a:gd name="T46" fmla="*/ 2147483647 w 1985"/>
                <a:gd name="T47" fmla="*/ 2147483647 h 380"/>
                <a:gd name="T48" fmla="*/ 2147483647 w 1985"/>
                <a:gd name="T49" fmla="*/ 2147483647 h 380"/>
                <a:gd name="T50" fmla="*/ 2147483647 w 1985"/>
                <a:gd name="T51" fmla="*/ 2147483647 h 380"/>
                <a:gd name="T52" fmla="*/ 2147483647 w 1985"/>
                <a:gd name="T53" fmla="*/ 2147483647 h 380"/>
                <a:gd name="T54" fmla="*/ 2147483647 w 1985"/>
                <a:gd name="T55" fmla="*/ 2147483647 h 380"/>
                <a:gd name="T56" fmla="*/ 2147483647 w 1985"/>
                <a:gd name="T57" fmla="*/ 2147483647 h 380"/>
                <a:gd name="T58" fmla="*/ 2147483647 w 1985"/>
                <a:gd name="T59" fmla="*/ 2147483647 h 380"/>
                <a:gd name="T60" fmla="*/ 2147483647 w 1985"/>
                <a:gd name="T61" fmla="*/ 2147483647 h 380"/>
                <a:gd name="T62" fmla="*/ 2147483647 w 1985"/>
                <a:gd name="T63" fmla="*/ 2147483647 h 380"/>
                <a:gd name="T64" fmla="*/ 2147483647 w 1985"/>
                <a:gd name="T65" fmla="*/ 2147483647 h 380"/>
                <a:gd name="T66" fmla="*/ 2147483647 w 1985"/>
                <a:gd name="T67" fmla="*/ 2147483647 h 380"/>
                <a:gd name="T68" fmla="*/ 2147483647 w 1985"/>
                <a:gd name="T69" fmla="*/ 2147483647 h 380"/>
                <a:gd name="T70" fmla="*/ 2147483647 w 1985"/>
                <a:gd name="T71" fmla="*/ 2147483647 h 380"/>
                <a:gd name="T72" fmla="*/ 2147483647 w 1985"/>
                <a:gd name="T73" fmla="*/ 2147483647 h 380"/>
                <a:gd name="T74" fmla="*/ 2147483647 w 1985"/>
                <a:gd name="T75" fmla="*/ 2147483647 h 380"/>
                <a:gd name="T76" fmla="*/ 2147483647 w 1985"/>
                <a:gd name="T77" fmla="*/ 2147483647 h 380"/>
                <a:gd name="T78" fmla="*/ 2147483647 w 1985"/>
                <a:gd name="T79" fmla="*/ 2147483647 h 380"/>
                <a:gd name="T80" fmla="*/ 0 w 1985"/>
                <a:gd name="T81" fmla="*/ 2147483647 h 380"/>
                <a:gd name="T82" fmla="*/ 2147483647 w 1985"/>
                <a:gd name="T83" fmla="*/ 2147483647 h 3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85"/>
                <a:gd name="T127" fmla="*/ 0 h 380"/>
                <a:gd name="T128" fmla="*/ 1985 w 1985"/>
                <a:gd name="T129" fmla="*/ 380 h 3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85" h="380">
                  <a:moveTo>
                    <a:pt x="6" y="121"/>
                  </a:moveTo>
                  <a:cubicBezTo>
                    <a:pt x="518" y="35"/>
                    <a:pt x="518" y="35"/>
                    <a:pt x="518" y="35"/>
                  </a:cubicBezTo>
                  <a:cubicBezTo>
                    <a:pt x="701" y="0"/>
                    <a:pt x="701" y="0"/>
                    <a:pt x="701" y="0"/>
                  </a:cubicBezTo>
                  <a:cubicBezTo>
                    <a:pt x="739" y="24"/>
                    <a:pt x="739" y="24"/>
                    <a:pt x="739" y="24"/>
                  </a:cubicBezTo>
                  <a:cubicBezTo>
                    <a:pt x="739" y="24"/>
                    <a:pt x="881" y="22"/>
                    <a:pt x="897" y="20"/>
                  </a:cubicBezTo>
                  <a:cubicBezTo>
                    <a:pt x="913" y="18"/>
                    <a:pt x="1004" y="17"/>
                    <a:pt x="1008" y="16"/>
                  </a:cubicBezTo>
                  <a:cubicBezTo>
                    <a:pt x="1012" y="15"/>
                    <a:pt x="1028" y="12"/>
                    <a:pt x="1028" y="12"/>
                  </a:cubicBezTo>
                  <a:cubicBezTo>
                    <a:pt x="1028" y="12"/>
                    <a:pt x="1077" y="46"/>
                    <a:pt x="1084" y="48"/>
                  </a:cubicBezTo>
                  <a:cubicBezTo>
                    <a:pt x="1090" y="49"/>
                    <a:pt x="1136" y="83"/>
                    <a:pt x="1140" y="88"/>
                  </a:cubicBezTo>
                  <a:cubicBezTo>
                    <a:pt x="1145" y="92"/>
                    <a:pt x="1164" y="113"/>
                    <a:pt x="1193" y="174"/>
                  </a:cubicBezTo>
                  <a:cubicBezTo>
                    <a:pt x="1221" y="235"/>
                    <a:pt x="1221" y="230"/>
                    <a:pt x="1221" y="230"/>
                  </a:cubicBezTo>
                  <a:cubicBezTo>
                    <a:pt x="1241" y="220"/>
                    <a:pt x="1241" y="220"/>
                    <a:pt x="1241" y="220"/>
                  </a:cubicBezTo>
                  <a:cubicBezTo>
                    <a:pt x="1246" y="107"/>
                    <a:pt x="1246" y="107"/>
                    <a:pt x="1246" y="107"/>
                  </a:cubicBezTo>
                  <a:cubicBezTo>
                    <a:pt x="1246" y="107"/>
                    <a:pt x="1290" y="107"/>
                    <a:pt x="1300" y="107"/>
                  </a:cubicBezTo>
                  <a:cubicBezTo>
                    <a:pt x="1311" y="107"/>
                    <a:pt x="1435" y="112"/>
                    <a:pt x="1441" y="112"/>
                  </a:cubicBezTo>
                  <a:cubicBezTo>
                    <a:pt x="1447" y="112"/>
                    <a:pt x="1553" y="110"/>
                    <a:pt x="1553" y="110"/>
                  </a:cubicBezTo>
                  <a:cubicBezTo>
                    <a:pt x="1553" y="110"/>
                    <a:pt x="1573" y="90"/>
                    <a:pt x="1589" y="109"/>
                  </a:cubicBezTo>
                  <a:cubicBezTo>
                    <a:pt x="1621" y="118"/>
                    <a:pt x="1734" y="128"/>
                    <a:pt x="1739" y="128"/>
                  </a:cubicBezTo>
                  <a:cubicBezTo>
                    <a:pt x="1894" y="139"/>
                    <a:pt x="1894" y="139"/>
                    <a:pt x="1894" y="139"/>
                  </a:cubicBezTo>
                  <a:cubicBezTo>
                    <a:pt x="1985" y="363"/>
                    <a:pt x="1985" y="363"/>
                    <a:pt x="1985" y="363"/>
                  </a:cubicBezTo>
                  <a:cubicBezTo>
                    <a:pt x="1974" y="380"/>
                    <a:pt x="1974" y="380"/>
                    <a:pt x="1974" y="380"/>
                  </a:cubicBezTo>
                  <a:cubicBezTo>
                    <a:pt x="1974" y="380"/>
                    <a:pt x="1395" y="318"/>
                    <a:pt x="1314" y="328"/>
                  </a:cubicBezTo>
                  <a:cubicBezTo>
                    <a:pt x="1315" y="337"/>
                    <a:pt x="1246" y="325"/>
                    <a:pt x="1239" y="322"/>
                  </a:cubicBezTo>
                  <a:cubicBezTo>
                    <a:pt x="1232" y="320"/>
                    <a:pt x="1234" y="313"/>
                    <a:pt x="1234" y="313"/>
                  </a:cubicBezTo>
                  <a:cubicBezTo>
                    <a:pt x="1234" y="313"/>
                    <a:pt x="1192" y="325"/>
                    <a:pt x="1181" y="326"/>
                  </a:cubicBezTo>
                  <a:cubicBezTo>
                    <a:pt x="1171" y="327"/>
                    <a:pt x="1023" y="337"/>
                    <a:pt x="991" y="337"/>
                  </a:cubicBezTo>
                  <a:cubicBezTo>
                    <a:pt x="959" y="336"/>
                    <a:pt x="934" y="342"/>
                    <a:pt x="923" y="344"/>
                  </a:cubicBezTo>
                  <a:cubicBezTo>
                    <a:pt x="913" y="346"/>
                    <a:pt x="866" y="348"/>
                    <a:pt x="866" y="348"/>
                  </a:cubicBezTo>
                  <a:cubicBezTo>
                    <a:pt x="672" y="361"/>
                    <a:pt x="672" y="361"/>
                    <a:pt x="672" y="361"/>
                  </a:cubicBezTo>
                  <a:cubicBezTo>
                    <a:pt x="672" y="361"/>
                    <a:pt x="647" y="295"/>
                    <a:pt x="650" y="274"/>
                  </a:cubicBezTo>
                  <a:cubicBezTo>
                    <a:pt x="653" y="254"/>
                    <a:pt x="646" y="247"/>
                    <a:pt x="646" y="247"/>
                  </a:cubicBezTo>
                  <a:cubicBezTo>
                    <a:pt x="646" y="247"/>
                    <a:pt x="584" y="264"/>
                    <a:pt x="569" y="269"/>
                  </a:cubicBezTo>
                  <a:cubicBezTo>
                    <a:pt x="555" y="274"/>
                    <a:pt x="267" y="329"/>
                    <a:pt x="258" y="332"/>
                  </a:cubicBezTo>
                  <a:cubicBezTo>
                    <a:pt x="249" y="334"/>
                    <a:pt x="235" y="338"/>
                    <a:pt x="226" y="339"/>
                  </a:cubicBezTo>
                  <a:cubicBezTo>
                    <a:pt x="218" y="339"/>
                    <a:pt x="188" y="315"/>
                    <a:pt x="179" y="306"/>
                  </a:cubicBezTo>
                  <a:cubicBezTo>
                    <a:pt x="170" y="298"/>
                    <a:pt x="48" y="193"/>
                    <a:pt x="48" y="193"/>
                  </a:cubicBezTo>
                  <a:cubicBezTo>
                    <a:pt x="13" y="163"/>
                    <a:pt x="13" y="163"/>
                    <a:pt x="13" y="163"/>
                  </a:cubicBezTo>
                  <a:cubicBezTo>
                    <a:pt x="13" y="157"/>
                    <a:pt x="13" y="157"/>
                    <a:pt x="13" y="157"/>
                  </a:cubicBezTo>
                  <a:cubicBezTo>
                    <a:pt x="9" y="151"/>
                    <a:pt x="9" y="151"/>
                    <a:pt x="9" y="151"/>
                  </a:cubicBezTo>
                  <a:cubicBezTo>
                    <a:pt x="10" y="146"/>
                    <a:pt x="10" y="146"/>
                    <a:pt x="10" y="146"/>
                  </a:cubicBezTo>
                  <a:cubicBezTo>
                    <a:pt x="0" y="134"/>
                    <a:pt x="0" y="134"/>
                    <a:pt x="0" y="134"/>
                  </a:cubicBezTo>
                  <a:lnTo>
                    <a:pt x="6" y="121"/>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sp>
          <p:nvSpPr>
            <p:cNvPr id="27" name="Freeform 19"/>
            <p:cNvSpPr>
              <a:spLocks noEditPoints="1"/>
            </p:cNvSpPr>
            <p:nvPr/>
          </p:nvSpPr>
          <p:spPr bwMode="auto">
            <a:xfrm>
              <a:off x="907" y="3035"/>
              <a:ext cx="273" cy="133"/>
            </a:xfrm>
            <a:custGeom>
              <a:avLst/>
              <a:gdLst>
                <a:gd name="T0" fmla="*/ 2147483647 w 283"/>
                <a:gd name="T1" fmla="*/ 2147483647 h 139"/>
                <a:gd name="T2" fmla="*/ 2147483647 w 283"/>
                <a:gd name="T3" fmla="*/ 2147483647 h 139"/>
                <a:gd name="T4" fmla="*/ 2147483647 w 283"/>
                <a:gd name="T5" fmla="*/ 0 h 139"/>
                <a:gd name="T6" fmla="*/ 2147483647 w 283"/>
                <a:gd name="T7" fmla="*/ 2147483647 h 139"/>
                <a:gd name="T8" fmla="*/ 0 w 283"/>
                <a:gd name="T9" fmla="*/ 2147483647 h 139"/>
                <a:gd name="T10" fmla="*/ 2147483647 w 283"/>
                <a:gd name="T11" fmla="*/ 2147483647 h 139"/>
                <a:gd name="T12" fmla="*/ 2147483647 w 283"/>
                <a:gd name="T13" fmla="*/ 2147483647 h 139"/>
                <a:gd name="T14" fmla="*/ 2147483647 w 283"/>
                <a:gd name="T15" fmla="*/ 2147483647 h 139"/>
                <a:gd name="T16" fmla="*/ 2147483647 w 283"/>
                <a:gd name="T17" fmla="*/ 2147483647 h 139"/>
                <a:gd name="T18" fmla="*/ 2147483647 w 283"/>
                <a:gd name="T19" fmla="*/ 2147483647 h 139"/>
                <a:gd name="T20" fmla="*/ 2147483647 w 283"/>
                <a:gd name="T21" fmla="*/ 2147483647 h 139"/>
                <a:gd name="T22" fmla="*/ 2147483647 w 283"/>
                <a:gd name="T23" fmla="*/ 2147483647 h 139"/>
                <a:gd name="T24" fmla="*/ 2147483647 w 283"/>
                <a:gd name="T25" fmla="*/ 2147483647 h 139"/>
                <a:gd name="T26" fmla="*/ 2147483647 w 283"/>
                <a:gd name="T27" fmla="*/ 2147483647 h 139"/>
                <a:gd name="T28" fmla="*/ 2147483647 w 283"/>
                <a:gd name="T29" fmla="*/ 2147483647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139"/>
                <a:gd name="T47" fmla="*/ 283 w 283"/>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139">
                  <a:moveTo>
                    <a:pt x="241" y="25"/>
                  </a:moveTo>
                  <a:cubicBezTo>
                    <a:pt x="159" y="3"/>
                    <a:pt x="159" y="3"/>
                    <a:pt x="159" y="3"/>
                  </a:cubicBezTo>
                  <a:cubicBezTo>
                    <a:pt x="144" y="0"/>
                    <a:pt x="144" y="0"/>
                    <a:pt x="144" y="0"/>
                  </a:cubicBezTo>
                  <a:cubicBezTo>
                    <a:pt x="1" y="83"/>
                    <a:pt x="1" y="83"/>
                    <a:pt x="1" y="83"/>
                  </a:cubicBezTo>
                  <a:cubicBezTo>
                    <a:pt x="0" y="95"/>
                    <a:pt x="0" y="95"/>
                    <a:pt x="0" y="95"/>
                  </a:cubicBezTo>
                  <a:cubicBezTo>
                    <a:pt x="0" y="95"/>
                    <a:pt x="134" y="139"/>
                    <a:pt x="139" y="139"/>
                  </a:cubicBezTo>
                  <a:cubicBezTo>
                    <a:pt x="144" y="139"/>
                    <a:pt x="200" y="103"/>
                    <a:pt x="200" y="103"/>
                  </a:cubicBezTo>
                  <a:cubicBezTo>
                    <a:pt x="280" y="49"/>
                    <a:pt x="280" y="49"/>
                    <a:pt x="280" y="49"/>
                  </a:cubicBezTo>
                  <a:cubicBezTo>
                    <a:pt x="283" y="42"/>
                    <a:pt x="283" y="42"/>
                    <a:pt x="283" y="42"/>
                  </a:cubicBezTo>
                  <a:lnTo>
                    <a:pt x="241" y="25"/>
                  </a:lnTo>
                  <a:close/>
                  <a:moveTo>
                    <a:pt x="152" y="99"/>
                  </a:moveTo>
                  <a:cubicBezTo>
                    <a:pt x="60" y="68"/>
                    <a:pt x="60" y="68"/>
                    <a:pt x="60" y="68"/>
                  </a:cubicBezTo>
                  <a:cubicBezTo>
                    <a:pt x="74" y="61"/>
                    <a:pt x="74" y="61"/>
                    <a:pt x="74" y="61"/>
                  </a:cubicBezTo>
                  <a:cubicBezTo>
                    <a:pt x="165" y="90"/>
                    <a:pt x="165" y="90"/>
                    <a:pt x="165" y="90"/>
                  </a:cubicBezTo>
                  <a:lnTo>
                    <a:pt x="152" y="99"/>
                  </a:lnTo>
                  <a:close/>
                </a:path>
              </a:pathLst>
            </a:custGeom>
            <a:solidFill>
              <a:schemeClr val="bg1"/>
            </a:solidFill>
            <a:ln w="9525">
              <a:noFill/>
              <a:round/>
              <a:headEnd/>
              <a:tailEnd/>
            </a:ln>
          </p:spPr>
          <p:txBody>
            <a:bodyPr/>
            <a:lstStyle/>
            <a:p>
              <a:pPr algn="l" eaLnBrk="1" hangingPunct="1"/>
              <a:endParaRPr lang="it-IT" sz="1800">
                <a:latin typeface="Arial" charset="0"/>
                <a:cs typeface="Arial" charset="0"/>
              </a:endParaRPr>
            </a:p>
          </p:txBody>
        </p:sp>
      </p:grpSp>
      <p:sp>
        <p:nvSpPr>
          <p:cNvPr id="30" name="Segnaposto numero diapositiva 29"/>
          <p:cNvSpPr>
            <a:spLocks noGrp="1"/>
          </p:cNvSpPr>
          <p:nvPr>
            <p:ph type="sldNum" sz="quarter" idx="10"/>
          </p:nvPr>
        </p:nvSpPr>
        <p:spPr/>
        <p:txBody>
          <a:bodyPr/>
          <a:lstStyle/>
          <a:p>
            <a:fld id="{D7C3F0AE-C3A5-4F23-B629-A17D7DB1DB0C}" type="slidenum">
              <a:rPr lang="it-IT" smtClean="0"/>
              <a:pPr/>
              <a:t>8</a:t>
            </a:fld>
            <a:endParaRPr lang="it-IT"/>
          </a:p>
        </p:txBody>
      </p:sp>
    </p:spTree>
    <p:custDataLst>
      <p:tags r:id="rId1"/>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JUBILAEUM.png"/>
          <p:cNvPicPr>
            <a:picLocks/>
          </p:cNvPicPr>
          <p:nvPr>
            <p:custDataLst>
              <p:tags r:id="rId2"/>
            </p:custDataLst>
          </p:nvPr>
        </p:nvPicPr>
        <p:blipFill>
          <a:blip r:embed="rId14" cstate="print"/>
          <a:stretch>
            <a:fillRect/>
          </a:stretch>
        </p:blipFill>
        <p:spPr>
          <a:xfrm>
            <a:off x="76200" y="5622925"/>
            <a:ext cx="682625" cy="288925"/>
          </a:xfrm>
          <a:prstGeom prst="rect">
            <a:avLst/>
          </a:prstGeom>
          <a:ln w="0">
            <a:noFill/>
          </a:ln>
          <a:effectLst/>
        </p:spPr>
      </p:pic>
      <p:sp>
        <p:nvSpPr>
          <p:cNvPr id="102422" name="Rectangle 22"/>
          <p:cNvSpPr>
            <a:spLocks noChangeArrowheads="1"/>
          </p:cNvSpPr>
          <p:nvPr>
            <p:custDataLst>
              <p:tags r:id="rId3"/>
            </p:custDataLst>
          </p:nvPr>
        </p:nvSpPr>
        <p:spPr bwMode="auto">
          <a:xfrm>
            <a:off x="838200" y="5930900"/>
            <a:ext cx="5537200" cy="190500"/>
          </a:xfrm>
          <a:prstGeom prst="rect">
            <a:avLst/>
          </a:prstGeom>
          <a:noFill/>
          <a:ln w="0" algn="ctr">
            <a:noFill/>
            <a:miter lim="800000"/>
            <a:headEnd/>
            <a:tailEnd/>
          </a:ln>
          <a:effectLst/>
        </p:spPr>
        <p:txBody>
          <a:bodyPr wrap="square" lIns="0" tIns="0" rIns="0" bIns="0" anchor="b"/>
          <a:lstStyle/>
          <a:p>
            <a:pPr>
              <a:lnSpc>
                <a:spcPct val="107000"/>
              </a:lnSpc>
              <a:spcBef>
                <a:spcPts val="0"/>
              </a:spcBef>
              <a:spcAft>
                <a:spcPts val="0"/>
              </a:spcAft>
            </a:pPr>
            <a:r>
              <a:rPr lang="en-US" sz="700" smtClean="0">
                <a:solidFill>
                  <a:srgbClr val="707070"/>
                </a:solidFill>
              </a:rPr>
              <a:t>Department  | 04/02/14 | © Robert Bosch GmbH 2012. All rights reserved, also regarding any disposal, exploitation, reproduction, editing, distribution, as well as in the event of applications for industrial property rights.</a:t>
            </a:r>
            <a:endParaRPr lang="x-none" sz="700">
              <a:solidFill>
                <a:srgbClr val="707070"/>
              </a:solidFill>
            </a:endParaRPr>
          </a:p>
        </p:txBody>
      </p:sp>
      <p:sp>
        <p:nvSpPr>
          <p:cNvPr id="102426" name="Text Box 26"/>
          <p:cNvSpPr txBox="1">
            <a:spLocks noChangeArrowheads="1"/>
          </p:cNvSpPr>
          <p:nvPr>
            <p:custDataLst>
              <p:tags r:id="rId4"/>
            </p:custDataLst>
          </p:nvPr>
        </p:nvSpPr>
        <p:spPr bwMode="auto">
          <a:xfrm>
            <a:off x="533400" y="0"/>
            <a:ext cx="5715000" cy="520700"/>
          </a:xfrm>
          <a:prstGeom prst="rect">
            <a:avLst/>
          </a:prstGeom>
          <a:noFill/>
          <a:ln w="0" algn="ctr">
            <a:noFill/>
            <a:miter lim="800000"/>
            <a:headEnd/>
            <a:tailEnd/>
          </a:ln>
          <a:effectLst/>
        </p:spPr>
        <p:txBody>
          <a:bodyPr wrap="square" lIns="0" tIns="57150" rIns="0" bIns="0" anchor="ctr"/>
          <a:lstStyle/>
          <a:p>
            <a:pPr marL="331788" indent="-331788" eaLnBrk="0" hangingPunct="0">
              <a:lnSpc>
                <a:spcPct val="111000"/>
              </a:lnSpc>
              <a:spcBef>
                <a:spcPts val="0"/>
              </a:spcBef>
              <a:spcAft>
                <a:spcPts val="0"/>
              </a:spcAft>
              <a:buClr>
                <a:srgbClr val="5D7298"/>
              </a:buClr>
              <a:buSzPct val="65000"/>
              <a:buFont typeface="Wingdings" pitchFamily="2" charset="2"/>
              <a:buNone/>
            </a:pPr>
            <a:r>
              <a:rPr lang="x-none" b="1" smtClean="0">
                <a:solidFill>
                  <a:srgbClr val="FFFFFF"/>
                </a:solidFill>
              </a:rPr>
              <a:t>VS4 IVA Training</a:t>
            </a:r>
            <a:endParaRPr lang="x-none" b="1" dirty="0">
              <a:solidFill>
                <a:srgbClr val="FFFFFF"/>
              </a:solidFill>
            </a:endParaRPr>
          </a:p>
        </p:txBody>
      </p:sp>
      <p:sp>
        <p:nvSpPr>
          <p:cNvPr id="102424" name="Rectangle 24"/>
          <p:cNvSpPr>
            <a:spLocks noChangeArrowheads="1"/>
          </p:cNvSpPr>
          <p:nvPr>
            <p:custDataLst>
              <p:tags r:id="rId5"/>
            </p:custDataLst>
          </p:nvPr>
        </p:nvSpPr>
        <p:spPr bwMode="auto">
          <a:xfrm>
            <a:off x="838200" y="5638800"/>
            <a:ext cx="5537200" cy="190500"/>
          </a:xfrm>
          <a:prstGeom prst="rect">
            <a:avLst/>
          </a:prstGeom>
          <a:noFill/>
          <a:ln w="0" algn="ctr">
            <a:noFill/>
            <a:miter lim="800000"/>
            <a:headEnd/>
            <a:tailEnd/>
          </a:ln>
          <a:effectLst/>
        </p:spPr>
        <p:txBody>
          <a:bodyPr wrap="none" lIns="0" tIns="0" rIns="0" bIns="0" anchor="b"/>
          <a:lstStyle/>
          <a:p>
            <a:pPr marL="331788" indent="-331788" eaLnBrk="0" hangingPunct="0">
              <a:spcBef>
                <a:spcPts val="0"/>
              </a:spcBef>
              <a:spcAft>
                <a:spcPts val="0"/>
              </a:spcAft>
              <a:buClr>
                <a:srgbClr val="5D7298"/>
              </a:buClr>
              <a:buSzPct val="65000"/>
              <a:buFont typeface="Wingdings" pitchFamily="2" charset="2"/>
              <a:buNone/>
            </a:pPr>
            <a:r>
              <a:rPr lang="x-none" sz="1200" smtClean="0">
                <a:solidFill>
                  <a:srgbClr val="000000"/>
                </a:solidFill>
              </a:rPr>
              <a:t>Security Systems</a:t>
            </a:r>
            <a:endParaRPr lang="x-none" sz="1200">
              <a:solidFill>
                <a:srgbClr val="000000"/>
              </a:solidFill>
            </a:endParaRPr>
          </a:p>
        </p:txBody>
      </p:sp>
      <p:sp>
        <p:nvSpPr>
          <p:cNvPr id="102405" name="Rectangle 5"/>
          <p:cNvSpPr>
            <a:spLocks noChangeArrowheads="1"/>
          </p:cNvSpPr>
          <p:nvPr>
            <p:custDataLst>
              <p:tags r:id="rId6"/>
            </p:custDataLst>
          </p:nvPr>
        </p:nvSpPr>
        <p:spPr bwMode="auto">
          <a:xfrm>
            <a:off x="6477000" y="205143"/>
            <a:ext cx="1828800" cy="123111"/>
          </a:xfrm>
          <a:prstGeom prst="rect">
            <a:avLst/>
          </a:prstGeom>
          <a:noFill/>
          <a:ln w="0">
            <a:noFill/>
            <a:miter lim="800000"/>
            <a:headEnd/>
            <a:tailEnd/>
          </a:ln>
          <a:effectLst/>
        </p:spPr>
        <p:txBody>
          <a:bodyPr wrap="square" lIns="0" tIns="0" rIns="0" bIns="0" anchor="ctr">
            <a:spAutoFit/>
          </a:bodyPr>
          <a:lstStyle/>
          <a:p>
            <a:pPr defTabSz="995363" eaLnBrk="0" hangingPunct="0">
              <a:spcBef>
                <a:spcPts val="0"/>
              </a:spcBef>
              <a:spcAft>
                <a:spcPts val="0"/>
              </a:spcAft>
            </a:pPr>
            <a:endParaRPr lang="x-none" sz="800">
              <a:solidFill>
                <a:srgbClr val="FFFFFF"/>
              </a:solidFill>
            </a:endParaRPr>
          </a:p>
        </p:txBody>
      </p:sp>
      <p:sp>
        <p:nvSpPr>
          <p:cNvPr id="102423" name="Text Box 23" hidden="1"/>
          <p:cNvSpPr txBox="1">
            <a:spLocks noChangeArrowheads="1"/>
          </p:cNvSpPr>
          <p:nvPr>
            <p:custDataLst>
              <p:tags r:id="rId7"/>
            </p:custDataLst>
          </p:nvPr>
        </p:nvSpPr>
        <p:spPr bwMode="auto">
          <a:xfrm>
            <a:off x="0" y="0"/>
            <a:ext cx="1587" cy="200055"/>
          </a:xfrm>
          <a:prstGeom prst="rect">
            <a:avLst/>
          </a:prstGeom>
          <a:noFill/>
          <a:ln w="0" algn="ctr">
            <a:noFill/>
            <a:miter lim="800000"/>
            <a:headEnd/>
            <a:tailEnd/>
          </a:ln>
          <a:effectLst/>
        </p:spPr>
        <p:txBody>
          <a:bodyPr lIns="0" tIns="0" rIns="0" bIns="0">
            <a:spAutoFit/>
          </a:bodyPr>
          <a:lstStyle/>
          <a:p>
            <a:pPr marL="331788" indent="-331788" eaLnBrk="0" hangingPunct="0">
              <a:spcBef>
                <a:spcPts val="0"/>
              </a:spcBef>
              <a:buClr>
                <a:srgbClr val="5D7298"/>
              </a:buClr>
              <a:buSzPct val="65000"/>
              <a:buFont typeface="Wingdings" pitchFamily="2" charset="2"/>
              <a:buNone/>
            </a:pPr>
            <a:endParaRPr lang="x-none" sz="1300">
              <a:solidFill>
                <a:srgbClr val="000000"/>
              </a:solidFill>
            </a:endParaRPr>
          </a:p>
        </p:txBody>
      </p:sp>
      <p:sp>
        <p:nvSpPr>
          <p:cNvPr id="102407" name="Rectangle 7"/>
          <p:cNvSpPr>
            <a:spLocks noChangeArrowheads="1"/>
          </p:cNvSpPr>
          <p:nvPr>
            <p:custDataLst>
              <p:tags r:id="rId8"/>
            </p:custDataLst>
          </p:nvPr>
        </p:nvSpPr>
        <p:spPr bwMode="auto">
          <a:xfrm>
            <a:off x="8509000" y="6019800"/>
            <a:ext cx="25400" cy="115288"/>
          </a:xfrm>
          <a:prstGeom prst="rect">
            <a:avLst/>
          </a:prstGeom>
          <a:noFill/>
          <a:ln w="0">
            <a:noFill/>
            <a:miter lim="800000"/>
            <a:headEnd/>
            <a:tailEnd/>
          </a:ln>
          <a:effectLst/>
        </p:spPr>
        <p:txBody>
          <a:bodyPr wrap="square" lIns="0" tIns="0" rIns="0" bIns="0" anchor="t">
            <a:spAutoFit/>
          </a:bodyPr>
          <a:lstStyle/>
          <a:p>
            <a:pPr algn="r" defTabSz="995363" eaLnBrk="0" hangingPunct="0">
              <a:lnSpc>
                <a:spcPct val="107000"/>
              </a:lnSpc>
              <a:spcBef>
                <a:spcPts val="0"/>
              </a:spcBef>
              <a:spcAft>
                <a:spcPts val="0"/>
              </a:spcAft>
            </a:pPr>
            <a:endParaRPr lang="x-none" sz="700"/>
          </a:p>
        </p:txBody>
      </p:sp>
      <p:sp>
        <p:nvSpPr>
          <p:cNvPr id="11" name="Rectangle 8"/>
          <p:cNvSpPr txBox="1">
            <a:spLocks noChangeArrowheads="1"/>
          </p:cNvSpPr>
          <p:nvPr/>
        </p:nvSpPr>
        <p:spPr bwMode="auto">
          <a:xfrm>
            <a:off x="533400" y="637828"/>
            <a:ext cx="6902152" cy="3810000"/>
          </a:xfrm>
          <a:prstGeom prst="rect">
            <a:avLst/>
          </a:prstGeom>
          <a:noFill/>
          <a:ln w="0">
            <a:noFill/>
            <a:miter lim="800000"/>
            <a:headEnd/>
            <a:tailEnd/>
          </a:ln>
          <a:effectLst/>
        </p:spPr>
        <p:txBody>
          <a:bodyPr vert="horz" wrap="square" lIns="0" tIns="63500" rIns="0" bIns="0" numCol="1" anchor="t" anchorCtr="0" compatLnSpc="1">
            <a:prstTxWarp prst="textNoShape">
              <a:avLst/>
            </a:prstTxWarp>
          </a:bodyPr>
          <a:lstStyle/>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r>
              <a:rPr kumimoji="0" lang="en-GB" sz="1400" b="0" i="0" u="none" strike="noStrike" kern="0" cap="none" spc="0" normalizeH="0" baseline="0" noProof="0" dirty="0" err="1" smtClean="0">
                <a:ln>
                  <a:noFill/>
                </a:ln>
                <a:solidFill>
                  <a:schemeClr val="tx1"/>
                </a:solidFill>
                <a:effectLst/>
                <a:uLnTx/>
                <a:uFillTx/>
                <a:latin typeface="+mn-lt"/>
                <a:ea typeface="+mn-ea"/>
                <a:cs typeface="+mn-cs"/>
              </a:rPr>
              <a:t>L’intelligenza</a:t>
            </a:r>
            <a:r>
              <a:rPr kumimoji="0" lang="en-GB" sz="1400" b="0" i="0" u="none" strike="noStrike" kern="0" cap="none" spc="0" normalizeH="0" noProof="0" dirty="0" smtClean="0">
                <a:ln>
                  <a:noFill/>
                </a:ln>
                <a:solidFill>
                  <a:schemeClr val="tx1"/>
                </a:solidFill>
                <a:effectLst/>
                <a:uLnTx/>
                <a:uFillTx/>
                <a:latin typeface="+mn-lt"/>
                <a:ea typeface="+mn-ea"/>
                <a:cs typeface="+mn-cs"/>
              </a:rPr>
              <a:t> a </a:t>
            </a:r>
            <a:r>
              <a:rPr kumimoji="0" lang="en-GB" sz="1400" b="0" i="0" u="none" strike="noStrike" kern="0" cap="none" spc="0" normalizeH="0" noProof="0" dirty="0" err="1" smtClean="0">
                <a:ln>
                  <a:noFill/>
                </a:ln>
                <a:solidFill>
                  <a:schemeClr val="tx1"/>
                </a:solidFill>
                <a:effectLst/>
                <a:uLnTx/>
                <a:uFillTx/>
                <a:latin typeface="+mn-lt"/>
                <a:ea typeface="+mn-ea"/>
                <a:cs typeface="+mn-cs"/>
              </a:rPr>
              <a:t>bordo</a:t>
            </a:r>
            <a:r>
              <a:rPr kumimoji="0" lang="en-GB" sz="1400" b="0" i="0" u="none" strike="noStrike" kern="0" cap="none" spc="0" normalizeH="0" noProof="0" dirty="0" smtClean="0">
                <a:ln>
                  <a:noFill/>
                </a:ln>
                <a:solidFill>
                  <a:schemeClr val="tx1"/>
                </a:solidFill>
                <a:effectLst/>
                <a:uLnTx/>
                <a:uFillTx/>
                <a:latin typeface="+mn-lt"/>
                <a:ea typeface="+mn-ea"/>
                <a:cs typeface="+mn-cs"/>
              </a:rPr>
              <a:t> </a:t>
            </a:r>
            <a:r>
              <a:rPr kumimoji="0" lang="en-GB" sz="1400" b="0" i="0" u="none" strike="noStrike" kern="0" cap="none" spc="0" normalizeH="0" noProof="0" dirty="0" err="1" smtClean="0">
                <a:ln>
                  <a:noFill/>
                </a:ln>
                <a:solidFill>
                  <a:schemeClr val="tx1"/>
                </a:solidFill>
                <a:effectLst/>
                <a:uLnTx/>
                <a:uFillTx/>
                <a:latin typeface="+mn-lt"/>
                <a:ea typeface="+mn-ea"/>
                <a:cs typeface="+mn-cs"/>
              </a:rPr>
              <a:t>apparati</a:t>
            </a:r>
            <a:r>
              <a:rPr lang="en-GB" sz="1400" kern="0" dirty="0">
                <a:latin typeface="+mn-lt"/>
              </a:rPr>
              <a:t> </a:t>
            </a:r>
            <a:r>
              <a:rPr lang="en-GB" sz="1400" kern="0" dirty="0" smtClean="0">
                <a:latin typeface="+mn-lt"/>
              </a:rPr>
              <a:t>è</a:t>
            </a:r>
            <a:r>
              <a:rPr kumimoji="0" lang="en-GB" sz="1400" b="0" i="0" u="none" strike="noStrike" kern="0" cap="none" spc="0" normalizeH="0" noProof="0" dirty="0" smtClean="0">
                <a:ln>
                  <a:noFill/>
                </a:ln>
                <a:solidFill>
                  <a:schemeClr val="tx1"/>
                </a:solidFill>
                <a:effectLst/>
                <a:uLnTx/>
                <a:uFillTx/>
                <a:latin typeface="+mn-lt"/>
                <a:ea typeface="+mn-ea"/>
                <a:cs typeface="+mn-cs"/>
              </a:rPr>
              <a:t> la </a:t>
            </a:r>
            <a:r>
              <a:rPr kumimoji="0" lang="en-GB" sz="1400" b="0" i="0" u="none" strike="noStrike" kern="0" cap="none" spc="0" normalizeH="0" noProof="0" dirty="0" err="1" smtClean="0">
                <a:ln>
                  <a:noFill/>
                </a:ln>
                <a:solidFill>
                  <a:schemeClr val="tx1"/>
                </a:solidFill>
                <a:effectLst/>
                <a:uLnTx/>
                <a:uFillTx/>
                <a:latin typeface="+mn-lt"/>
                <a:ea typeface="+mn-ea"/>
                <a:cs typeface="+mn-cs"/>
              </a:rPr>
              <a:t>chiave</a:t>
            </a:r>
            <a:r>
              <a:rPr kumimoji="0" lang="en-GB" sz="1400" b="0" i="0" u="none" strike="noStrike" kern="0" cap="none" spc="0" normalizeH="0" noProof="0" dirty="0" smtClean="0">
                <a:ln>
                  <a:noFill/>
                </a:ln>
                <a:solidFill>
                  <a:schemeClr val="tx1"/>
                </a:solidFill>
                <a:effectLst/>
                <a:uLnTx/>
                <a:uFillTx/>
                <a:latin typeface="+mn-lt"/>
                <a:ea typeface="+mn-ea"/>
                <a:cs typeface="+mn-cs"/>
              </a:rPr>
              <a:t> </a:t>
            </a:r>
            <a:r>
              <a:rPr kumimoji="0" lang="en-GB" sz="1400" b="0" i="0" u="none" strike="noStrike" kern="0" cap="none" spc="0" normalizeH="0" noProof="0" dirty="0" err="1" smtClean="0">
                <a:ln>
                  <a:noFill/>
                </a:ln>
                <a:solidFill>
                  <a:schemeClr val="tx1"/>
                </a:solidFill>
                <a:effectLst/>
                <a:uLnTx/>
                <a:uFillTx/>
                <a:latin typeface="+mn-lt"/>
                <a:ea typeface="+mn-ea"/>
                <a:cs typeface="+mn-cs"/>
              </a:rPr>
              <a:t>della</a:t>
            </a:r>
            <a:r>
              <a:rPr kumimoji="0" lang="en-GB" sz="1400" b="0" i="0" u="none" strike="noStrike" kern="0" cap="none" spc="0" normalizeH="0" noProof="0" dirty="0" smtClean="0">
                <a:ln>
                  <a:noFill/>
                </a:ln>
                <a:solidFill>
                  <a:schemeClr val="tx1"/>
                </a:solidFill>
                <a:effectLst/>
                <a:uLnTx/>
                <a:uFillTx/>
                <a:latin typeface="+mn-lt"/>
                <a:ea typeface="+mn-ea"/>
                <a:cs typeface="+mn-cs"/>
              </a:rPr>
              <a:t> </a:t>
            </a:r>
            <a:r>
              <a:rPr kumimoji="0" lang="en-GB" sz="1400" b="0" i="0" u="none" strike="noStrike" kern="0" cap="none" spc="0" normalizeH="0" noProof="0" dirty="0" err="1" smtClean="0">
                <a:ln>
                  <a:noFill/>
                </a:ln>
                <a:solidFill>
                  <a:schemeClr val="tx1"/>
                </a:solidFill>
                <a:effectLst/>
                <a:uLnTx/>
                <a:uFillTx/>
                <a:latin typeface="+mn-lt"/>
                <a:ea typeface="+mn-ea"/>
                <a:cs typeface="+mn-cs"/>
              </a:rPr>
              <a:t>soluzione</a:t>
            </a:r>
            <a:r>
              <a:rPr kumimoji="0" lang="en-GB" sz="1400" b="0" i="0" u="none" strike="noStrike" kern="0" cap="none" spc="0" normalizeH="0" noProof="0" dirty="0" smtClean="0">
                <a:ln>
                  <a:noFill/>
                </a:ln>
                <a:solidFill>
                  <a:schemeClr val="tx1"/>
                </a:solidFill>
                <a:effectLst/>
                <a:uLnTx/>
                <a:uFillTx/>
                <a:latin typeface="+mn-lt"/>
                <a:ea typeface="+mn-ea"/>
                <a:cs typeface="+mn-cs"/>
              </a:rPr>
              <a:t> </a:t>
            </a:r>
            <a:r>
              <a:rPr kumimoji="0" lang="en-GB" sz="1400" b="0" i="0" u="none" strike="noStrike" kern="0" cap="none" spc="0" normalizeH="0" noProof="0" dirty="0" err="1" smtClean="0">
                <a:ln>
                  <a:noFill/>
                </a:ln>
                <a:solidFill>
                  <a:schemeClr val="tx1"/>
                </a:solidFill>
                <a:effectLst/>
                <a:uLnTx/>
                <a:uFillTx/>
                <a:latin typeface="+mn-lt"/>
                <a:ea typeface="+mn-ea"/>
                <a:cs typeface="+mn-cs"/>
              </a:rPr>
              <a:t>di</a:t>
            </a:r>
            <a:r>
              <a:rPr kumimoji="0" lang="en-GB" sz="1400" b="0" i="0" u="none" strike="noStrike" kern="0" cap="none" spc="0" normalizeH="0" noProof="0" dirty="0" smtClean="0">
                <a:ln>
                  <a:noFill/>
                </a:ln>
                <a:solidFill>
                  <a:schemeClr val="tx1"/>
                </a:solidFill>
                <a:effectLst/>
                <a:uLnTx/>
                <a:uFillTx/>
                <a:latin typeface="+mn-lt"/>
                <a:ea typeface="+mn-ea"/>
                <a:cs typeface="+mn-cs"/>
              </a:rPr>
              <a:t> Bosch</a:t>
            </a:r>
            <a:r>
              <a:rPr lang="en-GB" sz="1400" kern="0" dirty="0" smtClean="0">
                <a:latin typeface="+mn-lt"/>
              </a:rPr>
              <a:t>.</a:t>
            </a:r>
            <a:endParaRPr kumimoji="0" lang="en-GB" sz="14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None/>
              <a:tabLst/>
              <a:defRPr/>
            </a:pPr>
            <a:r>
              <a:rPr kumimoji="0" lang="en-GB" sz="1400" b="0" i="0" u="none" strike="noStrike" kern="0" cap="none" spc="0" normalizeH="0" baseline="0" noProof="0" dirty="0" smtClean="0">
                <a:ln>
                  <a:noFill/>
                </a:ln>
                <a:solidFill>
                  <a:schemeClr val="tx1"/>
                </a:solidFill>
                <a:effectLst/>
                <a:uLnTx/>
                <a:uFillTx/>
                <a:latin typeface="+mn-lt"/>
                <a:ea typeface="+mn-ea"/>
                <a:cs typeface="+mn-cs"/>
              </a:rPr>
              <a:t>Video </a:t>
            </a:r>
            <a:r>
              <a:rPr kumimoji="0" lang="en-GB" sz="1400" b="0" i="0" u="none" strike="noStrike" kern="0" cap="none" spc="0" normalizeH="0" baseline="0" noProof="0" dirty="0" err="1" smtClean="0">
                <a:ln>
                  <a:noFill/>
                </a:ln>
                <a:solidFill>
                  <a:schemeClr val="tx1"/>
                </a:solidFill>
                <a:effectLst/>
                <a:uLnTx/>
                <a:uFillTx/>
                <a:latin typeface="+mn-lt"/>
                <a:ea typeface="+mn-ea"/>
                <a:cs typeface="+mn-cs"/>
              </a:rPr>
              <a:t>Analisi</a:t>
            </a:r>
            <a:r>
              <a:rPr kumimoji="0" lang="en-GB" sz="1400" b="0" i="0" u="none" strike="noStrike" kern="0" cap="none" spc="0" normalizeH="0" noProof="0" dirty="0" smtClean="0">
                <a:ln>
                  <a:noFill/>
                </a:ln>
                <a:solidFill>
                  <a:schemeClr val="tx1"/>
                </a:solidFill>
                <a:effectLst/>
                <a:uLnTx/>
                <a:uFillTx/>
                <a:latin typeface="+mn-lt"/>
                <a:ea typeface="+mn-ea"/>
                <a:cs typeface="+mn-cs"/>
              </a:rPr>
              <a:t> </a:t>
            </a:r>
            <a:r>
              <a:rPr kumimoji="0" lang="en-GB" sz="1400" b="0" i="0" u="none" strike="noStrike" kern="0" cap="none" spc="0" normalizeH="0" noProof="0" dirty="0" err="1" smtClean="0">
                <a:ln>
                  <a:noFill/>
                </a:ln>
                <a:solidFill>
                  <a:schemeClr val="tx1"/>
                </a:solidFill>
                <a:effectLst/>
                <a:uLnTx/>
                <a:uFillTx/>
                <a:latin typeface="+mn-lt"/>
                <a:ea typeface="+mn-ea"/>
                <a:cs typeface="+mn-cs"/>
              </a:rPr>
              <a:t>fatta</a:t>
            </a:r>
            <a:r>
              <a:rPr kumimoji="0" lang="en-GB" sz="1400" b="0" i="0" u="none" strike="noStrike" kern="0" cap="none" spc="0" normalizeH="0" noProof="0" dirty="0" smtClean="0">
                <a:ln>
                  <a:noFill/>
                </a:ln>
                <a:solidFill>
                  <a:schemeClr val="tx1"/>
                </a:solidFill>
                <a:effectLst/>
                <a:uLnTx/>
                <a:uFillTx/>
                <a:latin typeface="+mn-lt"/>
                <a:ea typeface="+mn-ea"/>
                <a:cs typeface="+mn-cs"/>
              </a:rPr>
              <a:t> </a:t>
            </a:r>
            <a:r>
              <a:rPr kumimoji="0" lang="en-GB" sz="1400" b="0" i="0" u="none" strike="noStrike" kern="0" cap="none" spc="0" normalizeH="0" noProof="0" dirty="0" err="1" smtClean="0">
                <a:ln>
                  <a:noFill/>
                </a:ln>
                <a:solidFill>
                  <a:schemeClr val="tx1"/>
                </a:solidFill>
                <a:effectLst/>
                <a:uLnTx/>
                <a:uFillTx/>
                <a:latin typeface="+mn-lt"/>
                <a:ea typeface="+mn-ea"/>
                <a:cs typeface="+mn-cs"/>
              </a:rPr>
              <a:t>da</a:t>
            </a:r>
            <a:r>
              <a:rPr kumimoji="0" lang="en-GB" sz="1400" b="0" i="0" u="none" strike="noStrike" kern="0" cap="none" spc="0" normalizeH="0" noProof="0" dirty="0" smtClean="0">
                <a:ln>
                  <a:noFill/>
                </a:ln>
                <a:solidFill>
                  <a:schemeClr val="tx1"/>
                </a:solidFill>
                <a:effectLst/>
                <a:uLnTx/>
                <a:uFillTx/>
                <a:latin typeface="+mn-lt"/>
                <a:ea typeface="+mn-ea"/>
                <a:cs typeface="+mn-cs"/>
              </a:rPr>
              <a:t> encoder e </a:t>
            </a:r>
            <a:r>
              <a:rPr kumimoji="0" lang="en-GB" sz="1400" b="0" i="0" u="none" strike="noStrike" kern="0" cap="none" spc="0" normalizeH="0" noProof="0" dirty="0" err="1" smtClean="0">
                <a:ln>
                  <a:noFill/>
                </a:ln>
                <a:solidFill>
                  <a:schemeClr val="tx1"/>
                </a:solidFill>
                <a:effectLst/>
                <a:uLnTx/>
                <a:uFillTx/>
                <a:latin typeface="+mn-lt"/>
                <a:ea typeface="+mn-ea"/>
                <a:cs typeface="+mn-cs"/>
              </a:rPr>
              <a:t>telecamere</a:t>
            </a:r>
            <a:r>
              <a:rPr kumimoji="0" lang="en-GB" sz="1400" b="0" i="0" u="none" strike="noStrike" kern="0" cap="none" spc="0" normalizeH="0" noProof="0" dirty="0" smtClean="0">
                <a:ln>
                  <a:noFill/>
                </a:ln>
                <a:solidFill>
                  <a:schemeClr val="tx1"/>
                </a:solidFill>
                <a:effectLst/>
                <a:uLnTx/>
                <a:uFillTx/>
                <a:latin typeface="+mn-lt"/>
                <a:ea typeface="+mn-ea"/>
                <a:cs typeface="+mn-cs"/>
              </a:rPr>
              <a:t> IP</a:t>
            </a:r>
            <a:r>
              <a:rPr kumimoji="0" lang="en-GB" sz="1400" b="0" i="0" u="none" strike="noStrike" kern="0" cap="none" spc="0" normalizeH="0" baseline="0" noProof="0" dirty="0" smtClean="0">
                <a:ln>
                  <a:noFill/>
                </a:ln>
                <a:solidFill>
                  <a:schemeClr val="tx1"/>
                </a:solidFill>
                <a:effectLst/>
                <a:uLnTx/>
                <a:uFillTx/>
                <a:latin typeface="+mn-lt"/>
                <a:ea typeface="+mn-ea"/>
                <a:cs typeface="+mn-cs"/>
              </a:rPr>
              <a:t>.</a:t>
            </a:r>
            <a:r>
              <a:rPr kumimoji="0" lang="de-DE" sz="1400" b="0" i="0" u="none" strike="noStrike" kern="0" cap="none" spc="0" normalizeH="0" baseline="0" noProof="0" dirty="0" smtClean="0">
                <a:ln>
                  <a:noFill/>
                </a:ln>
                <a:solidFill>
                  <a:schemeClr val="tx1"/>
                </a:solidFill>
                <a:effectLst/>
                <a:uLnTx/>
                <a:uFillTx/>
                <a:latin typeface="+mn-lt"/>
                <a:ea typeface="+mn-ea"/>
                <a:cs typeface="+mn-cs"/>
              </a:rPr>
              <a:t> </a:t>
            </a:r>
            <a:endParaRPr kumimoji="0" lang="en-US" sz="1400" b="0" i="0" u="none" strike="noStrike" kern="0" cap="none" spc="0" normalizeH="0" baseline="0" noProof="0" dirty="0" smtClean="0">
              <a:ln>
                <a:noFill/>
              </a:ln>
              <a:solidFill>
                <a:schemeClr val="tx1"/>
              </a:solidFill>
              <a:effectLst/>
              <a:uLnTx/>
              <a:uFillTx/>
              <a:latin typeface="+mn-lt"/>
              <a:ea typeface="+mn-ea"/>
              <a:cs typeface="+mn-cs"/>
            </a:endParaRPr>
          </a:p>
          <a:p>
            <a:pPr marL="304800" marR="0" lvl="0" indent="-304800" algn="l" defTabSz="914400" rtl="0" eaLnBrk="1" fontAlgn="base" latinLnBrk="0" hangingPunct="1">
              <a:lnSpc>
                <a:spcPct val="111000"/>
              </a:lnSpc>
              <a:spcBef>
                <a:spcPct val="0"/>
              </a:spcBef>
              <a:spcAft>
                <a:spcPct val="0"/>
              </a:spcAft>
              <a:buClr>
                <a:srgbClr val="425C8F"/>
              </a:buClr>
              <a:buSzPct val="65000"/>
              <a:buFont typeface="Wingdings" pitchFamily="2" charset="2"/>
              <a:buChar char="è"/>
              <a:tabLst/>
              <a:defRPr/>
            </a:pP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13" name="Picture 10" descr="ip cam hi-res50000"/>
          <p:cNvPicPr>
            <a:picLocks noChangeAspect="1" noChangeArrowheads="1"/>
          </p:cNvPicPr>
          <p:nvPr>
            <p:custDataLst>
              <p:tags r:id="rId9"/>
            </p:custDataLst>
          </p:nvPr>
        </p:nvPicPr>
        <p:blipFill>
          <a:blip r:embed="rId15" cstate="print"/>
          <a:srcRect b="12407"/>
          <a:stretch>
            <a:fillRect/>
          </a:stretch>
        </p:blipFill>
        <p:spPr bwMode="auto">
          <a:xfrm>
            <a:off x="1242864" y="1488683"/>
            <a:ext cx="5834285" cy="3614425"/>
          </a:xfrm>
          <a:prstGeom prst="rect">
            <a:avLst/>
          </a:prstGeom>
          <a:noFill/>
        </p:spPr>
      </p:pic>
      <p:sp>
        <p:nvSpPr>
          <p:cNvPr id="17" name="Text Box 11"/>
          <p:cNvSpPr txBox="1">
            <a:spLocks noChangeArrowheads="1"/>
          </p:cNvSpPr>
          <p:nvPr>
            <p:custDataLst>
              <p:tags r:id="rId10"/>
            </p:custDataLst>
          </p:nvPr>
        </p:nvSpPr>
        <p:spPr bwMode="auto">
          <a:xfrm>
            <a:off x="6571456" y="0"/>
            <a:ext cx="1800200" cy="411395"/>
          </a:xfrm>
          <a:prstGeom prst="rect">
            <a:avLst/>
          </a:prstGeom>
          <a:noFill/>
          <a:ln w="9525" algn="ctr">
            <a:noFill/>
            <a:miter lim="800000"/>
            <a:headEnd/>
            <a:tailEnd/>
          </a:ln>
          <a:effectLst/>
        </p:spPr>
        <p:txBody>
          <a:bodyPr wrap="square" lIns="0" tIns="69088" rIns="0" bIns="0">
            <a:spAutoFit/>
          </a:bodyPr>
          <a:lstStyle/>
          <a:p>
            <a:pPr marL="331788" indent="-331788" eaLnBrk="0" hangingPunct="0">
              <a:lnSpc>
                <a:spcPct val="111000"/>
              </a:lnSpc>
              <a:spcBef>
                <a:spcPct val="50000"/>
              </a:spcBef>
              <a:buClr>
                <a:srgbClr val="5D7298"/>
              </a:buClr>
              <a:buSzPct val="65000"/>
              <a:buFont typeface="Wingdings" pitchFamily="2" charset="2"/>
              <a:buChar char="è"/>
            </a:pPr>
            <a:r>
              <a:rPr lang="en-US" sz="2000" dirty="0" err="1" smtClean="0">
                <a:solidFill>
                  <a:schemeClr val="bg1"/>
                </a:solidFill>
              </a:rPr>
              <a:t>Tecnologia</a:t>
            </a:r>
            <a:endParaRPr lang="en-US" sz="2000" dirty="0" smtClean="0">
              <a:solidFill>
                <a:schemeClr val="bg1"/>
              </a:solidFill>
            </a:endParaRPr>
          </a:p>
        </p:txBody>
      </p:sp>
      <p:sp>
        <p:nvSpPr>
          <p:cNvPr id="15" name="Segnaposto numero diapositiva 14"/>
          <p:cNvSpPr>
            <a:spLocks noGrp="1"/>
          </p:cNvSpPr>
          <p:nvPr>
            <p:ph type="sldNum" sz="quarter" idx="10"/>
          </p:nvPr>
        </p:nvSpPr>
        <p:spPr/>
        <p:txBody>
          <a:bodyPr/>
          <a:lstStyle/>
          <a:p>
            <a:fld id="{D7C3F0AE-C3A5-4F23-B629-A17D7DB1DB0C}" type="slidenum">
              <a:rPr lang="it-IT" smtClean="0"/>
              <a:pPr/>
              <a:t>9</a:t>
            </a:fld>
            <a:endParaRPr lang="it-IT"/>
          </a:p>
        </p:txBody>
      </p:sp>
      <p:pic>
        <p:nvPicPr>
          <p:cNvPr id="134145" name="Picture 1" descr="J:\Animazioni\image1641.gif"/>
          <p:cNvPicPr>
            <a:picLocks noChangeAspect="1" noChangeArrowheads="1"/>
          </p:cNvPicPr>
          <p:nvPr>
            <p:custDataLst>
              <p:tags r:id="rId11"/>
            </p:custDataLst>
          </p:nvPr>
        </p:nvPicPr>
        <p:blipFill>
          <a:blip r:embed="rId16" cstate="print"/>
          <a:srcRect/>
          <a:stretch>
            <a:fillRect/>
          </a:stretch>
        </p:blipFill>
        <p:spPr bwMode="auto">
          <a:xfrm>
            <a:off x="6931496" y="1069876"/>
            <a:ext cx="876300" cy="962025"/>
          </a:xfrm>
          <a:prstGeom prst="rect">
            <a:avLst/>
          </a:prstGeom>
          <a:noFill/>
        </p:spPr>
      </p:pic>
    </p:spTree>
    <p:custDataLst>
      <p:tags r:id="rId1"/>
    </p:custData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UBLISH_TITLE" val="IVA training concept"/>
  <p:tag name="ARTICULATE_PUBLISH_PATH" val="C:\Documents and Settings\mso5ein\Desktop"/>
  <p:tag name="ARTICULATE_LOGO" val="boschacademy1.jpg"/>
  <p:tag name="ARTICULATE_PRESENTER" val="(None selected)"/>
  <p:tag name="ARTICULATE_LMS" val="0"/>
  <p:tag name="ARTICULATE_TEMPLATE" val="test"/>
  <p:tag name="LMS_PUBLISH" val="No"/>
  <p:tag name="PLAYERLOGOHEIGHT" val="100"/>
  <p:tag name="PLAYERLOGOWIDTH" val="160"/>
  <p:tag name="LAUNCHINNEWWINDOW" val="0"/>
  <p:tag name="LASTPUBLISHED" val="C:\Documents and Settings\mso5ein\Desktop\IVA training concept\player.html"/>
  <p:tag name="LAYOUTLANGUAGE" val="2057"/>
  <p:tag name="ML_1" val="STNL-CCTV_Ein4_ST"/>
  <p:tag name="ML_2" val="Bosch.mcr"/>
  <p:tag name="ML_LAYOUT_RESOURCE" val="BOSCH4_3.MCR"/>
  <p:tag name="FIELD.DATE.SUFFIX.CONTENT" val=" | "/>
  <p:tag name="FIELD.DATE.COMBOINDEX" val="-2"/>
  <p:tag name="FIELD.CONF.SUFFIX.CONTENT" val=" | "/>
  <p:tag name="FIELD.CONF.COMBOINDEX" val="0"/>
  <p:tag name="FIELD.REM_ABL.SUFFIX.CONTENT" val=" | "/>
  <p:tag name="FIELD.REM_ABL.COMBOINDEX" val="-2"/>
  <p:tag name="FIELD.COPY.COMBOINDEX" val="0"/>
  <p:tag name="FIELD.CHAPTER.CONTENT" val="Header of section"/>
  <p:tag name="FIELD.CHAPTER.VALUE" val="Header of section"/>
  <p:tag name="FIELD.CHAPTER.COMBOINDEX" val="0"/>
  <p:tag name="FIELD.REM_ANL.CONTENT" val=" "/>
  <p:tag name="FIELD.REM_ANL.VALUE" val=" "/>
  <p:tag name="FIELD.REM_ANL.COMBOINDEX" val="0"/>
  <p:tag name="FIELD.DPT.CONTENT" val="Department "/>
  <p:tag name="FIELD.DPT.VALUE" val="Department  | "/>
  <p:tag name="FIELD.DPT.SUFFIX.CONTENT" val=" | "/>
  <p:tag name="FIELD.DPT.COMBOINDEX" val="0"/>
  <p:tag name="FIELD.BGROUP.CONTENT" val="Security Systems"/>
  <p:tag name="FIELD.BGROUP.VALUE" val="Security Systems"/>
  <p:tag name="FIELD.BGROUP.COMBOINDEX" val="0"/>
  <p:tag name="FIELDS.INITIALIZED" val="1"/>
  <p:tag name="CONFIG" val="config01.xml"/>
  <p:tag name="CFG.VERSION" val="0"/>
  <p:tag name="CFG.LAYOUTID" val="Layout4_3"/>
  <p:tag name="CFG.LAYOUT" val="config01.xml"/>
  <p:tag name="MAPNAME" val="Map1"/>
  <p:tag name="LICENSEKEY" val="46504b9e-b1c9-48ed-967f-a36de42ae84b"/>
  <p:tag name="MLI" val="1"/>
  <p:tag name="ADM" val="1"/>
  <p:tag name="SLIDEMASTERMASTERNAME" val="Slide"/>
  <p:tag name="SLIDEMASTERSHAPESETGROUPCLASSNAME" val="ShapeSetGroup1"/>
  <p:tag name="SLIDEMASTERCOLORSETGROUPCLASSNAME" val="ColorSetGroup1"/>
  <p:tag name="SLIDEMASTERFONTSETGROUPCLASSNAME" val="FontSetGroup1"/>
  <p:tag name="SLIDEMASTERSTYLESETGROUPCLASSNAME" val="StyleSetGroup1"/>
  <p:tag name="SLIDEMASTERMODIFIED" val="1"/>
  <p:tag name="TITLEMASTERMASTERNAME" val="TitleSlide"/>
  <p:tag name="TITLEMASTERSHAPESETGROUPCLASSNAME" val="ShapeSetGroup1"/>
  <p:tag name="TITLEMASTERCOLORSETGROUPCLASSNAME" val="ColorSetGroup1"/>
  <p:tag name="TITLEMASTERFONTSETGROUPCLASSNAME" val="FontSetGroup1"/>
  <p:tag name="TITLEMASTERSTYLESETGROUPCLASSNAME" val="StyleSetGroup1"/>
  <p:tag name="TITLEMASTERMODIFIED" val="1"/>
  <p:tag name="CFG.CUSTOMERVERSION" val="8"/>
  <p:tag name="AGCN" val="0"/>
  <p:tag name="RESAVED" val="1"/>
  <p:tag name="FIELD.COPY.CONTENT" val="© Robert Bosch GmbH 2012. All rights reserved, also regarding any disposal, exploitation, reproduction, editing, distribution, as well as in the event of applications for industrial property rights."/>
  <p:tag name="FIELD.COPY.VALUE" val="© Robert Bosch GmbH 2012. All rights reserved, also regarding any disposal, exploitation, reproduction, editing, distribution, as well as in the event of applications for industrial property rights."/>
  <p:tag name="ML_UFSOK" val="248131145"/>
  <p:tag name="FIELD.DATE.CONTENT" val="04/02/14"/>
  <p:tag name="FIELD.DATE.VALUE" val="04/02/14 | "/>
</p:tagLst>
</file>

<file path=ppt/tags/tag10.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Slide"/>
  <p:tag name="COLORSETGROUPCLASSNAME" val="ColorSetGroup1"/>
  <p:tag name="FONTSETGROUPCLASSNAME" val="FontSetGroup1"/>
  <p:tag name="SHAPECLASSNAME" val="BoschBitmapHolder"/>
  <p:tag name="SHAPECLASSFILE" val="PPTFootCol.png"/>
  <p:tag name="SHAPECLASSPROTECTIONTYPE" val="15"/>
</p:tagLst>
</file>

<file path=ppt/tags/tag100.xml><?xml version="1.0" encoding="utf-8"?>
<p:tagLst xmlns:a="http://schemas.openxmlformats.org/drawingml/2006/main" xmlns:r="http://schemas.openxmlformats.org/officeDocument/2006/relationships" xmlns:p="http://schemas.openxmlformats.org/presentationml/2006/main">
  <p:tag name="COLORSETCLASSNAME" val="ColorSet1"/>
  <p:tag name="COLORS" val="-1;-1;-1;White;White;-1"/>
</p:tagLst>
</file>

<file path=ppt/tags/tag101.xml><?xml version="1.0" encoding="utf-8"?>
<p:tagLst xmlns:a="http://schemas.openxmlformats.org/drawingml/2006/main" xmlns:r="http://schemas.openxmlformats.org/officeDocument/2006/relationships" xmlns:p="http://schemas.openxmlformats.org/presentationml/2006/main">
  <p:tag name="COLORSETCLASSNAME" val="ColorSet1"/>
  <p:tag name="COLORS" val="-1;White;-2;-2;-1;-2"/>
</p:tagLst>
</file>

<file path=ppt/tags/tag102.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Blue3;White;-1;-2"/>
</p:tagLst>
</file>

<file path=ppt/tags/tag103.xml><?xml version="1.0" encoding="utf-8"?>
<p:tagLst xmlns:a="http://schemas.openxmlformats.org/drawingml/2006/main" xmlns:r="http://schemas.openxmlformats.org/officeDocument/2006/relationships" xmlns:p="http://schemas.openxmlformats.org/presentationml/2006/main">
  <p:tag name="COLORSETCLASSNAME" val="ColorSet1"/>
  <p:tag name="COLORS" val="-1;-1;-1;White;White;-1"/>
</p:tagLst>
</file>

<file path=ppt/tags/tag104.xml><?xml version="1.0" encoding="utf-8"?>
<p:tagLst xmlns:a="http://schemas.openxmlformats.org/drawingml/2006/main" xmlns:r="http://schemas.openxmlformats.org/officeDocument/2006/relationships" xmlns:p="http://schemas.openxmlformats.org/presentationml/2006/main">
  <p:tag name="COLORSETCLASSNAME" val="ColorSet1"/>
  <p:tag name="COLORS" val="-1;White;-2;-2;-1;-2"/>
</p:tagLst>
</file>

<file path=ppt/tags/tag105.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106.xml><?xml version="1.0" encoding="utf-8"?>
<p:tagLst xmlns:a="http://schemas.openxmlformats.org/drawingml/2006/main" xmlns:r="http://schemas.openxmlformats.org/officeDocument/2006/relationships" xmlns:p="http://schemas.openxmlformats.org/presentationml/2006/main">
  <p:tag name="COLORSETCLASSNAME" val="ColorSet1"/>
  <p:tag name="COLORS" val="-1;-1;-1;White;White;-1"/>
</p:tagLst>
</file>

<file path=ppt/tags/tag107.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28_SHAPECLASSPROTECTIONTYPE" val="15"/>
  <p:tag name="TEXT BOX 26_SHAPECLASSPROTECTIONTYPE" val="27"/>
</p:tagLst>
</file>

<file path=ppt/tags/tag108.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109.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11.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Slide"/>
  <p:tag name="COLORSETGROUPCLASSNAME" val="ColorSetGroup1"/>
  <p:tag name="FONTSETGROUPCLASSNAME" val="FontSetGroup1"/>
  <p:tag name="SHAPECLASSNAME" val="BoschBitmap"/>
  <p:tag name="SHAPECLASSFILE" val="BOCOL.png"/>
  <p:tag name="SHAPECLASSPROTECTIONTYPE" val="15"/>
</p:tagLst>
</file>

<file path=ppt/tags/tag110.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111.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112.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113.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114.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115.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11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117.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118.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119.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12.xml><?xml version="1.0" encoding="utf-8"?>
<p:tagLst xmlns:a="http://schemas.openxmlformats.org/drawingml/2006/main" xmlns:r="http://schemas.openxmlformats.org/officeDocument/2006/relationships" xmlns:p="http://schemas.openxmlformats.org/presentationml/2006/main">
  <p:tag name="FONT" val="Pagefont"/>
  <p:tag name="FONTSETCLASSNAME" val="FontSet1"/>
  <p:tag name="COLORS" val="-2;-2;-2;-2;PageNumberFontColor2;-2"/>
  <p:tag name="COLORSETCLASSNAME" val="ColorSet1"/>
  <p:tag name="SCRIPT" val="1"/>
  <p:tag name="MLI" val="1"/>
  <p:tag name="SHAPESETGROUPCLASSNAME" val="ShapeSetGroup1"/>
  <p:tag name="SHAPESETCLASSNAME" val="TitleSlide"/>
  <p:tag name="COLORSETGROUPCLASSNAME" val="ColorSetGroup1"/>
  <p:tag name="FONTSETGROUPCLASSNAME" val="FontSetGroup1"/>
  <p:tag name="SHAPECLASSNAME" val="PageBox"/>
  <p:tag name="SHAPECLASSPROTECTIONTYPE" val="31"/>
</p:tagLst>
</file>

<file path=ppt/tags/tag120.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121.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122.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123.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124.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12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126.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12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128.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29_SHAPECLASSPROTECTIONTYPE" val="15"/>
  <p:tag name="TEXT BOX 26_SHAPECLASSPROTECTIONTYPE" val="27"/>
</p:tagLst>
</file>

<file path=ppt/tags/tag12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13.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 val="-2;-2;-2;-2;TitleFontColor;-2"/>
  <p:tag name="COLORSETCLASSNAME" val="ColorSet1"/>
  <p:tag name="MLI" val="1"/>
  <p:tag name="SHAPESETGROUPCLASSNAME" val="ShapeSetGroup1"/>
  <p:tag name="SHAPESETCLASSNAME" val="TitleSlide"/>
  <p:tag name="COLORSETGROUPCLASSNAME" val="ColorSetGroup1"/>
  <p:tag name="FONTSETGROUPCLASSNAME" val="FontSetGroup1"/>
  <p:tag name="SHAPECLASSNAME" val="TitleBoxOnTitleSlide"/>
  <p:tag name="SHAPECLASSPROTECTIONTYPE" val="0"/>
</p:tagLst>
</file>

<file path=ppt/tags/tag13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13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132.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13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134.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13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136.xml><?xml version="1.0" encoding="utf-8"?>
<p:tagLst xmlns:a="http://schemas.openxmlformats.org/drawingml/2006/main" xmlns:r="http://schemas.openxmlformats.org/officeDocument/2006/relationships" xmlns:p="http://schemas.openxmlformats.org/presentationml/2006/main">
  <p:tag name="COLORSETCLASSNAME" val="ColorSet1"/>
  <p:tag name="COLORS" val="-2;-2;Black;LogoRightColor;-1;-2"/>
</p:tagLst>
</file>

<file path=ppt/tags/tag137.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138.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13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14.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Slide"/>
  <p:tag name="COLORSETGROUPCLASSNAME" val="ColorSetGroup1"/>
  <p:tag name="FONTSETGROUPCLASSNAME" val="FontSetGroup1"/>
  <p:tag name="SHAPECLASSNAME" val="Subtitle"/>
  <p:tag name="SHAPECLASSPROTECTIONTYPE" val="0"/>
</p:tagLst>
</file>

<file path=ppt/tags/tag140.xml><?xml version="1.0" encoding="utf-8"?>
<p:tagLst xmlns:a="http://schemas.openxmlformats.org/drawingml/2006/main" xmlns:r="http://schemas.openxmlformats.org/officeDocument/2006/relationships" xmlns:p="http://schemas.openxmlformats.org/presentationml/2006/main">
  <p:tag name="COLORSETCLASSNAME" val="ColorSet1"/>
  <p:tag name="COLORS" val="-2;-2;Black;LogoRightColor;-1;-2"/>
</p:tagLst>
</file>

<file path=ppt/tags/tag141.xml><?xml version="1.0" encoding="utf-8"?>
<p:tagLst xmlns:a="http://schemas.openxmlformats.org/drawingml/2006/main" xmlns:r="http://schemas.openxmlformats.org/officeDocument/2006/relationships" xmlns:p="http://schemas.openxmlformats.org/presentationml/2006/main">
  <p:tag name="COLORSETCLASSNAME" val="ColorSet1"/>
  <p:tag name="COLORS" val="-2;-2;Black;LogoRightColor;-1;-2"/>
</p:tagLst>
</file>

<file path=ppt/tags/tag142.xml><?xml version="1.0" encoding="utf-8"?>
<p:tagLst xmlns:a="http://schemas.openxmlformats.org/drawingml/2006/main" xmlns:r="http://schemas.openxmlformats.org/officeDocument/2006/relationships" xmlns:p="http://schemas.openxmlformats.org/presentationml/2006/main">
  <p:tag name="COLORSETCLASSNAME" val="ColorSet1"/>
  <p:tag name="COLORS" val="-2;-2;Black;LogoRightColor;-1;-2"/>
</p:tagLst>
</file>

<file path=ppt/tags/tag143.xml><?xml version="1.0" encoding="utf-8"?>
<p:tagLst xmlns:a="http://schemas.openxmlformats.org/drawingml/2006/main" xmlns:r="http://schemas.openxmlformats.org/officeDocument/2006/relationships" xmlns:p="http://schemas.openxmlformats.org/presentationml/2006/main">
  <p:tag name="COLORSETCLASSNAME" val="ColorSet1"/>
  <p:tag name="COLORS" val="-2;-2;Black;LogoRightColor;-1;-2"/>
</p:tagLst>
</file>

<file path=ppt/tags/tag144.xml><?xml version="1.0" encoding="utf-8"?>
<p:tagLst xmlns:a="http://schemas.openxmlformats.org/drawingml/2006/main" xmlns:r="http://schemas.openxmlformats.org/officeDocument/2006/relationships" xmlns:p="http://schemas.openxmlformats.org/presentationml/2006/main">
  <p:tag name="COLORSETCLASSNAME" val="ColorSet1"/>
  <p:tag name="COLORS" val="-2;-2;Black;LogoRightColor;-1;-2"/>
</p:tagLst>
</file>

<file path=ppt/tags/tag145.xml><?xml version="1.0" encoding="utf-8"?>
<p:tagLst xmlns:a="http://schemas.openxmlformats.org/drawingml/2006/main" xmlns:r="http://schemas.openxmlformats.org/officeDocument/2006/relationships" xmlns:p="http://schemas.openxmlformats.org/presentationml/2006/main">
  <p:tag name="COLORSETCLASSNAME" val="ColorSet1"/>
  <p:tag name="COLORS" val="-1;LogoRightColor;Black;LogoRightColor;-1;-2"/>
</p:tagLst>
</file>

<file path=ppt/tags/tag146.xml><?xml version="1.0" encoding="utf-8"?>
<p:tagLst xmlns:a="http://schemas.openxmlformats.org/drawingml/2006/main" xmlns:r="http://schemas.openxmlformats.org/officeDocument/2006/relationships" xmlns:p="http://schemas.openxmlformats.org/presentationml/2006/main">
  <p:tag name="COLORSETCLASSNAME" val="ColorSet1"/>
  <p:tag name="COLORS" val="-1;LogoRightColor;Black;LogoRightColor;-1;-2"/>
</p:tagLst>
</file>

<file path=ppt/tags/tag147.xml><?xml version="1.0" encoding="utf-8"?>
<p:tagLst xmlns:a="http://schemas.openxmlformats.org/drawingml/2006/main" xmlns:r="http://schemas.openxmlformats.org/officeDocument/2006/relationships" xmlns:p="http://schemas.openxmlformats.org/presentationml/2006/main">
  <p:tag name="COLORSETCLASSNAME" val="ColorSet1"/>
  <p:tag name="COLORS" val="-1;LogoRightColor;Black;LogoRightColor;-1;-2"/>
</p:tagLst>
</file>

<file path=ppt/tags/tag148.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149.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15.xml><?xml version="1.0" encoding="utf-8"?>
<p:tagLst xmlns:a="http://schemas.openxmlformats.org/drawingml/2006/main" xmlns:r="http://schemas.openxmlformats.org/officeDocument/2006/relationships" xmlns:p="http://schemas.openxmlformats.org/presentationml/2006/main">
  <p:tag name="COLORS" val="ChapterBoxColor;ChapterBoxColor;-2;-2;ChapterBoxColor;-2"/>
  <p:tag name="COLORSETCLASSNAME" val="ColorSet1"/>
  <p:tag name="MLI" val="1"/>
  <p:tag name="SHAPESETGROUPCLASSNAME" val="ShapeSetGroup1"/>
  <p:tag name="SHAPESETCLASSNAME" val="TitleSlide"/>
  <p:tag name="COLORSETGROUPCLASSNAME" val="ColorSetGroup1"/>
  <p:tag name="FONTSETGROUPCLASSNAME" val="FontSetGroup1"/>
  <p:tag name="SHAPECLASSNAME" val="Headerbox"/>
  <p:tag name="SHAPECLASSPROTECTIONTYPE" val="15"/>
</p:tagLst>
</file>

<file path=ppt/tags/tag150.xml><?xml version="1.0" encoding="utf-8"?>
<p:tagLst xmlns:a="http://schemas.openxmlformats.org/drawingml/2006/main" xmlns:r="http://schemas.openxmlformats.org/officeDocument/2006/relationships" xmlns:p="http://schemas.openxmlformats.org/presentationml/2006/main">
  <p:tag name="COLORSETCLASSNAME" val="ColorSet1"/>
  <p:tag name="COLORS" val="-2;-2;Black;LogoRightColor;-1;-2"/>
</p:tagLst>
</file>

<file path=ppt/tags/tag15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152.xml><?xml version="1.0" encoding="utf-8"?>
<p:tagLst xmlns:a="http://schemas.openxmlformats.org/drawingml/2006/main" xmlns:r="http://schemas.openxmlformats.org/officeDocument/2006/relationships" xmlns:p="http://schemas.openxmlformats.org/presentationml/2006/main">
  <p:tag name="COLORSETCLASSNAME" val="ColorSet1"/>
  <p:tag name="COLORS" val="Extra11;LogoRightColor;Black;LogoRightColor;-1;-2"/>
</p:tagLst>
</file>

<file path=ppt/tags/tag153.xml><?xml version="1.0" encoding="utf-8"?>
<p:tagLst xmlns:a="http://schemas.openxmlformats.org/drawingml/2006/main" xmlns:r="http://schemas.openxmlformats.org/officeDocument/2006/relationships" xmlns:p="http://schemas.openxmlformats.org/presentationml/2006/main">
  <p:tag name="COLORSETCLASSNAME" val="ColorSet1"/>
  <p:tag name="COLORS" val="-1;LogoRightColor;Black;LogoRightColor;-1;-2"/>
</p:tagLst>
</file>

<file path=ppt/tags/tag154.xml><?xml version="1.0" encoding="utf-8"?>
<p:tagLst xmlns:a="http://schemas.openxmlformats.org/drawingml/2006/main" xmlns:r="http://schemas.openxmlformats.org/officeDocument/2006/relationships" xmlns:p="http://schemas.openxmlformats.org/presentationml/2006/main">
  <p:tag name="COLORSETCLASSNAME" val="ColorSet1"/>
  <p:tag name="COLORS" val="-1;LogoRightColor;Black;LogoRightColor;-1;-2"/>
</p:tagLst>
</file>

<file path=ppt/tags/tag155.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156.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7_SHAPECLASSPROTECTIONTYPE" val="1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12_SHAPECLASSPROTECTIONTYPE" val="27"/>
  <p:tag name="RECTANGLE 5_SHAPECLASSPROTECTIONTYPE" val="27"/>
  <p:tag name="IMMAGINE 72_SHAPECLASSPROTECTIONTYPE" val="15"/>
  <p:tag name="TEXT BOX 26_SHAPECLASSPROTECTIONTYPE" val="27"/>
</p:tagLst>
</file>

<file path=ppt/tags/tag157.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158.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159.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16.xml><?xml version="1.0" encoding="utf-8"?>
<p:tagLst xmlns:a="http://schemas.openxmlformats.org/drawingml/2006/main" xmlns:r="http://schemas.openxmlformats.org/officeDocument/2006/relationships" xmlns:p="http://schemas.openxmlformats.org/presentationml/2006/main">
  <p:tag name="COLORS" val="-2;-2;HeaderLineColor;-2;-2;-2"/>
  <p:tag name="COLORSETCLASSNAME" val="ColorSet1"/>
  <p:tag name="MLI" val="1"/>
  <p:tag name="SHAPESETGROUPCLASSNAME" val="ShapeSetGroup1"/>
  <p:tag name="SHAPESETCLASSNAME" val="TitleSlide"/>
  <p:tag name="COLORSETGROUPCLASSNAME" val="ColorSetGroup1"/>
  <p:tag name="FONTSETGROUPCLASSNAME" val="FontSetGroup1"/>
  <p:tag name="SHAPECLASSNAME" val="HeaderLine"/>
  <p:tag name="SHAPECLASSPROTECTIONTYPE" val="15"/>
</p:tagLst>
</file>

<file path=ppt/tags/tag160.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161.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162.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163.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AuthorBox"/>
  <p:tag name="SHAPECLASSPROTECTIONTYPE" val="11"/>
  <p:tag name="COLORS" val="-2;-2;-2;-2;-1;-2"/>
</p:tagLst>
</file>

<file path=ppt/tags/tag164.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16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166.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167.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68.xml><?xml version="1.0" encoding="utf-8"?>
<p:tagLst xmlns:a="http://schemas.openxmlformats.org/drawingml/2006/main" xmlns:r="http://schemas.openxmlformats.org/officeDocument/2006/relationships" xmlns:p="http://schemas.openxmlformats.org/presentationml/2006/main">
  <p:tag name="COLORSETCLASSNAME" val="ColorSet1"/>
  <p:tag name="COLORS" val="Blue4;White;Black426;White;-1;-2"/>
</p:tagLst>
</file>

<file path=ppt/tags/tag169.xml><?xml version="1.0" encoding="utf-8"?>
<p:tagLst xmlns:a="http://schemas.openxmlformats.org/drawingml/2006/main" xmlns:r="http://schemas.openxmlformats.org/officeDocument/2006/relationships" xmlns:p="http://schemas.openxmlformats.org/presentationml/2006/main">
  <p:tag name="COLORSETCLASSNAME" val="ColorSet1"/>
  <p:tag name="COLORS" val="Blue4;White;Black426;White;-1;-2"/>
</p:tagLst>
</file>

<file path=ppt/tags/tag17.xml><?xml version="1.0" encoding="utf-8"?>
<p:tagLst xmlns:a="http://schemas.openxmlformats.org/drawingml/2006/main" xmlns:r="http://schemas.openxmlformats.org/officeDocument/2006/relationships" xmlns:p="http://schemas.openxmlformats.org/presentationml/2006/main">
  <p:tag name="COLORS" val="-2;-2;FooterLineColor;-2;FooterLineColor;-2"/>
  <p:tag name="COLORSETCLASSNAME" val="ColorSet1"/>
  <p:tag name="MLI" val="1"/>
  <p:tag name="SHAPESETGROUPCLASSNAME" val="ShapeSetGroup1"/>
  <p:tag name="SHAPESETCLASSNAME" val="TitleSlide"/>
  <p:tag name="COLORSETGROUPCLASSNAME" val="ColorSetGroup1"/>
  <p:tag name="FONTSETGROUPCLASSNAME" val="FontSetGroup1"/>
  <p:tag name="SHAPECLASSNAME" val="FooterLine"/>
  <p:tag name="SHAPECLASSPROTECTIONTYPE" val="15"/>
</p:tagLst>
</file>

<file path=ppt/tags/tag170.xml><?xml version="1.0" encoding="utf-8"?>
<p:tagLst xmlns:a="http://schemas.openxmlformats.org/drawingml/2006/main" xmlns:r="http://schemas.openxmlformats.org/officeDocument/2006/relationships" xmlns:p="http://schemas.openxmlformats.org/presentationml/2006/main">
  <p:tag name="COLORSETCLASSNAME" val="ColorSet1"/>
  <p:tag name="COLORS" val="Blue4;White;Black426;White;-1;-2"/>
</p:tagLst>
</file>

<file path=ppt/tags/tag171.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72.xml><?xml version="1.0" encoding="utf-8"?>
<p:tagLst xmlns:a="http://schemas.openxmlformats.org/drawingml/2006/main" xmlns:r="http://schemas.openxmlformats.org/officeDocument/2006/relationships" xmlns:p="http://schemas.openxmlformats.org/presentationml/2006/main">
  <p:tag name="COLORSETCLASSNAME" val="ColorSet1"/>
  <p:tag name="COLORS" val="Blue4;White;Black426;White;-1;-2"/>
</p:tagLst>
</file>

<file path=ppt/tags/tag173.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74.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75.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76.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77.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178.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179.xml><?xml version="1.0" encoding="utf-8"?>
<p:tagLst xmlns:a="http://schemas.openxmlformats.org/drawingml/2006/main" xmlns:r="http://schemas.openxmlformats.org/officeDocument/2006/relationships" xmlns:p="http://schemas.openxmlformats.org/presentationml/2006/main">
  <p:tag name="COLORSETCLASSNAME" val="ColorSet1"/>
  <p:tag name="COLORS" val="-1;-1;Black426;White;-1;-2"/>
</p:tagLst>
</file>

<file path=ppt/tags/tag18.xml><?xml version="1.0" encoding="utf-8"?>
<p:tagLst xmlns:a="http://schemas.openxmlformats.org/drawingml/2006/main" xmlns:r="http://schemas.openxmlformats.org/officeDocument/2006/relationships" xmlns:p="http://schemas.openxmlformats.org/presentationml/2006/main">
  <p:tag name="FIELDS.INITIALIZED" val="1"/>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SHAPESETCLASSNAME" val="TitleText"/>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7_SHAPECLASSPROTECTIONTYPE" val="11"/>
  <p:tag name="RECTANGLE 24_SHAPECLASSPROTECTIONTYPE" val="15"/>
  <p:tag name="RECTANGLE 5_SHAPECLASSPROTECTIONTYPE" val="11"/>
  <p:tag name="PICTURE 25_SHAPECLASSPROTECTIONTYPE" val="15"/>
  <p:tag name="TEXT BOX 26_SHAPECLASSPROTECTIONTYPE" val="11"/>
  <p:tag name="RECTANGLE 8_SHAPECLASSPROTECTIONTYPE" val="0"/>
  <p:tag name="NBTXT" val="Header of section"/>
  <p:tag name="NBTXTC" val="Header of section"/>
  <p:tag name="AGTX" val="Header of section"/>
  <p:tag name="AGTXC" val="Header of section"/>
  <p:tag name="FIELD.CHAPTER.COMBOINDEX" val="-2"/>
  <p:tag name="FIELD.REM_ANL.CONTENT" val=""/>
  <p:tag name="FIELD.REM_ANL.VALUE" val=""/>
  <p:tag name="FIELD.REM_ANL.COMBOINDEX" val="-2"/>
  <p:tag name="FIELD.DPT.COMBOINDEX" val="-2"/>
  <p:tag name="TITOLO 15_SHAPECLASSPROTECTIONTYPE" val="0"/>
  <p:tag name="FIELD.CHAPTER.CONTENT" val="VS4 IVA Training"/>
  <p:tag name="FIELD.CHAPTER.VALUE" val="VS4 IVA Training"/>
  <p:tag name="FIELD.DPT.CONTENT" val="STIT-TER/IT Terzon Paolo"/>
  <p:tag name="FIELD.DPT.VALUE" val="STIT-TER/IT Terzon Paolo | "/>
</p:tagLst>
</file>

<file path=ppt/tags/tag180.xml><?xml version="1.0" encoding="utf-8"?>
<p:tagLst xmlns:a="http://schemas.openxmlformats.org/drawingml/2006/main" xmlns:r="http://schemas.openxmlformats.org/officeDocument/2006/relationships" xmlns:p="http://schemas.openxmlformats.org/presentationml/2006/main">
  <p:tag name="COLORSETCLASSNAME" val="ColorSet1"/>
  <p:tag name="COLORS" val="Blue4;White;Black426;White;-1;-2"/>
</p:tagLst>
</file>

<file path=ppt/tags/tag181.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182.xml><?xml version="1.0" encoding="utf-8"?>
<p:tagLst xmlns:a="http://schemas.openxmlformats.org/drawingml/2006/main" xmlns:r="http://schemas.openxmlformats.org/officeDocument/2006/relationships" xmlns:p="http://schemas.openxmlformats.org/presentationml/2006/main">
  <p:tag name="COLORSETCLASSNAME" val="ColorSet1"/>
  <p:tag name="COLORS" val="-1;-1;Black426;White;-1;-2"/>
</p:tagLst>
</file>

<file path=ppt/tags/tag183.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84.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85.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86.xml><?xml version="1.0" encoding="utf-8"?>
<p:tagLst xmlns:a="http://schemas.openxmlformats.org/drawingml/2006/main" xmlns:r="http://schemas.openxmlformats.org/officeDocument/2006/relationships" xmlns:p="http://schemas.openxmlformats.org/presentationml/2006/main">
  <p:tag name="COLORSETCLASSNAME" val="ColorSet1"/>
  <p:tag name="COLORS" val="-1;-1;Black426;White;-1;-2"/>
</p:tagLst>
</file>

<file path=ppt/tags/tag187.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188.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89.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9.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SHAPESETCLASSNAME" val="TitleText"/>
  <p:tag name="COLORSETGROUPCLASSNAME" val="ColorSetGroup1"/>
  <p:tag name="FONTSETGROUPCLASSNAME" val="FontSetGroup1"/>
  <p:tag name="SHAPECLASSNAME" val="Chapterbox"/>
  <p:tag name="SHAPECLASSPROTECTIONTYPE" val="11"/>
</p:tagLst>
</file>

<file path=ppt/tags/tag190.xml><?xml version="1.0" encoding="utf-8"?>
<p:tagLst xmlns:a="http://schemas.openxmlformats.org/drawingml/2006/main" xmlns:r="http://schemas.openxmlformats.org/officeDocument/2006/relationships" xmlns:p="http://schemas.openxmlformats.org/presentationml/2006/main">
  <p:tag name="COLORSETCLASSNAME" val="ColorSet1"/>
  <p:tag name="COLORS" val="Blue4;White;Black426;White;-1;-2"/>
</p:tagLst>
</file>

<file path=ppt/tags/tag191.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92.xml><?xml version="1.0" encoding="utf-8"?>
<p:tagLst xmlns:a="http://schemas.openxmlformats.org/drawingml/2006/main" xmlns:r="http://schemas.openxmlformats.org/officeDocument/2006/relationships" xmlns:p="http://schemas.openxmlformats.org/presentationml/2006/main">
  <p:tag name="COLORSETCLASSNAME" val="ColorSet1"/>
  <p:tag name="COLORS" val="Blue4;White;Black426;White;-1;-2"/>
</p:tagLst>
</file>

<file path=ppt/tags/tag193.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94.xml><?xml version="1.0" encoding="utf-8"?>
<p:tagLst xmlns:a="http://schemas.openxmlformats.org/drawingml/2006/main" xmlns:r="http://schemas.openxmlformats.org/officeDocument/2006/relationships" xmlns:p="http://schemas.openxmlformats.org/presentationml/2006/main">
  <p:tag name="COLORSETCLASSNAME" val="ColorSet1"/>
  <p:tag name="COLORS" val="Blue4;White;Black426;White;-1;-2"/>
</p:tagLst>
</file>

<file path=ppt/tags/tag195.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96.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197.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98.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199.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2.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Slide"/>
  <p:tag name="COLORSETGROUPCLASSNAME" val="ColorSetGroup1"/>
  <p:tag name="FONTSETGROUPCLASSNAME" val="FontSetGroup1"/>
  <p:tag name="SHAPECLASSNAME" val="BoschBitmapHolder"/>
  <p:tag name="SHAPECLASSFILE" val="PPTFootCol.png"/>
  <p:tag name="SHAPECLASSPROTECTIONTYPE" val="15"/>
</p:tagLst>
</file>

<file path=ppt/tags/tag20.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SHAPESETCLASSNAME" val="TitleText"/>
  <p:tag name="COLORSETGROUPCLASSNAME" val="ColorSetGroup1"/>
  <p:tag name="FONTSETGROUPCLASSNAME" val="FontSetGroup1"/>
  <p:tag name="SHAPECLASSNAME" val="BGroupBox"/>
  <p:tag name="SHAPECLASSPROTECTIONTYPE" val="15"/>
  <p:tag name="COLORS" val="-2;-2;-2;-2;-1;-2"/>
</p:tagLst>
</file>

<file path=ppt/tags/tag200.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201.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202.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03.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04.xml><?xml version="1.0" encoding="utf-8"?>
<p:tagLst xmlns:a="http://schemas.openxmlformats.org/drawingml/2006/main" xmlns:r="http://schemas.openxmlformats.org/officeDocument/2006/relationships" xmlns:p="http://schemas.openxmlformats.org/presentationml/2006/main">
  <p:tag name="COLORSETCLASSNAME" val="ColorSet1"/>
  <p:tag name="COLORS" val="-1;-1;Black426;White;-1;-2"/>
</p:tagLst>
</file>

<file path=ppt/tags/tag205.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06.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207.xml><?xml version="1.0" encoding="utf-8"?>
<p:tagLst xmlns:a="http://schemas.openxmlformats.org/drawingml/2006/main" xmlns:r="http://schemas.openxmlformats.org/officeDocument/2006/relationships" xmlns:p="http://schemas.openxmlformats.org/presentationml/2006/main">
  <p:tag name="COLORSETCLASSNAME" val="ColorSet1"/>
  <p:tag name="COLORS" val="-1;-1;Black426;White;-1;-2"/>
</p:tagLst>
</file>

<file path=ppt/tags/tag208.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09.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Navbar"/>
  <p:tag name="SHAPECLASSPROTECTIONTYPE" val="31"/>
  <p:tag name="COLORS" val="-2;-2;-2;-2;-1;-2"/>
</p:tagLst>
</file>

<file path=ppt/tags/tag210.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1.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2.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3.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4.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5.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6.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7.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8.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19.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2.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SHAPESETCLASSNAME" val="TitleText"/>
  <p:tag name="COLORSETGROUPCLASSNAME" val="ColorSetGroup1"/>
  <p:tag name="FONTSETGROUPCLASSNAME" val="FontSetGroup1"/>
  <p:tag name="SHAPECLASSNAME" val="AddNoteBox"/>
  <p:tag name="SHAPECLASSPROTECTIONTYPE" val="11"/>
  <p:tag name="COLORS" val="-2;-2;-2;-2;-1;-2"/>
</p:tagLst>
</file>

<file path=ppt/tags/tag220.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21.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22.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23.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24.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25.xml><?xml version="1.0" encoding="utf-8"?>
<p:tagLst xmlns:a="http://schemas.openxmlformats.org/drawingml/2006/main" xmlns:r="http://schemas.openxmlformats.org/officeDocument/2006/relationships" xmlns:p="http://schemas.openxmlformats.org/presentationml/2006/main">
  <p:tag name="COLORSETCLASSNAME" val="ColorSet1"/>
  <p:tag name="COLORS" val="-2;-2;Black426;White;-1;-2"/>
</p:tagLst>
</file>

<file path=ppt/tags/tag226.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227.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228.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229.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23.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AuthorBox"/>
  <p:tag name="SHAPECLASSPROTECTIONTYPE" val="11"/>
  <p:tag name="COLORS" val="-2;-2;-2;-2;-1;-2"/>
</p:tagLst>
</file>

<file path=ppt/tags/tag230.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231.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232.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233.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234.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235.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236.xml><?xml version="1.0" encoding="utf-8"?>
<p:tagLst xmlns:a="http://schemas.openxmlformats.org/drawingml/2006/main" xmlns:r="http://schemas.openxmlformats.org/officeDocument/2006/relationships" xmlns:p="http://schemas.openxmlformats.org/presentationml/2006/main">
  <p:tag name="COLORSETCLASSNAME" val="ColorSet1"/>
  <p:tag name="MLI" val="1"/>
  <p:tag name="SHAPESETGROUPCLASSNAME" val="ShapeSetGroup1"/>
  <p:tag name="SHAPESETCLASSNAME" val="TitleText"/>
  <p:tag name="COLORSETGROUPCLASSNAME" val="ColorSetGroup1"/>
  <p:tag name="FONTSETGROUPCLASSNAME" val="FontSetGroup1"/>
  <p:tag name="SHAPECLASSNAME" val="TextBox"/>
  <p:tag name="SHAPECLASSPROTECTIONTYPE" val="0"/>
  <p:tag name="COLORS" val="-2;-2;-2;-2;-1;-2"/>
</p:tagLst>
</file>

<file path=ppt/tags/tag237.xml><?xml version="1.0" encoding="utf-8"?>
<p:tagLst xmlns:a="http://schemas.openxmlformats.org/drawingml/2006/main" xmlns:r="http://schemas.openxmlformats.org/officeDocument/2006/relationships" xmlns:p="http://schemas.openxmlformats.org/presentationml/2006/main">
  <p:tag name="COLORSETCLASSNAME" val="ColorSet1"/>
  <p:tag name="COLORS" val="-2;-2;-2;-2;-1"/>
</p:tagLst>
</file>

<file path=ppt/tags/tag238.xml><?xml version="1.0" encoding="utf-8"?>
<p:tagLst xmlns:a="http://schemas.openxmlformats.org/drawingml/2006/main" xmlns:r="http://schemas.openxmlformats.org/officeDocument/2006/relationships" xmlns:p="http://schemas.openxmlformats.org/presentationml/2006/main">
  <p:tag name="COLORSETCLASSNAME" val="ColorSet1"/>
  <p:tag name="COLORS" val="-2;-2;BlueHigh;White;BLUEDRK"/>
</p:tagLst>
</file>

<file path=ppt/tags/tag239.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DRK"/>
</p:tagLst>
</file>

<file path=ppt/tags/tag24.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SHAPESETCLASSNAME" val="TitleText"/>
  <p:tag name="COLORSETGROUPCLASSNAME" val="ColorSetGroup1"/>
  <p:tag name="FONTSETGROUPCLASSNAME" val="FontSetGroup1"/>
  <p:tag name="SHAPECLASSNAME" val="Copyrightline"/>
  <p:tag name="SHAPECLASSPROTECTIONTYPE" val="63"/>
</p:tagLst>
</file>

<file path=ppt/tags/tag240.xml><?xml version="1.0" encoding="utf-8"?>
<p:tagLst xmlns:a="http://schemas.openxmlformats.org/drawingml/2006/main" xmlns:r="http://schemas.openxmlformats.org/officeDocument/2006/relationships" xmlns:p="http://schemas.openxmlformats.org/presentationml/2006/main">
  <p:tag name="COLORSETCLASSNAME" val="ColorSet1"/>
  <p:tag name="COLORS" val="CG03;White;-2;-2;BLUEDRK"/>
</p:tagLst>
</file>

<file path=ppt/tags/tag241.xml><?xml version="1.0" encoding="utf-8"?>
<p:tagLst xmlns:a="http://schemas.openxmlformats.org/drawingml/2006/main" xmlns:r="http://schemas.openxmlformats.org/officeDocument/2006/relationships" xmlns:p="http://schemas.openxmlformats.org/presentationml/2006/main">
  <p:tag name="COLORSETCLASSNAME" val="ColorSet1"/>
  <p:tag name="COLORS" val="CG03;White;-2;-2;BLUEDRK"/>
</p:tagLst>
</file>

<file path=ppt/tags/tag242.xml><?xml version="1.0" encoding="utf-8"?>
<p:tagLst xmlns:a="http://schemas.openxmlformats.org/drawingml/2006/main" xmlns:r="http://schemas.openxmlformats.org/officeDocument/2006/relationships" xmlns:p="http://schemas.openxmlformats.org/presentationml/2006/main">
  <p:tag name="COLORSETCLASSNAME" val="ColorSet1"/>
  <p:tag name="COLORS" val="CG03;White;-2;-2;BLUEDRK"/>
</p:tagLst>
</file>

<file path=ppt/tags/tag243.xml><?xml version="1.0" encoding="utf-8"?>
<p:tagLst xmlns:a="http://schemas.openxmlformats.org/drawingml/2006/main" xmlns:r="http://schemas.openxmlformats.org/officeDocument/2006/relationships" xmlns:p="http://schemas.openxmlformats.org/presentationml/2006/main">
  <p:tag name="COLORSETCLASSNAME" val="ColorSet1"/>
  <p:tag name="COLORS" val="CG03;White;-2;-2;BLUEDRK"/>
</p:tagLst>
</file>

<file path=ppt/tags/tag244.xml><?xml version="1.0" encoding="utf-8"?>
<p:tagLst xmlns:a="http://schemas.openxmlformats.org/drawingml/2006/main" xmlns:r="http://schemas.openxmlformats.org/officeDocument/2006/relationships" xmlns:p="http://schemas.openxmlformats.org/presentationml/2006/main">
  <p:tag name="COLORSETCLASSNAME" val="ColorSet1"/>
  <p:tag name="COLORS" val="CG03;White;-2;-2;BLUEDRK"/>
</p:tagLst>
</file>

<file path=ppt/tags/tag245.xml><?xml version="1.0" encoding="utf-8"?>
<p:tagLst xmlns:a="http://schemas.openxmlformats.org/drawingml/2006/main" xmlns:r="http://schemas.openxmlformats.org/officeDocument/2006/relationships" xmlns:p="http://schemas.openxmlformats.org/presentationml/2006/main">
  <p:tag name="COLORSETCLASSNAME" val="ColorSet1"/>
  <p:tag name="COLORS" val="-2;-2;BLUEDRK;White;-1"/>
</p:tagLst>
</file>

<file path=ppt/tags/tag246.xml><?xml version="1.0" encoding="utf-8"?>
<p:tagLst xmlns:a="http://schemas.openxmlformats.org/drawingml/2006/main" xmlns:r="http://schemas.openxmlformats.org/officeDocument/2006/relationships" xmlns:p="http://schemas.openxmlformats.org/presentationml/2006/main">
  <p:tag name="COLORSETCLASSNAME" val="ColorSet1"/>
  <p:tag name="COLORS" val="-2;-2;BLUEDRK;White;-1"/>
</p:tagLst>
</file>

<file path=ppt/tags/tag247.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DRK"/>
</p:tagLst>
</file>

<file path=ppt/tags/tag248.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DRK"/>
</p:tagLst>
</file>

<file path=ppt/tags/tag249.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DRK"/>
</p:tagLst>
</file>

<file path=ppt/tags/tag2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50.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DRK"/>
</p:tagLst>
</file>

<file path=ppt/tags/tag251.xml><?xml version="1.0" encoding="utf-8"?>
<p:tagLst xmlns:a="http://schemas.openxmlformats.org/drawingml/2006/main" xmlns:r="http://schemas.openxmlformats.org/officeDocument/2006/relationships" xmlns:p="http://schemas.openxmlformats.org/presentationml/2006/main">
  <p:tag name="COLORSETCLASSNAME" val="ColorSet1"/>
  <p:tag name="COLORS" val="-2;-2;-2;-2;BLUEDRK"/>
</p:tagLst>
</file>

<file path=ppt/tags/tag252.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27_SHAPECLASSPROTECTIONTYPE" val="15"/>
  <p:tag name="TEXT BOX 26_SHAPECLASSPROTECTIONTYPE" val="27"/>
</p:tagLst>
</file>

<file path=ppt/tags/tag253.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254.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255.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256.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257.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258.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259.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26.xml><?xml version="1.0" encoding="utf-8"?>
<p:tagLst xmlns:a="http://schemas.openxmlformats.org/drawingml/2006/main" xmlns:r="http://schemas.openxmlformats.org/officeDocument/2006/relationships" xmlns:p="http://schemas.openxmlformats.org/presentationml/2006/main">
  <p:tag name="COLORSETCLASSNAME" val="ColorSet1"/>
  <p:tag name="COLORS" val="LogoRightColor;LogoRightColor;-2;-2;-1;-2"/>
</p:tagLst>
</file>

<file path=ppt/tags/tag260.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26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62.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263.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264.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265.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266.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267.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268.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269.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27.xml><?xml version="1.0" encoding="utf-8"?>
<p:tagLst xmlns:a="http://schemas.openxmlformats.org/drawingml/2006/main" xmlns:r="http://schemas.openxmlformats.org/officeDocument/2006/relationships" xmlns:p="http://schemas.openxmlformats.org/presentationml/2006/main">
  <p:tag name="COLORSETCLASSNAME" val="ColorSet1"/>
  <p:tag name="COLORS" val="Blue1;White;-2;-2;-1;-2"/>
</p:tagLst>
</file>

<file path=ppt/tags/tag270.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27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72.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27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7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75.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276.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277.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278.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279.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28.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ETCLASSNAME" val="ColorSet1"/>
  <p:tag name="MLI" val="1"/>
  <p:tag name="SHAPESETGROUPCLASSNAME" val="ShapeSetGroup1"/>
  <p:tag name="SHAPESETCLASSNAME" val="Title"/>
  <p:tag name="COLORSETGROUPCLASSNAME" val="ColorSetGroup1"/>
  <p:tag name="FONTSETGROUPCLASSNAME" val="FontSetGroup1"/>
  <p:tag name="SHAPECLASSNAME" val="TitleBoxOnTitleSlide"/>
  <p:tag name="SHAPECLASSPROTECTIONTYPE" val="0"/>
  <p:tag name="COLORS" val="-2;-2;-2;-2;White;-2"/>
</p:tagLst>
</file>

<file path=ppt/tags/tag280.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281.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282.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283.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28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85.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28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8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88.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4_SHAPECLASSPROTECTIONTYPE" val="15"/>
  <p:tag name="TEXT BOX 26_SHAPECLASSPROTECTIONTYPE" val="27"/>
</p:tagLst>
</file>

<file path=ppt/tags/tag28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29.xml><?xml version="1.0" encoding="utf-8"?>
<p:tagLst xmlns:a="http://schemas.openxmlformats.org/drawingml/2006/main" xmlns:r="http://schemas.openxmlformats.org/officeDocument/2006/relationships" xmlns:p="http://schemas.openxmlformats.org/presentationml/2006/main">
  <p:tag name="FIELDS.INITIALIZED" val="1"/>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SHAPESETCLASSNAME" val="TitleText"/>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7_SHAPECLASSPROTECTIONTYPE" val="11"/>
  <p:tag name="RECTANGLE 24_SHAPECLASSPROTECTIONTYPE" val="15"/>
  <p:tag name="RECTANGLE 5_SHAPECLASSPROTECTIONTYPE" val="11"/>
  <p:tag name="PICTURE 25_SHAPECLASSPROTECTIONTYPE" val="15"/>
  <p:tag name="TEXT BOX 26_SHAPECLASSPROTECTIONTYPE" val="11"/>
  <p:tag name="RECTANGLE 8_SHAPECLASSPROTECTIONTYPE" val="0"/>
  <p:tag name="NBTXT" val="Header of section"/>
  <p:tag name="NBTXTC" val="Header of section"/>
  <p:tag name="AGTX" val="Header of section"/>
  <p:tag name="AGTXC" val="Header of section"/>
  <p:tag name="FIELD.CHAPTER.COMBOINDEX" val="-2"/>
  <p:tag name="FIELD.REM_ANL.CONTENT" val=""/>
  <p:tag name="FIELD.REM_ANL.VALUE" val=""/>
  <p:tag name="FIELD.REM_ANL.COMBOINDEX" val="-2"/>
  <p:tag name="FIELD.DPT.COMBOINDEX" val="-2"/>
  <p:tag name="TITOLO 15_SHAPECLASSPROTECTIONTYPE" val="0"/>
  <p:tag name="FIELD.CHAPTER.CONTENT" val="VS4 IVA Training"/>
  <p:tag name="FIELD.CHAPTER.VALUE" val="VS4 IVA Training"/>
  <p:tag name="FIELD.DPT.CONTENT" val="STIT-TER/IT Terzon Paolo"/>
  <p:tag name="FIELD.DPT.VALUE" val="STIT-TER/IT Terzon Paolo | "/>
</p:tagLst>
</file>

<file path=ppt/tags/tag29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29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292.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29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294.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29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296.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29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29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29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3.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Slide"/>
  <p:tag name="COLORSETGROUPCLASSNAME" val="ColorSetGroup1"/>
  <p:tag name="FONTSETGROUPCLASSNAME" val="FontSetGroup1"/>
  <p:tag name="SHAPECLASSNAME" val="BoschBitmap"/>
  <p:tag name="SHAPECLASSFILE" val="BOCOL.png"/>
  <p:tag name="SHAPECLASSPROTECTIONTYPE" val="15"/>
</p:tagLst>
</file>

<file path=ppt/tags/tag30.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SHAPESETCLASSNAME" val="TitleText"/>
  <p:tag name="COLORSETGROUPCLASSNAME" val="ColorSetGroup1"/>
  <p:tag name="FONTSETGROUPCLASSNAME" val="FontSetGroup1"/>
  <p:tag name="SHAPECLASSNAME" val="Chapterbox"/>
  <p:tag name="SHAPECLASSPROTECTIONTYPE" val="11"/>
</p:tagLst>
</file>

<file path=ppt/tags/tag30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301.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302.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303.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304.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305.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306.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307.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308.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309.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31.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SHAPESETCLASSNAME" val="TitleText"/>
  <p:tag name="COLORSETGROUPCLASSNAME" val="ColorSetGroup1"/>
  <p:tag name="FONTSETGROUPCLASSNAME" val="FontSetGroup1"/>
  <p:tag name="SHAPECLASSNAME" val="BGroupBox"/>
  <p:tag name="SHAPECLASSPROTECTIONTYPE" val="15"/>
  <p:tag name="COLORS" val="-2;-2;-2;-2;-1;-2"/>
</p:tagLst>
</file>

<file path=ppt/tags/tag310.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31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12.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31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1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15.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316.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317.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318.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319.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32.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Navbar"/>
  <p:tag name="SHAPECLASSPROTECTIONTYPE" val="31"/>
  <p:tag name="COLORS" val="-2;-2;-2;-2;-1;-2"/>
</p:tagLst>
</file>

<file path=ppt/tags/tag320.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321.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322.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323.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32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25.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32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2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28.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DPT.CONTENT" val="Department "/>
  <p:tag name="FIELD.DPT.VALUE" val="Department  | "/>
  <p:tag name="FIELDS.INITIALIZED" val="1"/>
  <p:tag name="SHAPESETCLASSNAME" val="TitleContent"/>
  <p:tag name="RECTANGLE 7_SHAPECLASSPROTECTIONTYPE" val="27"/>
  <p:tag name="RECTANGLE 5_SHAPECLASSPROTECTIONTYPE" val="27"/>
  <p:tag name="IMMAGINE 27_SHAPECLASSPROTECTIONTYPE" val="15"/>
  <p:tag name="TEXT BOX 26_SHAPECLASSPROTECTIONTYPE" val="27"/>
  <p:tag name="FIELD.CHAPTER.CONTENT" val="VS4 IVA Training"/>
  <p:tag name="FIELD.CHAPTER.VALUE" val="VS4 IVA Training"/>
  <p:tag name="FIELD.REM_ANL.CONTENT" val=""/>
  <p:tag name="FIELD.REM_ANL.VALUE" val=""/>
</p:tagLst>
</file>

<file path=ppt/tags/tag32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3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SHAPESETCLASSNAME" val="TitleText"/>
  <p:tag name="COLORSETGROUPCLASSNAME" val="ColorSetGroup1"/>
  <p:tag name="FONTSETGROUPCLASSNAME" val="FontSetGroup1"/>
  <p:tag name="SHAPECLASSNAME" val="AddNoteBox"/>
  <p:tag name="SHAPECLASSPROTECTIONTYPE" val="11"/>
  <p:tag name="COLORS" val="-2;-2;-2;-2;-1;-2"/>
</p:tagLst>
</file>

<file path=ppt/tags/tag33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33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332.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33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334.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33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336.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33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38.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4_SHAPECLASSPROTECTIONTYPE" val="15"/>
  <p:tag name="TEXT BOX 26_SHAPECLASSPROTECTIONTYPE" val="27"/>
</p:tagLst>
</file>

<file path=ppt/tags/tag33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34.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AuthorBox"/>
  <p:tag name="SHAPECLASSPROTECTIONTYPE" val="11"/>
  <p:tag name="COLORS" val="-2;-2;-2;-2;-1;-2"/>
</p:tagLst>
</file>

<file path=ppt/tags/tag34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34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342.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34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344.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34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34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4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4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49.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35.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SHAPESETCLASSNAME" val="TitleText"/>
  <p:tag name="COLORSETGROUPCLASSNAME" val="ColorSetGroup1"/>
  <p:tag name="FONTSETGROUPCLASSNAME" val="FontSetGroup1"/>
  <p:tag name="SHAPECLASSNAME" val="Copyrightline"/>
  <p:tag name="SHAPECLASSPROTECTIONTYPE" val="63"/>
</p:tagLst>
</file>

<file path=ppt/tags/tag350.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47_SHAPECLASSPROTECTIONTYPE" val="15"/>
  <p:tag name="TEXT BOX 26_SHAPECLASSPROTECTIONTYPE" val="27"/>
</p:tagLst>
</file>

<file path=ppt/tags/tag351.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352.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353.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354.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355.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356.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357.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358.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Content"/>
  <p:tag name="COLORSETGROUPCLASSNAME" val="ColorSetGroup1"/>
  <p:tag name="FONTSETGROUPCLASSNAME" val="FontSetGroup1"/>
  <p:tag name="SHAPECLASSNAME" val="TitleBox"/>
  <p:tag name="SHAPECLASSPROTECTIONTYPE" val="0"/>
  <p:tag name="COLORS" val="-2;-2;-2;-2;-1;-2"/>
</p:tagLst>
</file>

<file path=ppt/tags/tag359.xml><?xml version="1.0" encoding="utf-8"?>
<p:tagLst xmlns:a="http://schemas.openxmlformats.org/drawingml/2006/main" xmlns:r="http://schemas.openxmlformats.org/officeDocument/2006/relationships" xmlns:p="http://schemas.openxmlformats.org/presentationml/2006/main">
  <p:tag name="COLORSETCLASSNAME" val="ColorSet1"/>
  <p:tag name="COLORS" val="-1;LogoRightColor;-1;LogoRightColor;-1;-2"/>
</p:tagLst>
</file>

<file path=ppt/tags/tag36.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360.xml><?xml version="1.0" encoding="utf-8"?>
<p:tagLst xmlns:a="http://schemas.openxmlformats.org/drawingml/2006/main" xmlns:r="http://schemas.openxmlformats.org/officeDocument/2006/relationships" xmlns:p="http://schemas.openxmlformats.org/presentationml/2006/main">
  <p:tag name="COLORSETCLASSNAME" val="ColorSet1"/>
  <p:tag name="COLORS" val="-2;-2;-1;LogoRightColor;-1;-2"/>
</p:tagLst>
</file>

<file path=ppt/tags/tag361.xml><?xml version="1.0" encoding="utf-8"?>
<p:tagLst xmlns:a="http://schemas.openxmlformats.org/drawingml/2006/main" xmlns:r="http://schemas.openxmlformats.org/officeDocument/2006/relationships" xmlns:p="http://schemas.openxmlformats.org/presentationml/2006/main">
  <p:tag name="COLORSETCLASSNAME" val="ColorSet1"/>
  <p:tag name="COLORS" val="-2;-2;-1;LogoRightColor;-1;-2"/>
</p:tagLst>
</file>

<file path=ppt/tags/tag362.xml><?xml version="1.0" encoding="utf-8"?>
<p:tagLst xmlns:a="http://schemas.openxmlformats.org/drawingml/2006/main" xmlns:r="http://schemas.openxmlformats.org/officeDocument/2006/relationships" xmlns:p="http://schemas.openxmlformats.org/presentationml/2006/main">
  <p:tag name="COLORSETCLASSNAME" val="ColorSet1"/>
  <p:tag name="COLORS" val="-2;-2;Black;LogoRightColor;-1;-2"/>
</p:tagLst>
</file>

<file path=ppt/tags/tag363.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364.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4_SHAPECLASSPROTECTIONTYPE" val="15"/>
  <p:tag name="TEXT BOX 26_SHAPECLASSPROTECTIONTYPE" val="27"/>
</p:tagLst>
</file>

<file path=ppt/tags/tag365.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366.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367.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368.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369.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37.xml><?xml version="1.0" encoding="utf-8"?>
<p:tagLst xmlns:a="http://schemas.openxmlformats.org/drawingml/2006/main" xmlns:r="http://schemas.openxmlformats.org/officeDocument/2006/relationships" xmlns:p="http://schemas.openxmlformats.org/presentationml/2006/main">
  <p:tag name="WW" val="-1"/>
  <p:tag name="FONT" val="TextBox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extBox"/>
  <p:tag name="SHAPECLASSPROTECTIONTYPE" val="0"/>
  <p:tag name="COLORS" val="-2;-2;-2;-2;-1;-2"/>
</p:tagLst>
</file>

<file path=ppt/tags/tag370.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371.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37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73.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37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7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7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7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78.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4_SHAPECLASSPROTECTIONTYPE" val="15"/>
  <p:tag name="TEXT BOX 26_SHAPECLASSPROTECTIONTYPE" val="27"/>
</p:tagLst>
</file>

<file path=ppt/tags/tag37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38.xml><?xml version="1.0" encoding="utf-8"?>
<p:tagLst xmlns:a="http://schemas.openxmlformats.org/drawingml/2006/main" xmlns:r="http://schemas.openxmlformats.org/officeDocument/2006/relationships" xmlns:p="http://schemas.openxmlformats.org/presentationml/2006/main">
  <p:tag name="FIELDS.INITIALIZED" val="1"/>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SHAPESETCLASSNAME" val="TitleText"/>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7_SHAPECLASSPROTECTIONTYPE" val="11"/>
  <p:tag name="RECTANGLE 24_SHAPECLASSPROTECTIONTYPE" val="15"/>
  <p:tag name="RECTANGLE 5_SHAPECLASSPROTECTIONTYPE" val="11"/>
  <p:tag name="PICTURE 25_SHAPECLASSPROTECTIONTYPE" val="15"/>
  <p:tag name="TEXT BOX 26_SHAPECLASSPROTECTIONTYPE" val="11"/>
  <p:tag name="RECTANGLE 8_SHAPECLASSPROTECTIONTYPE" val="0"/>
  <p:tag name="NBTXT" val="Header of section"/>
  <p:tag name="NBTXTC" val="Header of section"/>
  <p:tag name="AGTX" val="Header of section"/>
  <p:tag name="AGTXC" val="Header of section"/>
  <p:tag name="FIELD.CHAPTER.COMBOINDEX" val="-2"/>
  <p:tag name="FIELD.REM_ANL.CONTENT" val=""/>
  <p:tag name="FIELD.REM_ANL.VALUE" val=""/>
  <p:tag name="FIELD.REM_ANL.COMBOINDEX" val="-2"/>
  <p:tag name="FIELD.DPT.COMBOINDEX" val="-2"/>
  <p:tag name="TITOLO 15_SHAPECLASSPROTECTIONTYPE" val="0"/>
  <p:tag name="FIELD.CHAPTER.CONTENT" val="VS4 IVA Training"/>
  <p:tag name="FIELD.CHAPTER.VALUE" val="VS4 IVA Training"/>
  <p:tag name="FIELD.DPT.CONTENT" val="STIT-TER/IT Terzon Paolo"/>
  <p:tag name="FIELD.DPT.VALUE" val="STIT-TER/IT Terzon Paolo | "/>
</p:tagLst>
</file>

<file path=ppt/tags/tag38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38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382.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38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384.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38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38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87.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38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8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9.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SHAPESETCLASSNAME" val="TitleText"/>
  <p:tag name="COLORSETGROUPCLASSNAME" val="ColorSetGroup1"/>
  <p:tag name="FONTSETGROUPCLASSNAME" val="FontSetGroup1"/>
  <p:tag name="SHAPECLASSNAME" val="Chapterbox"/>
  <p:tag name="SHAPECLASSPROTECTIONTYPE" val="11"/>
</p:tagLst>
</file>

<file path=ppt/tags/tag39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391.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4_SHAPECLASSPROTECTIONTYPE" val="15"/>
  <p:tag name="TEXT BOX 26_SHAPECLASSPROTECTIONTYPE" val="27"/>
</p:tagLst>
</file>

<file path=ppt/tags/tag392.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393.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394.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395.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396.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397.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398.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39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xml><?xml version="1.0" encoding="utf-8"?>
<p:tagLst xmlns:a="http://schemas.openxmlformats.org/drawingml/2006/main" xmlns:r="http://schemas.openxmlformats.org/officeDocument/2006/relationships" xmlns:p="http://schemas.openxmlformats.org/presentationml/2006/main">
  <p:tag name="FONT" val="Pagefont"/>
  <p:tag name="FONTSETCLASSNAME" val="FontSet1"/>
  <p:tag name="COLORS" val="-2;-2;-2;-2;PageNumberFontColor2;-2"/>
  <p:tag name="COLORSETCLASSNAME" val="ColorSet1"/>
  <p:tag name="SCRIPT" val="1"/>
  <p:tag name="MLI" val="1"/>
  <p:tag name="SHAPESETGROUPCLASSNAME" val="ShapeSetGroup1"/>
  <p:tag name="SHAPESETCLASSNAME" val="Slide"/>
  <p:tag name="COLORSETGROUPCLASSNAME" val="ColorSetGroup1"/>
  <p:tag name="FONTSETGROUPCLASSNAME" val="FontSetGroup1"/>
  <p:tag name="SHAPECLASSNAME" val="PageBox"/>
  <p:tag name="SHAPECLASSPROTECTIONTYPE" val="31"/>
</p:tagLst>
</file>

<file path=ppt/tags/tag40.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SHAPESETCLASSNAME" val="TitleText"/>
  <p:tag name="COLORSETGROUPCLASSNAME" val="ColorSetGroup1"/>
  <p:tag name="FONTSETGROUPCLASSNAME" val="FontSetGroup1"/>
  <p:tag name="SHAPECLASSNAME" val="BGroupBox"/>
  <p:tag name="SHAPECLASSPROTECTIONTYPE" val="15"/>
  <p:tag name="COLORS" val="-2;-2;-2;-2;-1;-2"/>
</p:tagLst>
</file>

<file path=ppt/tags/tag400.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40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0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0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0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05.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4_SHAPECLASSPROTECTIONTYPE" val="15"/>
  <p:tag name="TEXT BOX 26_SHAPECLASSPROTECTIONTYPE" val="27"/>
</p:tagLst>
</file>

<file path=ppt/tags/tag406.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407.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408.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409.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41.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Navbar"/>
  <p:tag name="SHAPECLASSPROTECTIONTYPE" val="31"/>
  <p:tag name="COLORS" val="-2;-2;-2;-2;-1;-2"/>
</p:tagLst>
</file>

<file path=ppt/tags/tag410.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411.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412.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41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14.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41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1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1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18.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5_SHAPECLASSPROTECTIONTYPE" val="15"/>
  <p:tag name="TEXT BOX 26_SHAPECLASSPROTECTIONTYPE" val="27"/>
</p:tagLst>
</file>

<file path=ppt/tags/tag41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42.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SHAPESETCLASSNAME" val="TitleText"/>
  <p:tag name="COLORSETGROUPCLASSNAME" val="ColorSetGroup1"/>
  <p:tag name="FONTSETGROUPCLASSNAME" val="FontSetGroup1"/>
  <p:tag name="SHAPECLASSNAME" val="AddNoteBox"/>
  <p:tag name="SHAPECLASSPROTECTIONTYPE" val="11"/>
  <p:tag name="COLORS" val="-2;-2;-2;-2;-1;-2"/>
</p:tagLst>
</file>

<file path=ppt/tags/tag42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42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422.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42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424.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42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42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27.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428.xml><?xml version="1.0" encoding="utf-8"?>
<p:tagLst xmlns:a="http://schemas.openxmlformats.org/drawingml/2006/main" xmlns:r="http://schemas.openxmlformats.org/officeDocument/2006/relationships" xmlns:p="http://schemas.openxmlformats.org/presentationml/2006/main">
  <p:tag name="COLORSETCLASSNAME" val="ColorSet1"/>
  <p:tag name="COLORS" val="-2;-2;-1;LogoRightColor;-1;-2"/>
</p:tagLst>
</file>

<file path=ppt/tags/tag429.xml><?xml version="1.0" encoding="utf-8"?>
<p:tagLst xmlns:a="http://schemas.openxmlformats.org/drawingml/2006/main" xmlns:r="http://schemas.openxmlformats.org/officeDocument/2006/relationships" xmlns:p="http://schemas.openxmlformats.org/presentationml/2006/main">
  <p:tag name="COLORSETCLASSNAME" val="ColorSet1"/>
  <p:tag name="COLORS" val="-2;-2;-1;LogoRightColor;-1;-2"/>
</p:tagLst>
</file>

<file path=ppt/tags/tag43.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AuthorBox"/>
  <p:tag name="SHAPECLASSPROTECTIONTYPE" val="11"/>
  <p:tag name="COLORS" val="-2;-2;-2;-2;-1;-2"/>
</p:tagLst>
</file>

<file path=ppt/tags/tag43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31.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43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33.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5_SHAPECLASSPROTECTIONTYPE" val="15"/>
  <p:tag name="TEXT BOX 26_SHAPECLASSPROTECTIONTYPE" val="27"/>
</p:tagLst>
</file>

<file path=ppt/tags/tag434.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435.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436.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437.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438.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439.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44.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SHAPESETCLASSNAME" val="TitleText"/>
  <p:tag name="COLORSETGROUPCLASSNAME" val="ColorSetGroup1"/>
  <p:tag name="FONTSETGROUPCLASSNAME" val="FontSetGroup1"/>
  <p:tag name="SHAPECLASSNAME" val="Copyrightline"/>
  <p:tag name="SHAPECLASSPROTECTIONTYPE" val="63"/>
</p:tagLst>
</file>

<file path=ppt/tags/tag440.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441.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442.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44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4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45.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5_SHAPECLASSPROTECTIONTYPE" val="15"/>
  <p:tag name="TEXT BOX 26_SHAPECLASSPROTECTIONTYPE" val="27"/>
</p:tagLst>
</file>

<file path=ppt/tags/tag446.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447.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448.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449.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45.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450.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451.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452.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453.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454.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45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5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5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5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5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6.xml><?xml version="1.0" encoding="utf-8"?>
<p:tagLst xmlns:a="http://schemas.openxmlformats.org/drawingml/2006/main" xmlns:r="http://schemas.openxmlformats.org/officeDocument/2006/relationships" xmlns:p="http://schemas.openxmlformats.org/presentationml/2006/main">
  <p:tag name="WW" val="-1"/>
  <p:tag name="FONT" val="TextBox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extBox"/>
  <p:tag name="SHAPECLASSPROTECTIONTYPE" val="0"/>
  <p:tag name="COLORS" val="-2;-2;-2;-2;-1;-2"/>
</p:tagLst>
</file>

<file path=ppt/tags/tag460.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5_SHAPECLASSPROTECTIONTYPE" val="15"/>
  <p:tag name="TEXT BOX 26_SHAPECLASSPROTECTIONTYPE" val="27"/>
</p:tagLst>
</file>

<file path=ppt/tags/tag461.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462.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463.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464.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465.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466.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467.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468.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46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7.xml><?xml version="1.0" encoding="utf-8"?>
<p:tagLst xmlns:a="http://schemas.openxmlformats.org/drawingml/2006/main" xmlns:r="http://schemas.openxmlformats.org/officeDocument/2006/relationships" xmlns:p="http://schemas.openxmlformats.org/presentationml/2006/main">
  <p:tag name="FIELDS.INITIALIZED" val="1"/>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SHAPESETCLASSNAME" val="TitleText"/>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7_SHAPECLASSPROTECTIONTYPE" val="11"/>
  <p:tag name="RECTANGLE 24_SHAPECLASSPROTECTIONTYPE" val="15"/>
  <p:tag name="RECTANGLE 5_SHAPECLASSPROTECTIONTYPE" val="11"/>
  <p:tag name="PICTURE 25_SHAPECLASSPROTECTIONTYPE" val="15"/>
  <p:tag name="TEXT BOX 26_SHAPECLASSPROTECTIONTYPE" val="11"/>
  <p:tag name="RECTANGLE 8_SHAPECLASSPROTECTIONTYPE" val="0"/>
  <p:tag name="NBTXT" val="Header of section"/>
  <p:tag name="NBTXTC" val="Header of section"/>
  <p:tag name="AGTX" val="Header of section"/>
  <p:tag name="AGTXC" val="Header of section"/>
  <p:tag name="FIELD.CHAPTER.COMBOINDEX" val="-2"/>
  <p:tag name="FIELD.REM_ANL.CONTENT" val=""/>
  <p:tag name="FIELD.REM_ANL.VALUE" val=""/>
  <p:tag name="FIELD.REM_ANL.COMBOINDEX" val="-2"/>
  <p:tag name="FIELD.DPT.COMBOINDEX" val="-2"/>
  <p:tag name="TITOLO 15_SHAPECLASSPROTECTIONTYPE" val="0"/>
  <p:tag name="FIELD.CHAPTER.CONTENT" val="VS4 IVA Training"/>
  <p:tag name="FIELD.CHAPTER.VALUE" val="VS4 IVA Training"/>
  <p:tag name="FIELD.DPT.CONTENT" val="STIT-TER/IT Terzon Paolo"/>
  <p:tag name="FIELD.DPT.VALUE" val="STIT-TER/IT Terzon Paolo | "/>
</p:tagLst>
</file>

<file path=ppt/tags/tag470.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47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47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47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7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7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76.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27_SHAPECLASSPROTECTIONTYPE" val="15"/>
  <p:tag name="TEXT BOX 26_SHAPECLASSPROTECTIONTYPE" val="27"/>
</p:tagLst>
</file>

<file path=ppt/tags/tag477.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478.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479.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48.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SHAPESETCLASSNAME" val="TitleText"/>
  <p:tag name="COLORSETGROUPCLASSNAME" val="ColorSetGroup1"/>
  <p:tag name="FONTSETGROUPCLASSNAME" val="FontSetGroup1"/>
  <p:tag name="SHAPECLASSNAME" val="Chapterbox"/>
  <p:tag name="SHAPECLASSPROTECTIONTYPE" val="11"/>
</p:tagLst>
</file>

<file path=ppt/tags/tag480.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481.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482.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483.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484.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48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86.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487.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488.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489.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49.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SHAPESETCLASSNAME" val="TitleText"/>
  <p:tag name="COLORSETGROUPCLASSNAME" val="ColorSetGroup1"/>
  <p:tag name="FONTSETGROUPCLASSNAME" val="FontSetGroup1"/>
  <p:tag name="SHAPECLASSNAME" val="BGroupBox"/>
  <p:tag name="SHAPECLASSPROTECTIONTYPE" val="15"/>
  <p:tag name="COLORS" val="-2;-2;-2;-2;-1;-2"/>
</p:tagLst>
</file>

<file path=ppt/tags/tag490.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491.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SHAPESETCLASSNAME" val="TitleContent"/>
  <p:tag name="SHAPECLASSPROTECTIONTYPE" val="27"/>
  <p:tag name="COLORS" val="-2;-2;-2;-2;-1;-2"/>
</p:tagLst>
</file>

<file path=ppt/tags/tag492.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493.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494.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49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9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9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9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49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xml><?xml version="1.0" encoding="utf-8"?>
<p:tagLst xmlns:a="http://schemas.openxmlformats.org/drawingml/2006/main" xmlns:r="http://schemas.openxmlformats.org/officeDocument/2006/relationships" xmlns:p="http://schemas.openxmlformats.org/presentationml/2006/main">
  <p:tag name="COLORS" val="ChapterBoxColor;ChapterBoxColor;-2;-2;ChapterBoxColor;-2"/>
  <p:tag name="COLORSETCLASSNAME" val="ColorSet1"/>
  <p:tag name="MLI" val="1"/>
  <p:tag name="SHAPESETGROUPCLASSNAME" val="ShapeSetGroup1"/>
  <p:tag name="SHAPESETCLASSNAME" val="Slide"/>
  <p:tag name="COLORSETGROUPCLASSNAME" val="ColorSetGroup1"/>
  <p:tag name="FONTSETGROUPCLASSNAME" val="FontSetGroup1"/>
  <p:tag name="SHAPECLASSNAME" val="Headerbox"/>
  <p:tag name="SHAPECLASSPROTECTIONTYPE" val="15"/>
</p:tagLst>
</file>

<file path=ppt/tags/tag50.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Navbar"/>
  <p:tag name="SHAPECLASSPROTECTIONTYPE" val="31"/>
  <p:tag name="COLORS" val="-2;-2;-2;-2;-1;-2"/>
</p:tagLst>
</file>

<file path=ppt/tags/tag50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01.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502.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503.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504.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505.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506.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507.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508.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509.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51.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SHAPESETCLASSNAME" val="TitleText"/>
  <p:tag name="COLORSETGROUPCLASSNAME" val="ColorSetGroup1"/>
  <p:tag name="FONTSETGROUPCLASSNAME" val="FontSetGroup1"/>
  <p:tag name="SHAPECLASSNAME" val="AddNoteBox"/>
  <p:tag name="SHAPECLASSPROTECTIONTYPE" val="11"/>
  <p:tag name="COLORS" val="-2;-2;-2;-2;-1;-2"/>
</p:tagLst>
</file>

<file path=ppt/tags/tag51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1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1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13.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514.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515.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516.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517.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518.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519.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52.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AuthorBox"/>
  <p:tag name="SHAPECLASSPROTECTIONTYPE" val="11"/>
  <p:tag name="COLORS" val="-2;-2;-2;-2;-1;-2"/>
</p:tagLst>
</file>

<file path=ppt/tags/tag520.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521.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52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2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2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2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2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27.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27_SHAPECLASSPROTECTIONTYPE" val="15"/>
  <p:tag name="TEXT BOX 26_SHAPECLASSPROTECTIONTYPE" val="27"/>
</p:tagLst>
</file>

<file path=ppt/tags/tag528.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529.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53.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SHAPESETCLASSNAME" val="TitleText"/>
  <p:tag name="COLORSETGROUPCLASSNAME" val="ColorSetGroup1"/>
  <p:tag name="FONTSETGROUPCLASSNAME" val="FontSetGroup1"/>
  <p:tag name="SHAPECLASSNAME" val="Copyrightline"/>
  <p:tag name="SHAPECLASSPROTECTIONTYPE" val="63"/>
</p:tagLst>
</file>

<file path=ppt/tags/tag530.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531.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532.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533.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534.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535.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53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37.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538.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539.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54.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540.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541.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542.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543.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544.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545.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54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4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48.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54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55.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ETCLASSNAME" val="ColorSet1"/>
  <p:tag name="MLI" val="1"/>
  <p:tag name="SHAPESETGROUPCLASSNAME" val="ShapeSetGroup1"/>
  <p:tag name="SHAPESETCLASSNAME" val="TextClipArt"/>
  <p:tag name="COLORSETGROUPCLASSNAME" val="ColorSetGroup1"/>
  <p:tag name="FONTSETGROUPCLASSNAME" val="FontSetGroup1"/>
  <p:tag name="SHAPECLASSNAME" val="TITLESmallLeft"/>
  <p:tag name="SHAPECLASSPROTECTIONTYPE" val="0"/>
  <p:tag name="WW" val="-1"/>
  <p:tag name="COLORS" val="-2;-2;-2;-2;-1;-2"/>
</p:tagLst>
</file>

<file path=ppt/tags/tag55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55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552.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55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554.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55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556.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55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5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59.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56.xml><?xml version="1.0" encoding="utf-8"?>
<p:tagLst xmlns:a="http://schemas.openxmlformats.org/drawingml/2006/main" xmlns:r="http://schemas.openxmlformats.org/officeDocument/2006/relationships" xmlns:p="http://schemas.openxmlformats.org/presentationml/2006/main">
  <p:tag name="COLORSETCLASSNAME" val="ColorSet1"/>
  <p:tag name="MLI" val="1"/>
  <p:tag name="SHAPESETGROUPCLASSNAME" val="ShapeSetGroup1"/>
  <p:tag name="SHAPESETCLASSNAME" val="TextClipArt"/>
  <p:tag name="COLORSETGROUPCLASSNAME" val="ColorSetGroup1"/>
  <p:tag name="FONTSETGROUPCLASSNAME" val="FontSetGroup1"/>
  <p:tag name="SHAPECLASSNAME" val="TextBoxLeft"/>
  <p:tag name="SHAPECLASSPROTECTIONTYPE" val="0"/>
  <p:tag name="WW" val="-1"/>
  <p:tag name="FONT" val="TextBoxFont"/>
  <p:tag name="FONTSETCLASSNAME" val="FontSet1"/>
  <p:tag name="COLORS" val="-2;-2;-2;-2;-1;-2"/>
</p:tagLst>
</file>

<file path=ppt/tags/tag560.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561.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562.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563.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564.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565.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566.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567.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56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6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7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7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72.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573.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574.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575.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576.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577.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578.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579.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5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80.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58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8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83.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584.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585.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586.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587.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588.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589.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5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90.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591.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59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9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594.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24_SHAPECLASSPROTECTIONTYPE" val="15"/>
  <p:tag name="TEXT BOX 26_SHAPECLASSPROTECTIONTYPE" val="27"/>
</p:tagLst>
</file>

<file path=ppt/tags/tag595.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596.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597.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598.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599.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6.xml><?xml version="1.0" encoding="utf-8"?>
<p:tagLst xmlns:a="http://schemas.openxmlformats.org/drawingml/2006/main" xmlns:r="http://schemas.openxmlformats.org/officeDocument/2006/relationships" xmlns:p="http://schemas.openxmlformats.org/presentationml/2006/main">
  <p:tag name="COLORS" val="-2;-2;HeaderLineColor;-2;-2;-2"/>
  <p:tag name="COLORSETCLASSNAME" val="ColorSet1"/>
  <p:tag name="MLI" val="1"/>
  <p:tag name="SHAPESETGROUPCLASSNAME" val="ShapeSetGroup1"/>
  <p:tag name="SHAPESETCLASSNAME" val="Slide"/>
  <p:tag name="COLORSETGROUPCLASSNAME" val="ColorSetGroup1"/>
  <p:tag name="FONTSETGROUPCLASSNAME" val="FontSetGroup1"/>
  <p:tag name="SHAPECLASSNAME" val="HeaderLine"/>
  <p:tag name="SHAPECLASSPROTECTIONTYPE" val="15"/>
</p:tagLst>
</file>

<file path=ppt/tags/tag60.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4_SHAPECLASSPROTECTIONTYPE" val="15"/>
  <p:tag name="TEXT BOX 26_SHAPECLASSPROTECTIONTYPE" val="27"/>
</p:tagLst>
</file>

<file path=ppt/tags/tag600.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601.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602.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603.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604.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605.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606.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607.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608.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609.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61.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61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11.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27_SHAPECLASSPROTECTIONTYPE" val="15"/>
  <p:tag name="TEXT BOX 26_SHAPECLASSPROTECTIONTYPE" val="27"/>
</p:tagLst>
</file>

<file path=ppt/tags/tag612.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613.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614.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615.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616.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617.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618.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619.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62.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620.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21.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TITOLO 22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2_SHAPECLASSPROTECTIONTYPE" val="15"/>
  <p:tag name="TEXT BOX 26_SHAPECLASSPROTECTIONTYPE" val="27"/>
</p:tagLst>
</file>

<file path=ppt/tags/tag622.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623.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624.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625.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626.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627.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628.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629.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3.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630.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WW" val="-1"/>
  <p:tag name="COLORS" val="-2;-2;-2;-2;-1;-2"/>
</p:tagLst>
</file>

<file path=ppt/tags/tag631.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632.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22_SHAPECLASSPROTECTIONTYPE" val="15"/>
  <p:tag name="TEXT BOX 26_SHAPECLASSPROTECTIONTYPE" val="27"/>
</p:tagLst>
</file>

<file path=ppt/tags/tag633.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634.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635.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636.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637.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638.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639.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64.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640.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641.xml><?xml version="1.0" encoding="utf-8"?>
<p:tagLst xmlns:a="http://schemas.openxmlformats.org/drawingml/2006/main" xmlns:r="http://schemas.openxmlformats.org/officeDocument/2006/relationships" xmlns:p="http://schemas.openxmlformats.org/presentationml/2006/main">
  <p:tag name="COLORSETCLASSNAME" val="ColorSet1"/>
  <p:tag name="COLORS" val="Blue4;LogoRightColor;Black;LogoRightColor;-1;-2"/>
</p:tagLst>
</file>

<file path=ppt/tags/tag64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43.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44.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64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 name="K_DONE" val="1"/>
</p:tagLst>
</file>

<file path=ppt/tags/tag646.xml><?xml version="1.0" encoding="utf-8"?>
<p:tagLst xmlns:a="http://schemas.openxmlformats.org/drawingml/2006/main" xmlns:r="http://schemas.openxmlformats.org/officeDocument/2006/relationships" xmlns:p="http://schemas.openxmlformats.org/presentationml/2006/main">
  <p:tag name="COLORSETCLASSNAME" val="ColorSet1"/>
  <p:tag name="COLORS" val="Blue1;White;Black426;White;-1;-2"/>
</p:tagLst>
</file>

<file path=ppt/tags/tag647.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648.xml><?xml version="1.0" encoding="utf-8"?>
<p:tagLst xmlns:a="http://schemas.openxmlformats.org/drawingml/2006/main" xmlns:r="http://schemas.openxmlformats.org/officeDocument/2006/relationships" xmlns:p="http://schemas.openxmlformats.org/presentationml/2006/main">
  <p:tag name="COLORSETCLASSNAME" val="ColorSet1"/>
  <p:tag name="COLORS" val="-1;White;Black426;White;-1;-2"/>
</p:tagLst>
</file>

<file path=ppt/tags/tag649.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ags/tag65.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650.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2"/>
</p:tagLst>
</file>

<file path=ppt/tags/tag651.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2"/>
</p:tagLst>
</file>

<file path=ppt/tags/tag652.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653.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654.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655.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656.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657.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658.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659.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66.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660.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66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62.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66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64.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27_SHAPECLASSPROTECTIONTYPE" val="15"/>
  <p:tag name="TEXT BOX 26_SHAPECLASSPROTECTIONTYPE" val="27"/>
</p:tagLst>
</file>

<file path=ppt/tags/tag665.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666.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667.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668.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669.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67.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670.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671.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672.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67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74.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2_SHAPECLASSPROTECTIONTYPE" val="15"/>
  <p:tag name="TEXT BOX 26_SHAPECLASSPROTECTIONTYPE" val="27"/>
</p:tagLst>
</file>

<file path=ppt/tags/tag675.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676.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677.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678.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679.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68.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80.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681.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68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8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84.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685.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3_SHAPECLASSPROTECTIONTYPE" val="15"/>
  <p:tag name="TEXT BOX 26_SHAPECLASSPROTECTIONTYPE" val="27"/>
</p:tagLst>
</file>

<file path=ppt/tags/tag686.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687.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688.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689.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69.xml><?xml version="1.0" encoding="utf-8"?>
<p:tagLst xmlns:a="http://schemas.openxmlformats.org/drawingml/2006/main" xmlns:r="http://schemas.openxmlformats.org/officeDocument/2006/relationships" xmlns:p="http://schemas.openxmlformats.org/presentationml/2006/main">
  <p:tag name="COLORSETCLASSNAME" val="ColorSet1"/>
  <p:tag name="COLORS" val="-1;LogoRightColor;-1;White;White;MediaBoxColor"/>
</p:tagLst>
</file>

<file path=ppt/tags/tag690.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691.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692.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69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9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9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96.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697.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698.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0_SHAPECLASSPROTECTIONTYPE" val="15"/>
  <p:tag name="TEXT BOX 26_SHAPECLASSPROTECTIONTYPE" val="27"/>
</p:tagLst>
</file>

<file path=ppt/tags/tag69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7.xml><?xml version="1.0" encoding="utf-8"?>
<p:tagLst xmlns:a="http://schemas.openxmlformats.org/drawingml/2006/main" xmlns:r="http://schemas.openxmlformats.org/officeDocument/2006/relationships" xmlns:p="http://schemas.openxmlformats.org/presentationml/2006/main">
  <p:tag name="FONT" val="TextBoxFont"/>
  <p:tag name="FONTSETCLASSNAME" val="FontSet1"/>
  <p:tag name="COLORS" val="-2;-2;-2;-2;-2;-2"/>
  <p:tag name="COLORSETCLASSNAME" val="ColorSet1"/>
  <p:tag name="MLI" val="1"/>
  <p:tag name="SHAPESETGROUPCLASSNAME" val="ShapeSetGroup1"/>
  <p:tag name="SHAPESETCLASSNAME" val="Slide"/>
  <p:tag name="COLORSETGROUPCLASSNAME" val="ColorSetGroup1"/>
  <p:tag name="FONTSETGROUPCLASSNAME" val="FontSetGroup1"/>
  <p:tag name="SHAPECLASSNAME" val="TextBox"/>
  <p:tag name="SHAPECLASSPROTECTIONTYPE" val="0"/>
</p:tagLst>
</file>

<file path=ppt/tags/tag70.xml><?xml version="1.0" encoding="utf-8"?>
<p:tagLst xmlns:a="http://schemas.openxmlformats.org/drawingml/2006/main" xmlns:r="http://schemas.openxmlformats.org/officeDocument/2006/relationships" xmlns:p="http://schemas.openxmlformats.org/presentationml/2006/main">
  <p:tag name="COLORSETCLASSNAME" val="ColorSet1"/>
  <p:tag name="COLORS" val="White;LogoRightColor;Gray3;White;-1;-2"/>
</p:tagLst>
</file>

<file path=ppt/tags/tag70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70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702.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70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704.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70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706.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707.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08.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709.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71.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1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711.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712.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713.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714.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715.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716.xml><?xml version="1.0" encoding="utf-8"?>
<p:tagLst xmlns:a="http://schemas.openxmlformats.org/drawingml/2006/main" xmlns:r="http://schemas.openxmlformats.org/officeDocument/2006/relationships" xmlns:p="http://schemas.openxmlformats.org/presentationml/2006/main">
  <p:tag name="WW" val="-1"/>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COLORS" val="-2;-2;-2;-2;-1;-2"/>
</p:tagLst>
</file>

<file path=ppt/tags/tag717.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1_SHAPECLASSPROTECTIONTYPE" val="15"/>
  <p:tag name="TEXT BOX 26_SHAPECLASSPROTECTIONTYPE" val="27"/>
</p:tagLst>
</file>

<file path=ppt/tags/tag718.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719.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72.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720.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721.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722.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723.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724.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725.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726.xml><?xml version="1.0" encoding="utf-8"?>
<p:tagLst xmlns:a="http://schemas.openxmlformats.org/drawingml/2006/main" xmlns:r="http://schemas.openxmlformats.org/officeDocument/2006/relationships" xmlns:p="http://schemas.openxmlformats.org/presentationml/2006/main">
  <p:tag name="COLORSETCLASSNAME" val="ColorSet1"/>
  <p:tag name="COLORS" val="Blue1;LogoRightColor;-2;-2;-1;-2"/>
</p:tagLst>
</file>

<file path=ppt/tags/tag73.xml><?xml version="1.0" encoding="utf-8"?>
<p:tagLst xmlns:a="http://schemas.openxmlformats.org/drawingml/2006/main" xmlns:r="http://schemas.openxmlformats.org/officeDocument/2006/relationships" xmlns:p="http://schemas.openxmlformats.org/presentationml/2006/main">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24_SHAPECLASSPROTECTIONTYPE" val="15"/>
  <p:tag name="PICTURE 25_SHAPECLASSPROTECTIONTYPE" val="15"/>
  <p:tag name="RECTANGLE 8_SHAPECLASSPROTECTIONTYPE" val="0"/>
  <p:tag name="NBTXT" val="Header of section"/>
  <p:tag name="NBTXTC" val="Header of section"/>
  <p:tag name="AGTX" val="Header of section"/>
  <p:tag name="AGTXC" val="Header of section"/>
  <p:tag name="FIELD.CHAPTER.COMBOINDEX" val="-2"/>
  <p:tag name="FIELD.REM_ANL.COMBOINDEX" val="-2"/>
  <p:tag name="FIELD.DPT.COMBOINDEX" val="-2"/>
  <p:tag name="TITOLO 15_SHAPECLASSPROTECTIONTYPE" val="0"/>
  <p:tag name="ML_LAYOUT_RESOURCE" val="BOSCH4_3.MCR"/>
  <p:tag name="FIELD.CHAPTER.CONTENT" val="Header of section"/>
  <p:tag name="FIELD.CHAPTER.VALUE" val="Header of section"/>
  <p:tag name="FIELD.REM_ANL.CONTENT" val=" "/>
  <p:tag name="FIELD.REM_ANL.VALUE" val=" "/>
  <p:tag name="FIELD.DPT.CONTENT" val="Department "/>
  <p:tag name="FIELD.DPT.VALUE" val="Department  | "/>
  <p:tag name="FIELDS.INITIALIZED" val="1"/>
  <p:tag name="SHAPESETCLASSNAME" val="TitleContent"/>
  <p:tag name="RECTANGLE 7_SHAPECLASSPROTECTIONTYPE" val="27"/>
  <p:tag name="RECTANGLE 5_SHAPECLASSPROTECTIONTYPE" val="27"/>
  <p:tag name="IMMAGINE 14_SHAPECLASSPROTECTIONTYPE" val="15"/>
  <p:tag name="TEXT BOX 26_SHAPECLASSPROTECTIONTYPE" val="27"/>
</p:tagLst>
</file>

<file path=ppt/tags/tag74.xml><?xml version="1.0" encoding="utf-8"?>
<p:tagLst xmlns:a="http://schemas.openxmlformats.org/drawingml/2006/main" xmlns:r="http://schemas.openxmlformats.org/officeDocument/2006/relationships" xmlns:p="http://schemas.openxmlformats.org/presentationml/2006/main">
  <p:tag name="COLORS" val="-2;-2;-2;-2;-2;-2"/>
  <p:tag name="COLORSETCLASSNAME" val="ColorSet1"/>
  <p:tag name="MLI" val="1"/>
  <p:tag name="SHAPESETGROUPCLASSNAME" val="ShapeSetGroup1"/>
  <p:tag name="SHAPESETCLASSNAME" val="TitleContent"/>
  <p:tag name="COLORSETGROUPCLASSNAME" val="ColorSetGroup1"/>
  <p:tag name="FONTSETGROUPCLASSNAME" val="FontSetGroup1"/>
  <p:tag name="SHAPECLASSNAME" val="MASKBeQik"/>
  <p:tag name="SHAPECLASSFILE" val="JUBILAEUM.png"/>
  <p:tag name="SHAPECLASSPROTECTIONTYPE" val="15"/>
</p:tagLst>
</file>

<file path=ppt/tags/tag75.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COLORSETGROUPCLASSNAME" val="ColorSetGroup1"/>
  <p:tag name="FONTSETGROUPCLASSNAME" val="FontSetGroup1"/>
  <p:tag name="SHAPECLASSNAME" val="Copyrightline"/>
  <p:tag name="SHAPECLASSPROTECTIONTYPE" val="63"/>
  <p:tag name="SHAPESETCLASSNAME" val="TitleContent"/>
</p:tagLst>
</file>

<file path=ppt/tags/tag76.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COLORSETGROUPCLASSNAME" val="ColorSetGroup1"/>
  <p:tag name="FONTSETGROUPCLASSNAME" val="FontSetGroup1"/>
  <p:tag name="SHAPECLASSNAME" val="Chapterbox"/>
  <p:tag name="SHAPESETCLASSNAME" val="TitleContent"/>
  <p:tag name="SHAPECLASSPROTECTIONTYPE" val="27"/>
</p:tagLst>
</file>

<file path=ppt/tags/tag77.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COLORSETGROUPCLASSNAME" val="ColorSetGroup1"/>
  <p:tag name="FONTSETGROUPCLASSNAME" val="FontSetGroup1"/>
  <p:tag name="SHAPECLASSNAME" val="BGroupBox"/>
  <p:tag name="SHAPECLASSPROTECTIONTYPE" val="15"/>
  <p:tag name="COLORS" val="-2;-2;-2;-2;BGroupColor;-2"/>
  <p:tag name="SHAPESETCLASSNAME" val="TitleContent"/>
</p:tagLst>
</file>

<file path=ppt/tags/tag78.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COLORSETGROUPCLASSNAME" val="ColorSetGroup1"/>
  <p:tag name="FONTSETGROUPCLASSNAME" val="FontSetGroup1"/>
  <p:tag name="SHAPECLASSNAME" val="AddNoteBox"/>
  <p:tag name="COLORS" val="-2;-2;-2;-2;ChapterFontColor;-2"/>
  <p:tag name="SHAPESETCLASSNAME" val="TitleContent"/>
  <p:tag name="SHAPECLASSPROTECTIONTYPE" val="27"/>
</p:tagLst>
</file>

<file path=ppt/tags/tag79.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COLORSETGROUPCLASSNAME" val="ColorSetGroup1"/>
  <p:tag name="FONTSETGROUPCLASSNAME" val="FontSetGroup1"/>
  <p:tag name="SHAPECLASSNAME" val="tNavbar"/>
  <p:tag name="SHAPECLASSPROTECTIONTYPE" val="31"/>
  <p:tag name="COLORS" val="-2;-2;-2;-2;-2;-2"/>
  <p:tag name="SHAPESETCLASSNAME" val="TitleContent"/>
</p:tagLst>
</file>

<file path=ppt/tags/tag8.xml><?xml version="1.0" encoding="utf-8"?>
<p:tagLst xmlns:a="http://schemas.openxmlformats.org/drawingml/2006/main" xmlns:r="http://schemas.openxmlformats.org/officeDocument/2006/relationships" xmlns:p="http://schemas.openxmlformats.org/presentationml/2006/main">
  <p:tag name="COLORS" val="-2;-2;FooterLineColor;-2;FooterLineColor;-2"/>
  <p:tag name="COLORSETCLASSNAME" val="ColorSet1"/>
  <p:tag name="MLI" val="1"/>
  <p:tag name="SHAPESETGROUPCLASSNAME" val="ShapeSetGroup1"/>
  <p:tag name="SHAPESETCLASSNAME" val="Slide"/>
  <p:tag name="COLORSETGROUPCLASSNAME" val="ColorSetGroup1"/>
  <p:tag name="FONTSETGROUPCLASSNAME" val="FontSetGroup1"/>
  <p:tag name="SHAPECLASSNAME" val="FooterLine"/>
  <p:tag name="SHAPECLASSPROTECTIONTYPE" val="15"/>
</p:tagLst>
</file>

<file path=ppt/tags/tag80.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COLORSETGROUPCLASSNAME" val="ColorSetGroup1"/>
  <p:tag name="FONTSETGROUPCLASSNAME" val="FontSetGroup1"/>
  <p:tag name="SHAPECLASSNAME" val="AuthorBox"/>
  <p:tag name="COLORS" val="-2;-2;-2;-2;-2;-2"/>
  <p:tag name="SHAPESETCLASSNAME" val="TitleContent"/>
  <p:tag name="SHAPECLASSPROTECTIONTYPE" val="27"/>
</p:tagLst>
</file>

<file path=ppt/tags/tag81.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82.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3.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84.xml><?xml version="1.0" encoding="utf-8"?>
<p:tagLst xmlns:a="http://schemas.openxmlformats.org/drawingml/2006/main" xmlns:r="http://schemas.openxmlformats.org/officeDocument/2006/relationships" xmlns:p="http://schemas.openxmlformats.org/presentationml/2006/main">
  <p:tag name="FIELDS.INITIALIZED" val="1"/>
  <p:tag name="RECTANGLE 3_SHAPECLASSPROTECTIONTYPE" val="0"/>
  <p:tag name="RECTANGLE 2_SHAPECLASSPROTECTIONTYPE" val="0"/>
  <p:tag name="RECTANGLE 4_SHAPECLASSPROTECTIONTYPE" val="11"/>
  <p:tag name="RECTANGLE 6_SHAPECLASSPROTECTIONTYPE" val="11"/>
  <p:tag name="PICTURE 8_SHAPECLASSPROTECTIONTYPE" val="15"/>
  <p:tag name="TEXT BOX 9_SHAPECLASSPROTECTIONTYPE" val="11"/>
  <p:tag name="SHAPESETGROUPCLASSNAME" val="ShapeSetGroup1"/>
  <p:tag name="SHAPESETCLASSNAME" val="TitleText"/>
  <p:tag name="COLORSETGROUPCLASSNAME" val="ColorSetGroup1"/>
  <p:tag name="COLORSETCLASSNAME" val="ColorSet1"/>
  <p:tag name="FONTSETGROUPCLASSNAME" val="FontSetGroup1"/>
  <p:tag name="STYLESETGROUPCLASSNAME" val="StyleSetGroup1"/>
  <p:tag name="MAPNAME" val="Map1"/>
  <p:tag name="CFG.LAYOUT" val="config01.xml"/>
  <p:tag name="MLI" val="1"/>
  <p:tag name="RECTANGLE 11_SHAPECLASSPROTECTIONTYPE" val="0"/>
  <p:tag name="RECTANGLE 22_SHAPECLASSPROTECTIONTYPE" val="63"/>
  <p:tag name="ML_1" val="STNL-CCTV_Ein4_ST"/>
  <p:tag name="ML_2" val="Bosch.mcr"/>
  <p:tag name="CONFIG" val="config01.xml"/>
  <p:tag name="TEXT BOX 23_SHAPECLASSPROTECTIONTYPE" val="31"/>
  <p:tag name="RECTANGLE 7_SHAPECLASSPROTECTIONTYPE" val="11"/>
  <p:tag name="RECTANGLE 24_SHAPECLASSPROTECTIONTYPE" val="15"/>
  <p:tag name="RECTANGLE 5_SHAPECLASSPROTECTIONTYPE" val="11"/>
  <p:tag name="PICTURE 25_SHAPECLASSPROTECTIONTYPE" val="15"/>
  <p:tag name="TEXT BOX 26_SHAPECLASSPROTECTIONTYPE" val="11"/>
  <p:tag name="RECTANGLE 8_SHAPECLASSPROTECTIONTYPE" val="0"/>
  <p:tag name="NBTXT" val="Header of section"/>
  <p:tag name="NBTXTC" val="Header of section"/>
  <p:tag name="AGTX" val="Header of section"/>
  <p:tag name="AGTXC" val="Header of section"/>
  <p:tag name="FIELD.CHAPTER.COMBOINDEX" val="-2"/>
  <p:tag name="FIELD.REM_ANL.CONTENT" val=""/>
  <p:tag name="FIELD.REM_ANL.VALUE" val=""/>
  <p:tag name="FIELD.REM_ANL.COMBOINDEX" val="-2"/>
  <p:tag name="FIELD.DPT.COMBOINDEX" val="-2"/>
  <p:tag name="TITOLO 15_SHAPECLASSPROTECTIONTYPE" val="0"/>
  <p:tag name="FIELD.CHAPTER.CONTENT" val="VS4 IVA Training"/>
  <p:tag name="FIELD.CHAPTER.VALUE" val="VS4 IVA Training"/>
  <p:tag name="FIELD.DPT.CONTENT" val="STIT-TER/IT Terzon Paolo"/>
  <p:tag name="FIELD.DPT.VALUE" val="STIT-TER/IT Terzon Paolo | "/>
</p:tagLst>
</file>

<file path=ppt/tags/tag85.xml><?xml version="1.0" encoding="utf-8"?>
<p:tagLst xmlns:a="http://schemas.openxmlformats.org/drawingml/2006/main" xmlns:r="http://schemas.openxmlformats.org/officeDocument/2006/relationships" xmlns:p="http://schemas.openxmlformats.org/presentationml/2006/main">
  <p:tag name="FONT" val="Chapterfont"/>
  <p:tag name="FONTSETCLASSNAME" val="FontSet1"/>
  <p:tag name="COLORS" val="-2;-2;-2;-2;ChapterFontColor;-2"/>
  <p:tag name="COLORSETCLASSNAME" val="ColorSet1"/>
  <p:tag name="SCRIPT" val="1"/>
  <p:tag name="FIELDS" val="CHAPTER;"/>
  <p:tag name="MLI" val="1"/>
  <p:tag name="SHAPESETGROUPCLASSNAME" val="ShapeSetGroup1"/>
  <p:tag name="SHAPESETCLASSNAME" val="TitleText"/>
  <p:tag name="COLORSETGROUPCLASSNAME" val="ColorSetGroup1"/>
  <p:tag name="FONTSETGROUPCLASSNAME" val="FontSetGroup1"/>
  <p:tag name="SHAPECLASSNAME" val="Chapterbox"/>
  <p:tag name="SHAPECLASSPROTECTIONTYPE" val="11"/>
</p:tagLst>
</file>

<file path=ppt/tags/tag86.xml><?xml version="1.0" encoding="utf-8"?>
<p:tagLst xmlns:a="http://schemas.openxmlformats.org/drawingml/2006/main" xmlns:r="http://schemas.openxmlformats.org/officeDocument/2006/relationships" xmlns:p="http://schemas.openxmlformats.org/presentationml/2006/main">
  <p:tag name="FONT" val="BGroupFont"/>
  <p:tag name="FONTSETCLASSNAME" val="FontSet1"/>
  <p:tag name="COLORSETCLASSNAME" val="ColorSet1"/>
  <p:tag name="SCRIPT" val="1"/>
  <p:tag name="MLI" val="1"/>
  <p:tag name="SHAPESETGROUPCLASSNAME" val="ShapeSetGroup1"/>
  <p:tag name="SHAPESETCLASSNAME" val="TitleText"/>
  <p:tag name="COLORSETGROUPCLASSNAME" val="ColorSetGroup1"/>
  <p:tag name="FONTSETGROUPCLASSNAME" val="FontSetGroup1"/>
  <p:tag name="SHAPECLASSNAME" val="BGroupBox"/>
  <p:tag name="SHAPECLASSPROTECTIONTYPE" val="15"/>
  <p:tag name="COLORS" val="-2;-2;-2;-2;-1;-2"/>
</p:tagLst>
</file>

<file path=ppt/tags/tag87.xml><?xml version="1.0" encoding="utf-8"?>
<p:tagLst xmlns:a="http://schemas.openxmlformats.org/drawingml/2006/main" xmlns:r="http://schemas.openxmlformats.org/officeDocument/2006/relationships" xmlns:p="http://schemas.openxmlformats.org/presentationml/2006/main">
  <p:tag name="FONT" val="Navbar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Navbar"/>
  <p:tag name="SHAPECLASSPROTECTIONTYPE" val="31"/>
  <p:tag name="COLORS" val="-2;-2;-2;-2;-1;-2"/>
</p:tagLst>
</file>

<file path=ppt/tags/tag88.xml><?xml version="1.0" encoding="utf-8"?>
<p:tagLst xmlns:a="http://schemas.openxmlformats.org/drawingml/2006/main" xmlns:r="http://schemas.openxmlformats.org/officeDocument/2006/relationships" xmlns:p="http://schemas.openxmlformats.org/presentationml/2006/main">
  <p:tag name="FONT" val="AddNoteFont"/>
  <p:tag name="FONTSETCLASSNAME" val="FontSet1"/>
  <p:tag name="COLORSETCLASSNAME" val="ColorSet1"/>
  <p:tag name="SCRIPT" val="1"/>
  <p:tag name="FIELDS" val="REM_ANL;"/>
  <p:tag name="MLI" val="1"/>
  <p:tag name="SHAPESETGROUPCLASSNAME" val="ShapeSetGroup1"/>
  <p:tag name="SHAPESETCLASSNAME" val="TitleText"/>
  <p:tag name="COLORSETGROUPCLASSNAME" val="ColorSetGroup1"/>
  <p:tag name="FONTSETGROUPCLASSNAME" val="FontSetGroup1"/>
  <p:tag name="SHAPECLASSNAME" val="AddNoteBox"/>
  <p:tag name="SHAPECLASSPROTECTIONTYPE" val="11"/>
  <p:tag name="COLORS" val="-2;-2;-2;-2;-1;-2"/>
</p:tagLst>
</file>

<file path=ppt/tags/tag89.xml><?xml version="1.0" encoding="utf-8"?>
<p:tagLst xmlns:a="http://schemas.openxmlformats.org/drawingml/2006/main" xmlns:r="http://schemas.openxmlformats.org/officeDocument/2006/relationships" xmlns:p="http://schemas.openxmlformats.org/presentationml/2006/main">
  <p:tag name="FONT" val="CopyrightfontRigh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AuthorBox"/>
  <p:tag name="SHAPECLASSPROTECTIONTYPE" val="11"/>
  <p:tag name="COLORS" val="-2;-2;-2;-2;-1;-2"/>
</p:tagLst>
</file>

<file path=ppt/tags/tag9.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 val="-2;-2;-2;-2;TitleFontColor;-2"/>
  <p:tag name="COLORSETCLASSNAME" val="ColorSet1"/>
  <p:tag name="MLI" val="1"/>
  <p:tag name="SHAPESETGROUPCLASSNAME" val="ShapeSetGroup1"/>
  <p:tag name="SHAPESETCLASSNAME" val="Slide"/>
  <p:tag name="COLORSETGROUPCLASSNAME" val="ColorSetGroup1"/>
  <p:tag name="FONTSETGROUPCLASSNAME" val="FontSetGroup1"/>
  <p:tag name="SHAPECLASSNAME" val="TitleBox"/>
  <p:tag name="SHAPECLASSPROTECTIONTYPE" val="0"/>
</p:tagLst>
</file>

<file path=ppt/tags/tag90.xml><?xml version="1.0" encoding="utf-8"?>
<p:tagLst xmlns:a="http://schemas.openxmlformats.org/drawingml/2006/main" xmlns:r="http://schemas.openxmlformats.org/officeDocument/2006/relationships" xmlns:p="http://schemas.openxmlformats.org/presentationml/2006/main">
  <p:tag name="FONT" val="Copyrightfont"/>
  <p:tag name="FONTSETCLASSNAME" val="FontSet1"/>
  <p:tag name="COLORS" val="-2;-2;-2;-2;CopyRightFontColor2;-2"/>
  <p:tag name="COLORSETCLASSNAME" val="ColorSet1"/>
  <p:tag name="SCRIPT" val="1"/>
  <p:tag name="FIELDS" val="CONF;DPT;DATE;REM_ABL;COPY;"/>
  <p:tag name="MLI" val="1"/>
  <p:tag name="SHAPESETGROUPCLASSNAME" val="ShapeSetGroup1"/>
  <p:tag name="SHAPESETCLASSNAME" val="TitleText"/>
  <p:tag name="COLORSETGROUPCLASSNAME" val="ColorSetGroup1"/>
  <p:tag name="FONTSETGROUPCLASSNAME" val="FontSetGroup1"/>
  <p:tag name="SHAPECLASSNAME" val="Copyrightline"/>
  <p:tag name="SHAPECLASSPROTECTIONTYPE" val="63"/>
</p:tagLst>
</file>

<file path=ppt/tags/tag91.xml><?xml version="1.0" encoding="utf-8"?>
<p:tagLst xmlns:a="http://schemas.openxmlformats.org/drawingml/2006/main" xmlns:r="http://schemas.openxmlformats.org/officeDocument/2006/relationships" xmlns:p="http://schemas.openxmlformats.org/presentationml/2006/main">
  <p:tag name="FONT" val="Titlefont"/>
  <p:tag name="FONTSETCLASSNAME" val="FontSet1"/>
  <p:tag name="COLORSETCLASSNAME" val="ColorSet1"/>
  <p:tag name="MLI" val="1"/>
  <p:tag name="SHAPESETGROUPCLASSNAME" val="ShapeSetGroup1"/>
  <p:tag name="SHAPESETCLASSNAME" val="TitleText"/>
  <p:tag name="COLORSETGROUPCLASSNAME" val="ColorSetGroup1"/>
  <p:tag name="FONTSETGROUPCLASSNAME" val="FontSetGroup1"/>
  <p:tag name="SHAPECLASSNAME" val="TitleBox"/>
  <p:tag name="SHAPECLASSPROTECTIONTYPE" val="0"/>
  <p:tag name="WW" val="-1"/>
  <p:tag name="COLORS" val="-2;-2;-2;-2;-1;-2"/>
</p:tagLst>
</file>

<file path=ppt/tags/tag92.xml><?xml version="1.0" encoding="utf-8"?>
<p:tagLst xmlns:a="http://schemas.openxmlformats.org/drawingml/2006/main" xmlns:r="http://schemas.openxmlformats.org/officeDocument/2006/relationships" xmlns:p="http://schemas.openxmlformats.org/presentationml/2006/main">
  <p:tag name="COLORSETCLASSNAME" val="ColorSet1"/>
  <p:tag name="MLI" val="1"/>
  <p:tag name="SHAPESETGROUPCLASSNAME" val="ShapeSetGroup1"/>
  <p:tag name="SHAPESETCLASSNAME" val="TitleText"/>
  <p:tag name="COLORSETGROUPCLASSNAME" val="ColorSetGroup1"/>
  <p:tag name="FONTSETGROUPCLASSNAME" val="FontSetGroup1"/>
  <p:tag name="SHAPECLASSNAME" val="TextBox"/>
  <p:tag name="SHAPECLASSPROTECTIONTYPE" val="0"/>
  <p:tag name="WW" val="-1"/>
  <p:tag name="FONT" val="TextBoxFont"/>
  <p:tag name="FONTSETCLASSNAME" val="FontSet1"/>
  <p:tag name="COLORS" val="-2;-2;-2;-2;-1;-2"/>
</p:tagLst>
</file>

<file path=ppt/tags/tag93.xml><?xml version="1.0" encoding="utf-8"?>
<p:tagLst xmlns:a="http://schemas.openxmlformats.org/drawingml/2006/main" xmlns:r="http://schemas.openxmlformats.org/officeDocument/2006/relationships" xmlns:p="http://schemas.openxmlformats.org/presentationml/2006/main">
  <p:tag name="COLORSETCLASSNAME" val="ColorSet1"/>
  <p:tag name="COLORS" val="-2;-2;-2;-2;LogoRightColor;-2"/>
</p:tagLst>
</file>

<file path=ppt/tags/tag94.xml><?xml version="1.0" encoding="utf-8"?>
<p:tagLst xmlns:a="http://schemas.openxmlformats.org/drawingml/2006/main" xmlns:r="http://schemas.openxmlformats.org/officeDocument/2006/relationships" xmlns:p="http://schemas.openxmlformats.org/presentationml/2006/main">
  <p:tag name="COLORSETCLASSNAME" val="ColorSet1"/>
  <p:tag name="COLORS" val="-2;-2;-2;-2;-1;-2"/>
</p:tagLst>
</file>

<file path=ppt/tags/tag95.xml><?xml version="1.0" encoding="utf-8"?>
<p:tagLst xmlns:a="http://schemas.openxmlformats.org/drawingml/2006/main" xmlns:r="http://schemas.openxmlformats.org/officeDocument/2006/relationships" xmlns:p="http://schemas.openxmlformats.org/presentationml/2006/main">
  <p:tag name="COLORSETCLASSNAME" val="ColorSet1"/>
  <p:tag name="COLORS" val="ContentColor;White;-2;-2;-1;-2"/>
</p:tagLst>
</file>

<file path=ppt/tags/tag96.xml><?xml version="1.0" encoding="utf-8"?>
<p:tagLst xmlns:a="http://schemas.openxmlformats.org/drawingml/2006/main" xmlns:r="http://schemas.openxmlformats.org/officeDocument/2006/relationships" xmlns:p="http://schemas.openxmlformats.org/presentationml/2006/main">
  <p:tag name="COLORSETCLASSNAME" val="ColorSet1"/>
  <p:tag name="COLORS" val="-2;-2;MediaBoxColor;White;-1;-2"/>
</p:tagLst>
</file>

<file path=ppt/tags/tag97.xml><?xml version="1.0" encoding="utf-8"?>
<p:tagLst xmlns:a="http://schemas.openxmlformats.org/drawingml/2006/main" xmlns:r="http://schemas.openxmlformats.org/officeDocument/2006/relationships" xmlns:p="http://schemas.openxmlformats.org/presentationml/2006/main">
  <p:tag name="COLORSETCLASSNAME" val="ColorSet1"/>
  <p:tag name="COLORS" val="-1;-1;-1;White;White;MediaBoxColor"/>
</p:tagLst>
</file>

<file path=ppt/tags/tag98.xml><?xml version="1.0" encoding="utf-8"?>
<p:tagLst xmlns:a="http://schemas.openxmlformats.org/drawingml/2006/main" xmlns:r="http://schemas.openxmlformats.org/officeDocument/2006/relationships" xmlns:p="http://schemas.openxmlformats.org/presentationml/2006/main">
  <p:tag name="COLORSETCLASSNAME" val="ColorSet1"/>
  <p:tag name="COLORS" val="-1;White;-2;-2;-1;-2"/>
</p:tagLst>
</file>

<file path=ppt/tags/tag99.xml><?xml version="1.0" encoding="utf-8"?>
<p:tagLst xmlns:a="http://schemas.openxmlformats.org/drawingml/2006/main" xmlns:r="http://schemas.openxmlformats.org/officeDocument/2006/relationships" xmlns:p="http://schemas.openxmlformats.org/presentationml/2006/main">
  <p:tag name="COLORSETCLASSNAME" val="ColorSet1"/>
  <p:tag name="COLORS" val="-2;-2;-1;White;-1;-2"/>
</p:tagLst>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153B63"/>
      </a:accent1>
      <a:accent2>
        <a:srgbClr val="425C8F"/>
      </a:accent2>
      <a:accent3>
        <a:srgbClr val="FFFFFF"/>
      </a:accent3>
      <a:accent4>
        <a:srgbClr val="000000"/>
      </a:accent4>
      <a:accent5>
        <a:srgbClr val="AAAFB7"/>
      </a:accent5>
      <a:accent6>
        <a:srgbClr val="3B5381"/>
      </a:accent6>
      <a:hlink>
        <a:srgbClr val="738CB4"/>
      </a:hlink>
      <a:folHlink>
        <a:srgbClr val="B0BBD0"/>
      </a:folHlink>
    </a:clrScheme>
    <a:fontScheme name="Standarddesign">
      <a:majorFont>
        <a:latin typeface="Bosch Office Sans"/>
        <a:ea typeface=""/>
        <a:cs typeface=""/>
      </a:majorFont>
      <a:minorFont>
        <a:latin typeface="Bosch Office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0" tIns="69088"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Bosch Office Sans"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0" tIns="69088"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Bosch Office Sans" pitchFamily="34" charset="0"/>
          </a:defRPr>
        </a:defPPr>
      </a:lstStyle>
    </a:lnDef>
  </a:objectDefaults>
  <a:extraClrSchemeLst>
    <a:extraClrScheme>
      <a:clrScheme name="Standarddesign 1">
        <a:dk1>
          <a:srgbClr val="000000"/>
        </a:dk1>
        <a:lt1>
          <a:srgbClr val="FFFFFF"/>
        </a:lt1>
        <a:dk2>
          <a:srgbClr val="000000"/>
        </a:dk2>
        <a:lt2>
          <a:srgbClr val="808080"/>
        </a:lt2>
        <a:accent1>
          <a:srgbClr val="153B63"/>
        </a:accent1>
        <a:accent2>
          <a:srgbClr val="425C8F"/>
        </a:accent2>
        <a:accent3>
          <a:srgbClr val="FFFFFF"/>
        </a:accent3>
        <a:accent4>
          <a:srgbClr val="000000"/>
        </a:accent4>
        <a:accent5>
          <a:srgbClr val="AAAFB7"/>
        </a:accent5>
        <a:accent6>
          <a:srgbClr val="3B5381"/>
        </a:accent6>
        <a:hlink>
          <a:srgbClr val="738CB4"/>
        </a:hlink>
        <a:folHlink>
          <a:srgbClr val="B0BBD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DEFAULTRB</Template>
  <TotalTime>15408</TotalTime>
  <Words>4819</Words>
  <Application>Microsoft Office PowerPoint</Application>
  <PresentationFormat>Personalizzato</PresentationFormat>
  <Paragraphs>632</Paragraphs>
  <Slides>50</Slides>
  <Notes>50</Notes>
  <HiddenSlides>2</HiddenSlides>
  <MMClips>0</MMClips>
  <ScaleCrop>false</ScaleCrop>
  <HeadingPairs>
    <vt:vector size="4" baseType="variant">
      <vt:variant>
        <vt:lpstr>Tema</vt:lpstr>
      </vt:variant>
      <vt:variant>
        <vt:i4>1</vt:i4>
      </vt:variant>
      <vt:variant>
        <vt:lpstr>Titoli diapositive</vt:lpstr>
      </vt:variant>
      <vt:variant>
        <vt:i4>50</vt:i4>
      </vt:variant>
    </vt:vector>
  </HeadingPairs>
  <TitlesOfParts>
    <vt:vector size="51" baseType="lpstr">
      <vt:lpstr>Standarddesign</vt:lpstr>
      <vt:lpstr>Diapositiva 1</vt:lpstr>
      <vt:lpstr>Agenda</vt:lpstr>
      <vt:lpstr>Agenda</vt:lpstr>
      <vt:lpstr>Sviluppo/Utilizzo VCA  in altri settori e mercati</vt:lpstr>
      <vt:lpstr>Diapositiva 5</vt:lpstr>
      <vt:lpstr>Diapositiva 6</vt:lpstr>
      <vt:lpstr>IVA non fa Miracoli. E’ semplicemente matematica. </vt:lpstr>
      <vt:lpstr>Agenda</vt:lpstr>
      <vt:lpstr>Diapositiva 9</vt:lpstr>
      <vt:lpstr>Architettura</vt:lpstr>
      <vt:lpstr>Diapositiva 11</vt:lpstr>
      <vt:lpstr>IVA Tecnologia</vt:lpstr>
      <vt:lpstr>Agenda</vt:lpstr>
      <vt:lpstr>Panoramica (Task)</vt:lpstr>
      <vt:lpstr>Panoramica (Task)</vt:lpstr>
      <vt:lpstr>Panoramica (Task IVA 5.x)</vt:lpstr>
      <vt:lpstr>Panoramica nuoveTask  da IVA 5.5</vt:lpstr>
      <vt:lpstr>Panoramica Task (IVA Flow)</vt:lpstr>
      <vt:lpstr>Agenda</vt:lpstr>
      <vt:lpstr>Diapositiva 20</vt:lpstr>
      <vt:lpstr>Calibrazione: inclinazione del piano</vt:lpstr>
      <vt:lpstr>Diapositiva 22</vt:lpstr>
      <vt:lpstr>Diapositiva 23</vt:lpstr>
      <vt:lpstr>Diapositiva 24</vt:lpstr>
      <vt:lpstr>Diapositiva 25</vt:lpstr>
      <vt:lpstr>Calibrazione</vt:lpstr>
      <vt:lpstr>Calibrazione</vt:lpstr>
      <vt:lpstr>Calibrazione</vt:lpstr>
      <vt:lpstr>Calibrazione</vt:lpstr>
      <vt:lpstr>Agenda</vt:lpstr>
      <vt:lpstr>Diapositiva 31</vt:lpstr>
      <vt:lpstr>Diapositiva 32</vt:lpstr>
      <vt:lpstr>Diapositiva 33</vt:lpstr>
      <vt:lpstr>Agenda</vt:lpstr>
      <vt:lpstr>Diapositiva 35</vt:lpstr>
      <vt:lpstr>Diapositiva 36</vt:lpstr>
      <vt:lpstr>Diapositiva 37</vt:lpstr>
      <vt:lpstr>Diapositiva 38</vt:lpstr>
      <vt:lpstr>Diapositiva 39</vt:lpstr>
      <vt:lpstr>Algorithm (Image) stabilisation</vt:lpstr>
      <vt:lpstr>Agenda</vt:lpstr>
      <vt:lpstr>Forensic Search</vt:lpstr>
      <vt:lpstr>Metadata e forensic search</vt:lpstr>
      <vt:lpstr>Forensic search con Bosch Video Client</vt:lpstr>
      <vt:lpstr>Agenda</vt:lpstr>
      <vt:lpstr>Diapositiva 46</vt:lpstr>
      <vt:lpstr>Diapositiva 47</vt:lpstr>
      <vt:lpstr>HAND ON !</vt:lpstr>
      <vt:lpstr>Domande?</vt:lpstr>
      <vt:lpstr>Diapositiva 50</vt:lpstr>
    </vt:vector>
  </TitlesOfParts>
  <Company>VCS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Mso5ein</dc:creator>
  <cp:lastModifiedBy>tez5mi</cp:lastModifiedBy>
  <cp:revision>442</cp:revision>
  <dcterms:created xsi:type="dcterms:W3CDTF">2005-11-09T14:59:46Z</dcterms:created>
  <dcterms:modified xsi:type="dcterms:W3CDTF">2014-03-03T08:12:46Z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IVA training concept</vt:lpwstr>
  </property>
</Properties>
</file>