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ags/tag238.xml" ContentType="application/vnd.openxmlformats-officedocument.presentationml.tags+xml"/>
  <Override PartName="/ppt/tags/tag285.xml" ContentType="application/vnd.openxmlformats-officedocument.presentationml.tags+xml"/>
  <Override PartName="/ppt/tags/tag424.xml" ContentType="application/vnd.openxmlformats-officedocument.presentationml.tags+xml"/>
  <Override PartName="/ppt/notesSlides/notesSlide38.xml" ContentType="application/vnd.openxmlformats-officedocument.presentationml.notesSlide+xml"/>
  <Override PartName="/ppt/tags/tag471.xml" ContentType="application/vnd.openxmlformats-officedocument.presentationml.tag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Override PartName="/ppt/tags/tag402.xml" ContentType="application/vnd.openxmlformats-officedocument.presentationml.tags+xml"/>
  <Default Extension="xml" ContentType="application/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notesSlides/notesSlide16.xml" ContentType="application/vnd.openxmlformats-officedocument.presentationml.notesSlide+xml"/>
  <Override PartName="/ppt/tags/tag241.xml" ContentType="application/vnd.openxmlformats-officedocument.presentationml.tags+xml"/>
  <Override PartName="/ppt/tags/tag339.xml" ContentType="application/vnd.openxmlformats-officedocument.presentationml.tags+xml"/>
  <Override PartName="/ppt/tags/tag386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17.xml" ContentType="application/vnd.openxmlformats-officedocument.presentationml.tags+xml"/>
  <Override PartName="/ppt/tags/tag364.xml" ContentType="application/vnd.openxmlformats-officedocument.presentationml.tags+xml"/>
  <Override PartName="/ppt/notesSlides/notesSlide41.xml" ContentType="application/vnd.openxmlformats-officedocument.presentationml.notesSlide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487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279.xml" ContentType="application/vnd.openxmlformats-officedocument.presentationml.tags+xml"/>
  <Override PartName="/ppt/tags/tag342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ags/tag320.xml" ContentType="application/vnd.openxmlformats-officedocument.presentationml.tags+xml"/>
  <Override PartName="/ppt/tags/tag418.xml" ContentType="application/vnd.openxmlformats-officedocument.presentationml.tags+xml"/>
  <Override PartName="/ppt/tags/tag465.xml" ContentType="application/vnd.openxmlformats-officedocument.presentationml.tags+xml"/>
  <Override PartName="/ppt/slides/slide19.xml" ContentType="application/vnd.openxmlformats-officedocument.presentationml.slide+xml"/>
  <Default Extension="png" ContentType="image/png"/>
  <Override PartName="/ppt/tags/tag112.xml" ContentType="application/vnd.openxmlformats-officedocument.presentationml.tags+xml"/>
  <Override PartName="/ppt/tags/tag257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tags/tag443.xml" ContentType="application/vnd.openxmlformats-officedocument.presentationml.tags+xml"/>
  <Override PartName="/ppt/tags/tag490.xml" ContentType="application/vnd.openxmlformats-officedocument.presentationml.tags+xml"/>
  <Override PartName="/ppt/tags/tag235.xml" ContentType="application/vnd.openxmlformats-officedocument.presentationml.tags+xml"/>
  <Override PartName="/ppt/tags/tag282.xml" ContentType="application/vnd.openxmlformats-officedocument.presentationml.tags+xml"/>
  <Override PartName="/ppt/tags/tag421.xml" ContentType="application/vnd.openxmlformats-officedocument.presentationml.tags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tags/tag358.xml" ContentType="application/vnd.openxmlformats-officedocument.presentationml.tags+xml"/>
  <Override PartName="/ppt/notesSlides/notesSlide35.xml" ContentType="application/vnd.openxmlformats-officedocument.presentationml.notesSlide+xml"/>
  <Override PartName="/ppt/tags/tag35.xml" ContentType="application/vnd.openxmlformats-officedocument.presentationml.tags+xml"/>
  <Override PartName="/ppt/tags/tag82.xml" ContentType="application/vnd.openxmlformats-officedocument.presentationml.tags+xml"/>
  <Override PartName="/ppt/notesSlides/notesSlide13.xml" ContentType="application/vnd.openxmlformats-officedocument.presentationml.notesSlide+xml"/>
  <Override PartName="/ppt/tags/tag197.xml" ContentType="application/vnd.openxmlformats-officedocument.presentationml.tags+xml"/>
  <Override PartName="/ppt/tags/tag336.xml" ContentType="application/vnd.openxmlformats-officedocument.presentationml.tags+xml"/>
  <Override PartName="/ppt/tags/tag383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459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361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53.xml" ContentType="application/vnd.openxmlformats-officedocument.presentationml.tags+xml"/>
  <Override PartName="/ppt/tags/tag437.xml" ContentType="application/vnd.openxmlformats-officedocument.presentationml.tags+xml"/>
  <Override PartName="/ppt/tags/tag484.xml" ContentType="application/vnd.openxmlformats-officedocument.presentationml.tags+xml"/>
  <Override PartName="/ppt/slides/slide38.xml" ContentType="application/vnd.openxmlformats-officedocument.presentationml.slide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tags/tag415.xml" ContentType="application/vnd.openxmlformats-officedocument.presentationml.tags+xml"/>
  <Override PartName="/ppt/tags/tag462.xml" ContentType="application/vnd.openxmlformats-officedocument.presentationml.tags+xml"/>
  <Override PartName="/ppt/tags/tag98.xml" ContentType="application/vnd.openxmlformats-officedocument.presentationml.tags+xml"/>
  <Override PartName="/ppt/tags/tag207.xml" ContentType="application/vnd.openxmlformats-officedocument.presentationml.tags+xml"/>
  <Override PartName="/ppt/tags/tag254.xml" ContentType="application/vnd.openxmlformats-officedocument.presentationml.tags+xml"/>
  <Override PartName="/ppt/notesSlides/notesSlide29.xml" ContentType="application/vnd.openxmlformats-officedocument.presentationml.notesSlide+xml"/>
  <Override PartName="/ppt/tags/tag399.xml" ContentType="application/vnd.openxmlformats-officedocument.presentationml.tags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440.xml" ContentType="application/vnd.openxmlformats-officedocument.presentationml.tags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77.xml" ContentType="application/vnd.openxmlformats-officedocument.presentationml.tags+xml"/>
  <Override PartName="/ppt/tags/tag54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308.xml" ContentType="application/vnd.openxmlformats-officedocument.presentationml.tags+xml"/>
  <Override PartName="/ppt/tags/tag355.xml" ContentType="application/vnd.openxmlformats-officedocument.presentationml.tags+xml"/>
  <Override PartName="/ppt/notesSlides/notesSlide32.xml" ContentType="application/vnd.openxmlformats-officedocument.presentationml.notesSlide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478.xml" ContentType="application/vnd.openxmlformats-officedocument.presentationml.tags+xml"/>
  <Override PartName="/ppt/tags/tag32.xml" ContentType="application/vnd.openxmlformats-officedocument.presentationml.tags+xml"/>
  <Override PartName="/ppt/notesSlides/notesSlide10.xml" ContentType="application/vnd.openxmlformats-officedocument.presentationml.notesSlide+xml"/>
  <Override PartName="/ppt/tags/tag333.xml" ContentType="application/vnd.openxmlformats-officedocument.presentationml.tags+xml"/>
  <Override PartName="/ppt/tags/tag38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125.xml" ContentType="application/vnd.openxmlformats-officedocument.presentationml.tags+xml"/>
  <Override PartName="/ppt/tags/tag172.xml" ContentType="application/vnd.openxmlformats-officedocument.presentationml.tags+xml"/>
  <Override PartName="/ppt/tags/tag311.xml" ContentType="application/vnd.openxmlformats-officedocument.presentationml.tags+xml"/>
  <Override PartName="/ppt/tags/tag409.xml" ContentType="application/vnd.openxmlformats-officedocument.presentationml.tags+xml"/>
  <Override PartName="/ppt/tags/tag456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tags/tag434.xml" ContentType="application/vnd.openxmlformats-officedocument.presentationml.tags+xml"/>
  <Override PartName="/ppt/tags/tag481.xml" ContentType="application/vnd.openxmlformats-officedocument.presentationml.tags+xml"/>
  <Override PartName="/ppt/tags/tag226.xml" ContentType="application/vnd.openxmlformats-officedocument.presentationml.tags+xml"/>
  <Override PartName="/ppt/tags/tag273.xml" ContentType="application/vnd.openxmlformats-officedocument.presentationml.tags+xml"/>
  <Override PartName="/ppt/slides/slide35.xml" ContentType="application/vnd.openxmlformats-officedocument.presentationml.slide+xml"/>
  <Override PartName="/ppt/tags/tag412.xml" ContentType="application/vnd.openxmlformats-officedocument.presentationml.tags+xml"/>
  <Override PartName="/ppt/slides/slide13.xml" ContentType="application/vnd.openxmlformats-officedocument.presentationml.slide+xml"/>
  <Override PartName="/ppt/tags/tag48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204.xml" ContentType="application/vnd.openxmlformats-officedocument.presentationml.tags+xml"/>
  <Override PartName="/ppt/tags/tag251.xml" ContentType="application/vnd.openxmlformats-officedocument.presentationml.tags+xml"/>
  <Override PartName="/ppt/notesSlides/notesSlide26.xml" ContentType="application/vnd.openxmlformats-officedocument.presentationml.notesSlide+xml"/>
  <Override PartName="/ppt/tags/tag349.xml" ContentType="application/vnd.openxmlformats-officedocument.presentationml.tags+xml"/>
  <Override PartName="/ppt/tags/tag396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327.xml" ContentType="application/vnd.openxmlformats-officedocument.presentationml.tags+xml"/>
  <Override PartName="/ppt/tags/tag374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tags/tag497.xml" ContentType="application/vnd.openxmlformats-officedocument.presentationml.tags+xml"/>
  <Override PartName="/ppt/tags/tag51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352.xml" ContentType="application/vnd.openxmlformats-officedocument.presentationml.tags+xml"/>
  <Override PartName="/ppt/tags/tag144.xml" ContentType="application/vnd.openxmlformats-officedocument.presentationml.tags+xml"/>
  <Override PartName="/ppt/tags/tag191.xml" ContentType="application/vnd.openxmlformats-officedocument.presentationml.tags+xml"/>
  <Override PartName="/ppt/tags/tag330.xml" ContentType="application/vnd.openxmlformats-officedocument.presentationml.tags+xml"/>
  <Override PartName="/ppt/tags/tag428.xml" ContentType="application/vnd.openxmlformats-officedocument.presentationml.tags+xml"/>
  <Override PartName="/ppt/tags/tag475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tags/tag267.xml" ContentType="application/vnd.openxmlformats-officedocument.presentationml.tags+xml"/>
  <Override PartName="/ppt/tags/tag406.xml" ContentType="application/vnd.openxmlformats-officedocument.presentationml.tags+xml"/>
  <Override PartName="/ppt/tags/tag453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89.xml" ContentType="application/vnd.openxmlformats-officedocument.presentationml.tags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tags/tag100.xml" ContentType="application/vnd.openxmlformats-officedocument.presentationml.tags+xml"/>
  <Override PartName="/ppt/tags/tag368.xml" ContentType="application/vnd.openxmlformats-officedocument.presentationml.tags+xml"/>
  <Override PartName="/ppt/tags/tag431.xml" ContentType="application/vnd.openxmlformats-officedocument.presentationml.tags+xml"/>
  <Override PartName="/ppt/slides/slide32.xml" ContentType="application/vnd.openxmlformats-officedocument.presentationml.slide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slides/slide10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201.xml" ContentType="application/vnd.openxmlformats-officedocument.presentationml.tags+xml"/>
  <Override PartName="/ppt/notesSlides/notesSlide23.xml" ContentType="application/vnd.openxmlformats-officedocument.presentationml.notesSlide+xml"/>
  <Override PartName="/ppt/tags/tag346.xml" ContentType="application/vnd.openxmlformats-officedocument.presentationml.tags+xml"/>
  <Override PartName="/ppt/tags/tag393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324.xml" ContentType="application/vnd.openxmlformats-officedocument.presentationml.tags+xml"/>
  <Override PartName="/ppt/tags/tag371.xml" ContentType="application/vnd.openxmlformats-officedocument.presentationml.tags+xml"/>
  <Override PartName="/ppt/tags/tag469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tags/tag360.xml" ContentType="application/vnd.openxmlformats-officedocument.presentationml.tags+xml"/>
  <Override PartName="/ppt/tags/tag458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302.xml" ContentType="application/vnd.openxmlformats-officedocument.presentationml.tags+xml"/>
  <Override PartName="/ppt/tags/tag436.xml" ContentType="application/vnd.openxmlformats-officedocument.presentationml.tags+xml"/>
  <Override PartName="/ppt/tags/tag447.xml" ContentType="application/vnd.openxmlformats-officedocument.presentationml.tags+xml"/>
  <Override PartName="/ppt/tags/tag483.xml" ContentType="application/vnd.openxmlformats-officedocument.presentationml.tags+xml"/>
  <Override PartName="/ppt/tags/tag494.xml" ContentType="application/vnd.openxmlformats-officedocument.presentationml.tags+xml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tags/tag228.xml" ContentType="application/vnd.openxmlformats-officedocument.presentationml.tags+xml"/>
  <Override PartName="/ppt/tags/tag239.xml" ContentType="application/vnd.openxmlformats-officedocument.presentationml.tags+xml"/>
  <Override PartName="/ppt/tags/tag275.xml" ContentType="application/vnd.openxmlformats-officedocument.presentationml.tags+xml"/>
  <Override PartName="/ppt/tags/tag286.xml" ContentType="application/vnd.openxmlformats-officedocument.presentationml.tags+xml"/>
  <Override PartName="/ppt/tags/tag425.xml" ContentType="application/vnd.openxmlformats-officedocument.presentationml.tags+xml"/>
  <Override PartName="/ppt/tags/tag472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217.xml" ContentType="application/vnd.openxmlformats-officedocument.presentationml.tags+xml"/>
  <Override PartName="/ppt/tags/tag264.xml" ContentType="application/vnd.openxmlformats-officedocument.presentationml.tags+xml"/>
  <Override PartName="/ppt/tags/tag414.xml" ContentType="application/vnd.openxmlformats-officedocument.presentationml.tags+xml"/>
  <Override PartName="/ppt/tags/tag461.xml" ContentType="application/vnd.openxmlformats-officedocument.presentationml.tag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notesSlides/notesSlide17.xml" ContentType="application/vnd.openxmlformats-officedocument.presentationml.notesSlide+xml"/>
  <Override PartName="/ppt/tags/tag253.xml" ContentType="application/vnd.openxmlformats-officedocument.presentationml.tags+xml"/>
  <Override PartName="/ppt/notesSlides/notesSlide28.xml" ContentType="application/vnd.openxmlformats-officedocument.presentationml.notesSlide+xml"/>
  <Override PartName="/ppt/tags/tag387.xml" ContentType="application/vnd.openxmlformats-officedocument.presentationml.tags+xml"/>
  <Override PartName="/ppt/tags/tag398.xml" ContentType="application/vnd.openxmlformats-officedocument.presentationml.tags+xml"/>
  <Override PartName="/ppt/tags/tag403.xml" ContentType="application/vnd.openxmlformats-officedocument.presentationml.tags+xml"/>
  <Override PartName="/ppt/tags/tag450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tags/tag329.xml" ContentType="application/vnd.openxmlformats-officedocument.presentationml.tags+xml"/>
  <Override PartName="/ppt/tags/tag376.xml" ContentType="application/vnd.openxmlformats-officedocument.presentationml.tags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  <Override PartName="/ppt/tags/tag318.xml" ContentType="application/vnd.openxmlformats-officedocument.presentationml.tags+xml"/>
  <Override PartName="/ppt/tags/tag365.xml" ContentType="application/vnd.openxmlformats-officedocument.presentationml.tags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tags/tag157.xml" ContentType="application/vnd.openxmlformats-officedocument.presentationml.tags+xml"/>
  <Override PartName="/ppt/notesSlides/notesSlide20.xml" ContentType="application/vnd.openxmlformats-officedocument.presentationml.notesSlide+xml"/>
  <Default Extension="gif" ContentType="image/gif"/>
  <Override PartName="/ppt/tags/tag307.xml" ContentType="application/vnd.openxmlformats-officedocument.presentationml.tags+xml"/>
  <Override PartName="/ppt/tags/tag343.xml" ContentType="application/vnd.openxmlformats-officedocument.presentationml.tags+xml"/>
  <Override PartName="/ppt/tags/tag354.xml" ContentType="application/vnd.openxmlformats-officedocument.presentationml.tags+xml"/>
  <Override PartName="/ppt/notesSlides/notesSlide31.xml" ContentType="application/vnd.openxmlformats-officedocument.presentationml.notesSlide+xml"/>
  <Override PartName="/ppt/tags/tag390.xml" ContentType="application/vnd.openxmlformats-officedocument.presentationml.tags+xml"/>
  <Override PartName="/ppt/tags/tag488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tags/tag477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321.xml" ContentType="application/vnd.openxmlformats-officedocument.presentationml.tags+xml"/>
  <Override PartName="/ppt/tags/tag408.xml" ContentType="application/vnd.openxmlformats-officedocument.presentationml.tags+xml"/>
  <Override PartName="/ppt/tags/tag419.xml" ContentType="application/vnd.openxmlformats-officedocument.presentationml.tags+xml"/>
  <Override PartName="/ppt/tags/tag455.xml" ContentType="application/vnd.openxmlformats-officedocument.presentationml.tags+xml"/>
  <Override PartName="/ppt/tags/tag466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47.xml" ContentType="application/vnd.openxmlformats-officedocument.presentationml.tags+xml"/>
  <Override PartName="/ppt/tags/tag258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tags/tag444.xml" ContentType="application/vnd.openxmlformats-officedocument.presentationml.tags+xml"/>
  <Override PartName="/ppt/tags/tag491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ags/tag102.xml" ContentType="application/vnd.openxmlformats-officedocument.presentationml.tags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tags/tag433.xml" ContentType="application/vnd.openxmlformats-officedocument.presentationml.tags+xml"/>
  <Override PartName="/ppt/tags/tag480.xml" ContentType="application/vnd.openxmlformats-officedocument.presentationml.tags+xml"/>
  <Override PartName="/ppt/slides/slide34.xml" ContentType="application/vnd.openxmlformats-officedocument.presentationml.slide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225.xml" ContentType="application/vnd.openxmlformats-officedocument.presentationml.tags+xml"/>
  <Override PartName="/ppt/tags/tag272.xml" ContentType="application/vnd.openxmlformats-officedocument.presentationml.tags+xml"/>
  <Override PartName="/ppt/tags/tag359.xml" ContentType="application/vnd.openxmlformats-officedocument.presentationml.tags+xml"/>
  <Override PartName="/ppt/tags/tag411.xml" ContentType="application/vnd.openxmlformats-officedocument.presentationml.tags+xml"/>
  <Override PartName="/ppt/tags/tag422.xml" ContentType="application/vnd.openxmlformats-officedocument.presentationml.tags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tags/tag250.xml" ContentType="application/vnd.openxmlformats-officedocument.presentationml.tags+xml"/>
  <Override PartName="/ppt/tags/tag261.xml" ContentType="application/vnd.openxmlformats-officedocument.presentationml.tags+xml"/>
  <Override PartName="/ppt/notesSlides/notesSlide25.xml" ContentType="application/vnd.openxmlformats-officedocument.presentationml.notesSlide+xml"/>
  <Override PartName="/ppt/tags/tag348.xml" ContentType="application/vnd.openxmlformats-officedocument.presentationml.tags+xml"/>
  <Override PartName="/ppt/tags/tag395.xml" ContentType="application/vnd.openxmlformats-officedocument.presentationml.tags+xml"/>
  <Override PartName="/ppt/tags/tag400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notesSlides/notesSlide14.xml" ContentType="application/vnd.openxmlformats-officedocument.presentationml.notesSlide+xml"/>
  <Override PartName="/ppt/tags/tag187.xml" ContentType="application/vnd.openxmlformats-officedocument.presentationml.tags+xml"/>
  <Override PartName="/ppt/tags/tag337.xml" ContentType="application/vnd.openxmlformats-officedocument.presentationml.tags+xml"/>
  <Override PartName="/ppt/tags/tag38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15.xml" ContentType="application/vnd.openxmlformats-officedocument.presentationml.tags+xml"/>
  <Override PartName="/ppt/tags/tag326.xml" ContentType="application/vnd.openxmlformats-officedocument.presentationml.tags+xml"/>
  <Override PartName="/ppt/tags/tag362.xml" ContentType="application/vnd.openxmlformats-officedocument.presentationml.tags+xml"/>
  <Override PartName="/ppt/tags/tag373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tags/tag438.xml" ContentType="application/vnd.openxmlformats-officedocument.presentationml.tags+xml"/>
  <Override PartName="/ppt/tags/tag449.xml" ContentType="application/vnd.openxmlformats-officedocument.presentationml.tags+xml"/>
  <Override PartName="/ppt/tags/tag485.xml" ContentType="application/vnd.openxmlformats-officedocument.presentationml.tags+xml"/>
  <Override PartName="/ppt/tags/tag496.xml" ContentType="application/vnd.openxmlformats-officedocument.presentationml.tags+xml"/>
  <Override PartName="/ppt/notesSlides/notesSlide5.xml" ContentType="application/vnd.openxmlformats-officedocument.presentationml.notesSlide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77.xml" ContentType="application/vnd.openxmlformats-officedocument.presentationml.tags+xml"/>
  <Override PartName="/ppt/tags/tag288.xml" ContentType="application/vnd.openxmlformats-officedocument.presentationml.tags+xml"/>
  <Override PartName="/ppt/tags/tag340.xml" ContentType="application/vnd.openxmlformats-officedocument.presentationml.tags+xml"/>
  <Override PartName="/ppt/tags/tag427.xml" ContentType="application/vnd.openxmlformats-officedocument.presentationml.tags+xml"/>
  <Override PartName="/ppt/tags/tag474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ags/tag132.xml" ContentType="application/vnd.openxmlformats-officedocument.presentationml.tags+xml"/>
  <Override PartName="/ppt/tags/tag219.xml" ContentType="application/vnd.openxmlformats-officedocument.presentationml.tags+xml"/>
  <Override PartName="/ppt/tags/tag266.xml" ContentType="application/vnd.openxmlformats-officedocument.presentationml.tags+xml"/>
  <Override PartName="/ppt/tags/tag416.xml" ContentType="application/vnd.openxmlformats-officedocument.presentationml.tags+xml"/>
  <Override PartName="/ppt/tags/tag463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208.xml" ContentType="application/vnd.openxmlformats-officedocument.presentationml.tags+xml"/>
  <Override PartName="/ppt/notesSlides/notesSlide19.xml" ContentType="application/vnd.openxmlformats-officedocument.presentationml.notesSlide+xml"/>
  <Override PartName="/ppt/tags/tag255.xml" ContentType="application/vnd.openxmlformats-officedocument.presentationml.tags+xml"/>
  <Override PartName="/ppt/tags/tag389.xml" ContentType="application/vnd.openxmlformats-officedocument.presentationml.tags+xml"/>
  <Override PartName="/ppt/tags/tag405.xml" ContentType="application/vnd.openxmlformats-officedocument.presentationml.tags+xml"/>
  <Override PartName="/ppt/tags/tag452.xml" ContentType="application/vnd.openxmlformats-officedocument.presentationml.tags+xml"/>
  <Override PartName="/ppt/tags/tag3.xml" ContentType="application/vnd.openxmlformats-officedocument.presentationml.tags+xml"/>
  <Default Extension="jpeg" ContentType="image/jpeg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tags/tag378.xml" ContentType="application/vnd.openxmlformats-officedocument.presentationml.tags+xml"/>
  <Override PartName="/ppt/tags/tag430.xml" ContentType="application/vnd.openxmlformats-officedocument.presentationml.tags+xml"/>
  <Override PartName="/ppt/tags/tag441.xml" ContentType="application/vnd.openxmlformats-officedocument.presentationml.tags+xml"/>
  <Override PartName="/ppt/slides/slide31.xml" ContentType="application/vnd.openxmlformats-officedocument.presentationml.slide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tags/tag367.xml" ContentType="application/vnd.openxmlformats-officedocument.presentationml.tags+xml"/>
  <Override PartName="/ppt/slides/slide20.xml" ContentType="application/vnd.openxmlformats-officedocument.presentationml.slide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tags/tag211.xml" ContentType="application/vnd.openxmlformats-officedocument.presentationml.tags+xml"/>
  <Override PartName="/ppt/notesSlides/notesSlide22.xml" ContentType="application/vnd.openxmlformats-officedocument.presentationml.notesSlide+xml"/>
  <Override PartName="/ppt/tags/tag309.xml" ContentType="application/vnd.openxmlformats-officedocument.presentationml.tags+xml"/>
  <Override PartName="/ppt/tags/tag345.xml" ContentType="application/vnd.openxmlformats-officedocument.presentationml.tags+xml"/>
  <Override PartName="/ppt/tags/tag356.xml" ContentType="application/vnd.openxmlformats-officedocument.presentationml.tags+xml"/>
  <Override PartName="/ppt/tags/tag392.xml" ContentType="application/vnd.openxmlformats-officedocument.presentationml.tags+xml"/>
  <Override PartName="/ppt/notesSlides/notesSlide33.xml" ContentType="application/vnd.openxmlformats-officedocument.presentationml.notesSlide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notesSlides/notesSlide11.xml" ContentType="application/vnd.openxmlformats-officedocument.presentationml.notesSlide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334.xml" ContentType="application/vnd.openxmlformats-officedocument.presentationml.tags+xml"/>
  <Override PartName="/ppt/tags/tag381.xml" ContentType="application/vnd.openxmlformats-officedocument.presentationml.tags+xml"/>
  <Override PartName="/ppt/tags/tag479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323.xml" ContentType="application/vnd.openxmlformats-officedocument.presentationml.tags+xml"/>
  <Override PartName="/ppt/tags/tag370.xml" ContentType="application/vnd.openxmlformats-officedocument.presentationml.tags+xml"/>
  <Override PartName="/ppt/tags/tag457.xml" ContentType="application/vnd.openxmlformats-officedocument.presentationml.tags+xml"/>
  <Override PartName="/ppt/tags/tag46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tags/tag312.xml" ContentType="application/vnd.openxmlformats-officedocument.presentationml.tags+xml"/>
  <Override PartName="/ppt/tags/tag446.xml" ContentType="application/vnd.openxmlformats-officedocument.presentationml.tags+xml"/>
  <Override PartName="/ppt/tags/tag493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tags/tag435.xml" ContentType="application/vnd.openxmlformats-officedocument.presentationml.tags+xml"/>
  <Override PartName="/ppt/tags/tag482.xml" ContentType="application/vnd.openxmlformats-officedocument.presentationml.tags+xml"/>
  <Override PartName="/ppt/slides/slide36.xml" ContentType="application/vnd.openxmlformats-officedocument.presentationml.slide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13.xml" ContentType="application/vnd.openxmlformats-officedocument.presentationml.tags+xml"/>
  <Override PartName="/ppt/tags/tag460.xml" ContentType="application/vnd.openxmlformats-officedocument.presentationml.tags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52.xml" ContentType="application/vnd.openxmlformats-officedocument.presentationml.tags+xml"/>
  <Override PartName="/ppt/notesSlides/notesSlide27.xml" ContentType="application/vnd.openxmlformats-officedocument.presentationml.notesSlide+xml"/>
  <Override PartName="/ppt/tags/tag397.xml" ContentType="application/vnd.openxmlformats-officedocument.presentationml.tags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  <Override PartName="/ppt/tags/tag375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tags/tag353.xml" ContentType="application/vnd.openxmlformats-officedocument.presentationml.tags+xml"/>
  <Override PartName="/ppt/notesSlides/notesSlide30.xml" ContentType="application/vnd.openxmlformats-officedocument.presentationml.notesSlide+xml"/>
  <Override PartName="/ppt/tags/tag498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429.xml" ContentType="application/vnd.openxmlformats-officedocument.presentationml.tags+xml"/>
  <Override PartName="/ppt/tags/tag476.xml" ContentType="application/vnd.openxmlformats-officedocument.presentationml.tags+xml"/>
  <Override PartName="/ppt/tags/tag30.xml" ContentType="application/vnd.openxmlformats-officedocument.presentationml.tags+xml"/>
  <Override PartName="/ppt/tags/tag268.xml" ContentType="application/vnd.openxmlformats-officedocument.presentationml.tags+xml"/>
  <Override PartName="/ppt/tags/tag33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407.xml" ContentType="application/vnd.openxmlformats-officedocument.presentationml.tags+xml"/>
  <Override PartName="/ppt/tags/tag454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tags/tag432.xml" ContentType="application/vnd.openxmlformats-officedocument.presentationml.tags+xml"/>
  <Override PartName="/ppt/slides/slide33.xml" ContentType="application/vnd.openxmlformats-officedocument.presentationml.slide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71.xml" ContentType="application/vnd.openxmlformats-officedocument.presentationml.tags+xml"/>
  <Override PartName="/ppt/tags/tag369.xml" ContentType="application/vnd.openxmlformats-officedocument.presentationml.tags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tags/tag347.xml" ContentType="application/vnd.openxmlformats-officedocument.presentationml.tags+xml"/>
  <Override PartName="/ppt/tags/tag394.xml" ContentType="application/vnd.openxmlformats-officedocument.presentationml.tags+xml"/>
  <Override PartName="/ppt/tags/tag410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325.xml" ContentType="application/vnd.openxmlformats-officedocument.presentationml.tags+xml"/>
  <Override PartName="/ppt/tags/tag372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ags/tag448.xml" ContentType="application/vnd.openxmlformats-officedocument.presentationml.tags+xml"/>
  <Override PartName="/ppt/tags/tag495.xml" ContentType="application/vnd.openxmlformats-officedocument.presentationml.tags+xml"/>
  <Override PartName="/ppt/tags/tag142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  <Override PartName="/ppt/tags/tag426.xml" ContentType="application/vnd.openxmlformats-officedocument.presentationml.tags+xml"/>
  <Override PartName="/ppt/tags/tag473.xml" ContentType="application/vnd.openxmlformats-officedocument.presentationml.tag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120.xml" ContentType="application/vnd.openxmlformats-officedocument.presentationml.tags+xml"/>
  <Override PartName="/ppt/tags/tag218.xml" ContentType="application/vnd.openxmlformats-officedocument.presentationml.tags+xml"/>
  <Override PartName="/ppt/tags/tag265.xml" ContentType="application/vnd.openxmlformats-officedocument.presentationml.tags+xml"/>
  <Override PartName="/ppt/tags/tag404.xml" ContentType="application/vnd.openxmlformats-officedocument.presentationml.tags+xml"/>
  <Override PartName="/ppt/tags/tag451.xml" ContentType="application/vnd.openxmlformats-officedocument.presentationml.tags+xml"/>
  <Override PartName="/ppt/slides/slide2.xml" ContentType="application/vnd.openxmlformats-officedocument.presentationml.slide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tags/tag388.xml" ContentType="application/vnd.openxmlformats-officedocument.presentationml.tags+xml"/>
  <Override PartName="/ppt/tags/tag319.xml" ContentType="application/vnd.openxmlformats-officedocument.presentationml.tags+xml"/>
  <Override PartName="/ppt/tags/tag366.xml" ContentType="application/vnd.openxmlformats-officedocument.presentationml.tags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221.xml" ContentType="application/vnd.openxmlformats-officedocument.presentationml.tags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344.xml" ContentType="application/vnd.openxmlformats-officedocument.presentationml.tags+xml"/>
  <Override PartName="/ppt/tags/tag391.xml" ContentType="application/vnd.openxmlformats-officedocument.presentationml.tags+xml"/>
  <Override PartName="/ppt/tags/tag489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467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61.xml" ContentType="application/vnd.openxmlformats-officedocument.presentationml.tags+xml"/>
  <Override PartName="/ppt/tags/tag259.xml" ContentType="application/vnd.openxmlformats-officedocument.presentationml.tags+xml"/>
  <Override PartName="/ppt/tags/tag7.xml" ContentType="application/vnd.openxmlformats-officedocument.presentationml.tags+xml"/>
  <Override PartName="/ppt/tags/tag300.xml" ContentType="application/vnd.openxmlformats-officedocument.presentationml.tags+xml"/>
  <Override PartName="/ppt/tags/tag445.xml" ContentType="application/vnd.openxmlformats-officedocument.presentationml.tags+xml"/>
  <Override PartName="/ppt/tags/tag492.xml" ContentType="application/vnd.openxmlformats-officedocument.presentationml.tags+xml"/>
  <Override PartName="/ppt/tags/tag237.xml" ContentType="application/vnd.openxmlformats-officedocument.presentationml.tags+xml"/>
  <Override PartName="/ppt/tags/tag284.xml" ContentType="application/vnd.openxmlformats-officedocument.presentationml.tags+xml"/>
  <Override PartName="/ppt/tags/tag423.xml" ContentType="application/vnd.openxmlformats-officedocument.presentationml.tags+xml"/>
  <Override PartName="/ppt/tags/tag470.xml" ContentType="application/vnd.openxmlformats-officedocument.presentationml.tags+xml"/>
  <Override PartName="/ppt/slides/slide24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notesSlides/notesSlide37.xml" ContentType="application/vnd.openxmlformats-officedocument.presentationml.notesSlide+xml"/>
  <Override PartName="/ppt/slideLayouts/slideLayout1.xml" ContentType="application/vnd.openxmlformats-officedocument.presentationml.slideLayout+xml"/>
  <Override PartName="/ppt/tags/tag37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199.xml" ContentType="application/vnd.openxmlformats-officedocument.presentationml.tags+xml"/>
  <Override PartName="/ppt/tags/tag338.xml" ContentType="application/vnd.openxmlformats-officedocument.presentationml.tags+xml"/>
  <Override PartName="/ppt/tags/tag385.xml" ContentType="application/vnd.openxmlformats-officedocument.presentationml.tags+xml"/>
  <Override PartName="/ppt/tags/tag401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316.xml" ContentType="application/vnd.openxmlformats-officedocument.presentationml.tags+xml"/>
  <Override PartName="/ppt/tags/tag363.xml" ContentType="application/vnd.openxmlformats-officedocument.presentationml.tags+xml"/>
  <Override PartName="/ppt/notesSlides/notesSlide40.xml" ContentType="application/vnd.openxmlformats-officedocument.presentationml.notesSlide+xml"/>
  <Override PartName="/ppt/tags/tag40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tags/tag341.xml" ContentType="application/vnd.openxmlformats-officedocument.presentationml.tags+xml"/>
  <Override PartName="/ppt/tags/tag439.xml" ContentType="application/vnd.openxmlformats-officedocument.presentationml.tags+xml"/>
  <Override PartName="/ppt/tags/tag486.xml" ContentType="application/vnd.openxmlformats-officedocument.presentationml.tags+xml"/>
  <Override PartName="/ppt/tags/tag133.xml" ContentType="application/vnd.openxmlformats-officedocument.presentationml.tags+xml"/>
  <Override PartName="/ppt/tags/tag180.xml" ContentType="application/vnd.openxmlformats-officedocument.presentationml.tags+xml"/>
  <Override PartName="/ppt/tags/tag278.xml" ContentType="application/vnd.openxmlformats-officedocument.presentationml.tags+xml"/>
  <Override PartName="/ppt/tags/tag417.xml" ContentType="application/vnd.openxmlformats-officedocument.presentationml.tags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464.xml" ContentType="application/vnd.openxmlformats-officedocument.presentationml.tags+xml"/>
  <Override PartName="/ppt/slides/slide18.xml" ContentType="application/vnd.openxmlformats-officedocument.presentationml.slide+xml"/>
  <Override PartName="/ppt/tags/tag4.xml" ContentType="application/vnd.openxmlformats-officedocument.presentationml.tags+xml"/>
  <Override PartName="/ppt/tags/tag111.xml" ContentType="application/vnd.openxmlformats-officedocument.presentationml.tags+xml"/>
  <Override PartName="/ppt/tags/tag442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379.xml" ContentType="application/vnd.openxmlformats-officedocument.presentationml.tags+xml"/>
  <Override PartName="/ppt/tags/tag56.xml" ContentType="application/vnd.openxmlformats-officedocument.presentationml.tags+xml"/>
  <Override PartName="/ppt/tags/tag357.xml" ContentType="application/vnd.openxmlformats-officedocument.presentationml.tags+xml"/>
  <Override PartName="/ppt/notesSlides/notesSlide34.xml" ContentType="application/vnd.openxmlformats-officedocument.presentationml.notesSlide+xml"/>
  <Override PartName="/ppt/tags/tag420.xml" ContentType="application/vnd.openxmlformats-officedocument.presentationml.tags+xml"/>
  <Override PartName="/ppt/slides/slide21.xml" ContentType="application/vnd.openxmlformats-officedocument.presentationml.slide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12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notesSlides/notesSlide12.xml" ContentType="application/vnd.openxmlformats-officedocument.presentationml.notesSlide+xml"/>
  <Override PartName="/ppt/tags/tag335.xml" ContentType="application/vnd.openxmlformats-officedocument.presentationml.tags+xml"/>
  <Override PartName="/ppt/tags/tag38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1" r:id="rId1"/>
  </p:sldMasterIdLst>
  <p:notesMasterIdLst>
    <p:notesMasterId r:id="rId43"/>
  </p:notesMasterIdLst>
  <p:handoutMasterIdLst>
    <p:handoutMasterId r:id="rId44"/>
  </p:handoutMasterIdLst>
  <p:sldIdLst>
    <p:sldId id="627" r:id="rId2"/>
    <p:sldId id="535" r:id="rId3"/>
    <p:sldId id="607" r:id="rId4"/>
    <p:sldId id="587" r:id="rId5"/>
    <p:sldId id="589" r:id="rId6"/>
    <p:sldId id="588" r:id="rId7"/>
    <p:sldId id="592" r:id="rId8"/>
    <p:sldId id="601" r:id="rId9"/>
    <p:sldId id="603" r:id="rId10"/>
    <p:sldId id="605" r:id="rId11"/>
    <p:sldId id="594" r:id="rId12"/>
    <p:sldId id="595" r:id="rId13"/>
    <p:sldId id="596" r:id="rId14"/>
    <p:sldId id="597" r:id="rId15"/>
    <p:sldId id="590" r:id="rId16"/>
    <p:sldId id="598" r:id="rId17"/>
    <p:sldId id="599" r:id="rId18"/>
    <p:sldId id="606" r:id="rId19"/>
    <p:sldId id="609" r:id="rId20"/>
    <p:sldId id="610" r:id="rId21"/>
    <p:sldId id="608" r:id="rId22"/>
    <p:sldId id="600" r:id="rId23"/>
    <p:sldId id="611" r:id="rId24"/>
    <p:sldId id="624" r:id="rId25"/>
    <p:sldId id="612" r:id="rId26"/>
    <p:sldId id="613" r:id="rId27"/>
    <p:sldId id="614" r:id="rId28"/>
    <p:sldId id="616" r:id="rId29"/>
    <p:sldId id="615" r:id="rId30"/>
    <p:sldId id="617" r:id="rId31"/>
    <p:sldId id="584" r:id="rId32"/>
    <p:sldId id="618" r:id="rId33"/>
    <p:sldId id="619" r:id="rId34"/>
    <p:sldId id="540" r:id="rId35"/>
    <p:sldId id="620" r:id="rId36"/>
    <p:sldId id="621" r:id="rId37"/>
    <p:sldId id="623" r:id="rId38"/>
    <p:sldId id="515" r:id="rId39"/>
    <p:sldId id="625" r:id="rId40"/>
    <p:sldId id="626" r:id="rId41"/>
    <p:sldId id="542" r:id="rId42"/>
  </p:sldIdLst>
  <p:sldSz cx="8534400" cy="6172200"/>
  <p:notesSz cx="6797675" cy="9926638"/>
  <p:custDataLst>
    <p:tags r:id="rId45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B63"/>
    <a:srgbClr val="425C8F"/>
    <a:srgbClr val="738CB4"/>
    <a:srgbClr val="B0BBD0"/>
    <a:srgbClr val="DF0024"/>
    <a:srgbClr val="707070"/>
    <a:srgbClr val="A7A7A7"/>
    <a:srgbClr val="DDDDDD"/>
    <a:srgbClr val="090000"/>
    <a:srgbClr val="08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950" autoAdjust="0"/>
    <p:restoredTop sz="93051" autoAdjust="0"/>
  </p:normalViewPr>
  <p:slideViewPr>
    <p:cSldViewPr>
      <p:cViewPr>
        <p:scale>
          <a:sx n="110" d="100"/>
          <a:sy n="110" d="100"/>
        </p:scale>
        <p:origin x="-1188" y="-198"/>
      </p:cViewPr>
      <p:guideLst>
        <p:guide orient="horz" pos="1944"/>
        <p:guide pos="2688"/>
      </p:guideLst>
    </p:cSldViewPr>
  </p:slideViewPr>
  <p:outlineViewPr>
    <p:cViewPr>
      <p:scale>
        <a:sx n="33" d="100"/>
        <a:sy n="33" d="100"/>
      </p:scale>
      <p:origin x="0" y="35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90" y="-9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67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67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67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558EF143-5D13-4FF4-B591-44B9C21496FA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de-DE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de-DE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25500" y="744538"/>
            <a:ext cx="51466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de-DE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134902A-CB02-446C-A0E4-C4996D95639B}" type="slidenum">
              <a:rPr lang="de-DE"/>
              <a:pPr/>
              <a:t>‹N›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10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11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12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13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14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15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16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17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18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19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20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21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22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23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24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25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26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27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28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29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30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31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32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33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34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35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36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37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38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39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4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40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41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5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6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7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8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F44AB-5FF6-4DEB-B2D3-DF0A81C33CC2}" type="slidenum">
              <a:rPr lang="de-DE"/>
              <a:pPr/>
              <a:t>9</a:t>
            </a:fld>
            <a:endParaRPr lang="de-DE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.png"/><Relationship Id="rId5" Type="http://schemas.openxmlformats.org/officeDocument/2006/relationships/tags" Target="../tags/tag14.xml"/><Relationship Id="rId10" Type="http://schemas.openxmlformats.org/officeDocument/2006/relationships/image" Target="../media/image1.png"/><Relationship Id="rId4" Type="http://schemas.openxmlformats.org/officeDocument/2006/relationships/tags" Target="../tags/tag13.xml"/><Relationship Id="rId9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513" name="Picture 9" descr="PPTFOOTCOL"/>
          <p:cNvPicPr>
            <a:picLocks noChangeArrowheads="1"/>
          </p:cNvPicPr>
          <p:nvPr userDrawn="1">
            <p:custDataLst>
              <p:tags r:id="rId1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0" y="5562600"/>
            <a:ext cx="8534400" cy="6096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</p:pic>
      <p:pic>
        <p:nvPicPr>
          <p:cNvPr id="533514" name="Picture 10" descr="BOCOL"/>
          <p:cNvPicPr>
            <a:picLocks noChangeArrowheads="1"/>
          </p:cNvPicPr>
          <p:nvPr userDrawn="1">
            <p:custDataLst>
              <p:tags r:id="rId2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77000" y="5651500"/>
            <a:ext cx="1828800" cy="4064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</p:pic>
      <p:sp>
        <p:nvSpPr>
          <p:cNvPr id="533512" name="Rectangle 8"/>
          <p:cNvSpPr>
            <a:spLocks noGrp="1" noChangeArrowheads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 lIns="0" tIns="0" rIns="0" bIns="0" anchor="t"/>
          <a:lstStyle>
            <a:lvl1pPr>
              <a:defRPr/>
            </a:lvl1pPr>
          </a:lstStyle>
          <a:p>
            <a:fld id="{1D36A168-4CBB-4A9F-8F26-D5F1A40A075A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33510" name="Rectangle 6"/>
          <p:cNvSpPr>
            <a:spLocks noGrp="1" noChangeArrowheads="1"/>
          </p:cNvSpPr>
          <p:nvPr>
            <p:ph type="ctrTitle"/>
            <p:custDataLst>
              <p:tags r:id="rId4"/>
            </p:custDataLst>
          </p:nvPr>
        </p:nvSpPr>
        <p:spPr>
          <a:xfrm>
            <a:off x="533400" y="533400"/>
            <a:ext cx="7772400" cy="5334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33511" name="Rectangle 7" hidden="1"/>
          <p:cNvSpPr>
            <a:spLocks noGrp="1" noChangeArrowheads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33400" y="3200400"/>
            <a:ext cx="7772400" cy="16764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533515" name="Rectangle 11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0" y="0"/>
            <a:ext cx="8534400" cy="533400"/>
          </a:xfrm>
          <a:prstGeom prst="rect">
            <a:avLst/>
          </a:prstGeom>
          <a:solidFill>
            <a:srgbClr val="153B63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331788" indent="-331788" algn="ctr" eaLnBrk="0" hangingPunct="0">
              <a:lnSpc>
                <a:spcPct val="111000"/>
              </a:lnSpc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it-IT">
              <a:solidFill>
                <a:srgbClr val="153B63"/>
              </a:solidFill>
            </a:endParaRPr>
          </a:p>
        </p:txBody>
      </p:sp>
      <p:sp>
        <p:nvSpPr>
          <p:cNvPr id="533516" name="Line 12"/>
          <p:cNvSpPr>
            <a:spLocks noChangeShapeType="1"/>
          </p:cNvSpPr>
          <p:nvPr userDrawn="1">
            <p:custDataLst>
              <p:tags r:id="rId7"/>
            </p:custDataLst>
          </p:nvPr>
        </p:nvSpPr>
        <p:spPr bwMode="auto">
          <a:xfrm>
            <a:off x="0" y="533400"/>
            <a:ext cx="8534400" cy="0"/>
          </a:xfrm>
          <a:prstGeom prst="line">
            <a:avLst/>
          </a:prstGeom>
          <a:noFill/>
          <a:ln w="9017">
            <a:solidFill>
              <a:srgbClr val="153B63"/>
            </a:solidFill>
            <a:round/>
            <a:headEnd/>
            <a:tailEnd/>
          </a:ln>
          <a:effectLst/>
        </p:spPr>
        <p:txBody>
          <a:bodyPr wrap="none" lIns="0" tIns="69088" rIns="0" bIns="0" anchor="ctr"/>
          <a:lstStyle/>
          <a:p>
            <a:endParaRPr lang="en-GB"/>
          </a:p>
        </p:txBody>
      </p:sp>
      <p:sp>
        <p:nvSpPr>
          <p:cNvPr id="533517" name="Line 13"/>
          <p:cNvSpPr>
            <a:spLocks noChangeShapeType="1"/>
          </p:cNvSpPr>
          <p:nvPr userDrawn="1">
            <p:custDataLst>
              <p:tags r:id="rId8"/>
            </p:custDataLst>
          </p:nvPr>
        </p:nvSpPr>
        <p:spPr bwMode="auto">
          <a:xfrm>
            <a:off x="0" y="5562600"/>
            <a:ext cx="8534400" cy="0"/>
          </a:xfrm>
          <a:prstGeom prst="line">
            <a:avLst/>
          </a:prstGeom>
          <a:noFill/>
          <a:ln w="9017">
            <a:solidFill>
              <a:srgbClr val="DDDDE7"/>
            </a:solidFill>
            <a:round/>
            <a:headEnd/>
            <a:tailEnd/>
          </a:ln>
          <a:effectLst/>
        </p:spPr>
        <p:txBody>
          <a:bodyPr wrap="none" lIns="0" tIns="69088" rIns="0" bIns="0" anchor="ctr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7FA282-769D-42FB-94F1-4D17AF379F9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19800" y="533400"/>
            <a:ext cx="1828800" cy="4343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334000" cy="4343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67A9C07-EA53-4F15-B650-B92E631755D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315200" cy="5334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533400" y="1066800"/>
            <a:ext cx="3581400" cy="3810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4267200" y="1066800"/>
            <a:ext cx="3581400" cy="38100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>
          <a:xfrm>
            <a:off x="76200" y="5851525"/>
            <a:ext cx="381000" cy="190500"/>
          </a:xfrm>
        </p:spPr>
        <p:txBody>
          <a:bodyPr/>
          <a:lstStyle>
            <a:lvl1pPr>
              <a:defRPr/>
            </a:lvl1pPr>
          </a:lstStyle>
          <a:p>
            <a:fld id="{70DDAA50-C090-4F0C-B0C4-8C13F6F25EE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315200" cy="5334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533400" y="1066800"/>
            <a:ext cx="3581400" cy="3810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risorsa multimediale 3"/>
          <p:cNvSpPr>
            <a:spLocks noGrp="1"/>
          </p:cNvSpPr>
          <p:nvPr>
            <p:ph type="media" sz="half" idx="2"/>
          </p:nvPr>
        </p:nvSpPr>
        <p:spPr>
          <a:xfrm>
            <a:off x="4267200" y="1066800"/>
            <a:ext cx="3581400" cy="38100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>
          <a:xfrm>
            <a:off x="76200" y="5851525"/>
            <a:ext cx="381000" cy="190500"/>
          </a:xfrm>
        </p:spPr>
        <p:txBody>
          <a:bodyPr/>
          <a:lstStyle>
            <a:lvl1pPr>
              <a:defRPr/>
            </a:lvl1pPr>
          </a:lstStyle>
          <a:p>
            <a:fld id="{338D9784-F2D6-4F0D-AE2A-F16AD97AA85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315200" cy="5334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533400" y="1066800"/>
            <a:ext cx="3581400" cy="3810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7200" y="1066800"/>
            <a:ext cx="3581400" cy="3810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>
          <a:xfrm>
            <a:off x="76200" y="5851525"/>
            <a:ext cx="381000" cy="190500"/>
          </a:xfrm>
        </p:spPr>
        <p:txBody>
          <a:bodyPr/>
          <a:lstStyle>
            <a:lvl1pPr>
              <a:defRPr/>
            </a:lvl1pPr>
          </a:lstStyle>
          <a:p>
            <a:fld id="{FF30A783-13C9-49E4-B2EE-84DD3AE9276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7C3F0AE-C3A5-4F23-B629-A17D7DB1DB0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4688" y="3965575"/>
            <a:ext cx="7253287" cy="1227138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74688" y="2616200"/>
            <a:ext cx="7253287" cy="1349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721E2A-8A16-4F15-9BCE-8F1F2B6212F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3400" y="1066800"/>
            <a:ext cx="35814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7200" y="1066800"/>
            <a:ext cx="35814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6FB58F-CEEF-4BB1-9ED0-C9A76FD6E40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7038" y="247650"/>
            <a:ext cx="7680325" cy="10287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7038" y="1381125"/>
            <a:ext cx="3770312" cy="5762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7038" y="1957388"/>
            <a:ext cx="3770312" cy="355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335463" y="1381125"/>
            <a:ext cx="3771900" cy="5762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335463" y="1957388"/>
            <a:ext cx="3771900" cy="355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760B60-0FB1-40F9-8637-C9185ECF9FF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0017D08-510E-4489-B063-343C7311F26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C4639DA-7A5A-48F8-9A28-65D82252B90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7038" y="246063"/>
            <a:ext cx="2806700" cy="10461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36925" y="246063"/>
            <a:ext cx="4770438" cy="52673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27038" y="1292225"/>
            <a:ext cx="2806700" cy="4221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8531AF-8B6B-41F8-BBE2-6B203D138AE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3225" y="4321175"/>
            <a:ext cx="5119688" cy="5095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673225" y="550863"/>
            <a:ext cx="5119688" cy="37036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73225" y="4830763"/>
            <a:ext cx="5119688" cy="723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112F8B-F58B-4FAB-8C12-6745768EDC5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tags" Target="../tags/tag9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89" name="Picture 9" descr="PPTFOOTCOL"/>
          <p:cNvPicPr>
            <a:picLocks noChangeArrowheads="1"/>
          </p:cNvPicPr>
          <p:nvPr userDrawn="1">
            <p:custDataLst>
              <p:tags r:id="rId16"/>
            </p:custDataLst>
          </p:nvPr>
        </p:nvPicPr>
        <p:blipFill>
          <a:blip r:embed="rId24"/>
          <a:srcRect/>
          <a:stretch>
            <a:fillRect/>
          </a:stretch>
        </p:blipFill>
        <p:spPr bwMode="auto">
          <a:xfrm>
            <a:off x="0" y="5562600"/>
            <a:ext cx="8534400" cy="6096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</p:pic>
      <p:pic>
        <p:nvPicPr>
          <p:cNvPr id="532490" name="Picture 10" descr="BOCOL"/>
          <p:cNvPicPr>
            <a:picLocks noChangeArrowheads="1"/>
          </p:cNvPicPr>
          <p:nvPr userDrawn="1">
            <p:custDataLst>
              <p:tags r:id="rId17"/>
            </p:custDataLst>
          </p:nvPr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477000" y="5651500"/>
            <a:ext cx="1828800" cy="4064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</p:pic>
      <p:sp>
        <p:nvSpPr>
          <p:cNvPr id="532488" name="Rectangle 8"/>
          <p:cNvSpPr>
            <a:spLocks noGrp="1" noChangeArrowheads="1"/>
          </p:cNvSpPr>
          <p:nvPr>
            <p:ph type="sldNum" sz="quarter" idx="4"/>
            <p:custDataLst>
              <p:tags r:id="rId18"/>
            </p:custDataLst>
          </p:nvPr>
        </p:nvSpPr>
        <p:spPr bwMode="auto">
          <a:xfrm>
            <a:off x="76200" y="5851525"/>
            <a:ext cx="381000" cy="1905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1000"/>
              </a:lnSpc>
              <a:defRPr sz="1500">
                <a:solidFill>
                  <a:srgbClr val="707070"/>
                </a:solidFill>
              </a:defRPr>
            </a:lvl1pPr>
          </a:lstStyle>
          <a:p>
            <a:fld id="{CE9F003A-E9C7-4EDC-80A7-F1E9F611069E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32491" name="Rectangle 11"/>
          <p:cNvSpPr>
            <a:spLocks noChangeArrowheads="1"/>
          </p:cNvSpPr>
          <p:nvPr userDrawn="1">
            <p:custDataLst>
              <p:tags r:id="rId19"/>
            </p:custDataLst>
          </p:nvPr>
        </p:nvSpPr>
        <p:spPr bwMode="auto">
          <a:xfrm>
            <a:off x="0" y="0"/>
            <a:ext cx="8534400" cy="533400"/>
          </a:xfrm>
          <a:prstGeom prst="rect">
            <a:avLst/>
          </a:prstGeom>
          <a:solidFill>
            <a:srgbClr val="153B63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331788" indent="-331788" algn="ctr" eaLnBrk="0" hangingPunct="0">
              <a:lnSpc>
                <a:spcPct val="111000"/>
              </a:lnSpc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it-IT">
              <a:solidFill>
                <a:srgbClr val="153B63"/>
              </a:solidFill>
            </a:endParaRPr>
          </a:p>
        </p:txBody>
      </p:sp>
      <p:sp>
        <p:nvSpPr>
          <p:cNvPr id="532492" name="Line 12"/>
          <p:cNvSpPr>
            <a:spLocks noChangeShapeType="1"/>
          </p:cNvSpPr>
          <p:nvPr userDrawn="1">
            <p:custDataLst>
              <p:tags r:id="rId20"/>
            </p:custDataLst>
          </p:nvPr>
        </p:nvSpPr>
        <p:spPr bwMode="auto">
          <a:xfrm>
            <a:off x="0" y="533400"/>
            <a:ext cx="8534400" cy="0"/>
          </a:xfrm>
          <a:prstGeom prst="line">
            <a:avLst/>
          </a:prstGeom>
          <a:noFill/>
          <a:ln w="9017">
            <a:solidFill>
              <a:srgbClr val="153B63"/>
            </a:solidFill>
            <a:round/>
            <a:headEnd/>
            <a:tailEnd/>
          </a:ln>
          <a:effectLst/>
        </p:spPr>
        <p:txBody>
          <a:bodyPr wrap="none" lIns="0" tIns="69088" rIns="0" bIns="0" anchor="ctr"/>
          <a:lstStyle/>
          <a:p>
            <a:endParaRPr lang="en-GB"/>
          </a:p>
        </p:txBody>
      </p:sp>
      <p:sp>
        <p:nvSpPr>
          <p:cNvPr id="532487" name="Rectangle 7"/>
          <p:cNvSpPr>
            <a:spLocks noGrp="1" noChangeArrowheads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533400" y="1066800"/>
            <a:ext cx="7315200" cy="3810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635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32493" name="Line 13"/>
          <p:cNvSpPr>
            <a:spLocks noChangeShapeType="1"/>
          </p:cNvSpPr>
          <p:nvPr userDrawn="1">
            <p:custDataLst>
              <p:tags r:id="rId22"/>
            </p:custDataLst>
          </p:nvPr>
        </p:nvSpPr>
        <p:spPr bwMode="auto">
          <a:xfrm>
            <a:off x="0" y="5562600"/>
            <a:ext cx="8534400" cy="0"/>
          </a:xfrm>
          <a:prstGeom prst="line">
            <a:avLst/>
          </a:prstGeom>
          <a:noFill/>
          <a:ln w="9017">
            <a:solidFill>
              <a:srgbClr val="DDDDE7"/>
            </a:solidFill>
            <a:round/>
            <a:headEnd/>
            <a:tailEnd/>
          </a:ln>
          <a:effectLst/>
        </p:spPr>
        <p:txBody>
          <a:bodyPr wrap="none" lIns="0" tIns="69088" rIns="0" bIns="0" anchor="ctr"/>
          <a:lstStyle/>
          <a:p>
            <a:endParaRPr lang="en-GB"/>
          </a:p>
        </p:txBody>
      </p:sp>
      <p:sp>
        <p:nvSpPr>
          <p:cNvPr id="532486" name="Rectangle 6"/>
          <p:cNvSpPr>
            <a:spLocks noGrp="1" noChangeArrowheads="1"/>
          </p:cNvSpPr>
          <p:nvPr>
            <p:ph type="title"/>
            <p:custDataLst>
              <p:tags r:id="rId23"/>
            </p:custDataLst>
          </p:nvPr>
        </p:nvSpPr>
        <p:spPr bwMode="auto">
          <a:xfrm>
            <a:off x="533400" y="533400"/>
            <a:ext cx="7315200" cy="533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127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xStyles>
    <p:titleStyle>
      <a:lvl1pPr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Bosch Office Sans" pitchFamily="34" charset="0"/>
        </a:defRPr>
      </a:lvl2pPr>
      <a:lvl3pPr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Bosch Office Sans" pitchFamily="34" charset="0"/>
        </a:defRPr>
      </a:lvl3pPr>
      <a:lvl4pPr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Bosch Office Sans" pitchFamily="34" charset="0"/>
        </a:defRPr>
      </a:lvl4pPr>
      <a:lvl5pPr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Bosch Office Sans" pitchFamily="34" charset="0"/>
        </a:defRPr>
      </a:lvl5pPr>
      <a:lvl6pPr marL="457200"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Bosch Office Sans" pitchFamily="34" charset="0"/>
        </a:defRPr>
      </a:lvl6pPr>
      <a:lvl7pPr marL="914400"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Bosch Office Sans" pitchFamily="34" charset="0"/>
        </a:defRPr>
      </a:lvl7pPr>
      <a:lvl8pPr marL="1371600"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Bosch Office Sans" pitchFamily="34" charset="0"/>
        </a:defRPr>
      </a:lvl8pPr>
      <a:lvl9pPr marL="1828800" algn="l" rtl="0" fontAlgn="base">
        <a:lnSpc>
          <a:spcPct val="111000"/>
        </a:lnSpc>
        <a:spcBef>
          <a:spcPct val="0"/>
        </a:spcBef>
        <a:spcAft>
          <a:spcPct val="0"/>
        </a:spcAft>
        <a:defRPr sz="2700">
          <a:solidFill>
            <a:srgbClr val="000000"/>
          </a:solidFill>
          <a:latin typeface="Bosch Office Sans" pitchFamily="34" charset="0"/>
        </a:defRPr>
      </a:lvl9pPr>
    </p:titleStyle>
    <p:bodyStyle>
      <a:lvl1pPr marL="304800" indent="-3048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65000"/>
        <a:buFont typeface="Wingdings" pitchFamily="2" charset="2"/>
        <a:buChar char="è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09600" indent="-1905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2pPr>
      <a:lvl3pPr marL="914400" indent="-1905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3pPr>
      <a:lvl4pPr marL="1219200" indent="-1905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4pPr>
      <a:lvl5pPr marL="1524000" indent="-1905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5pPr>
      <a:lvl6pPr marL="1981200" indent="-1905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6pPr>
      <a:lvl7pPr marL="2438400" indent="-1905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7pPr>
      <a:lvl8pPr marL="2895600" indent="-1905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8pPr>
      <a:lvl9pPr marL="3352800" indent="-190500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2" Type="http://schemas.openxmlformats.org/officeDocument/2006/relationships/tags" Target="../tags/tag19.xml"/><Relationship Id="rId16" Type="http://schemas.openxmlformats.org/officeDocument/2006/relationships/image" Target="../media/image4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image" Target="../media/image3.png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tags" Target="../tags/tag130.xml"/><Relationship Id="rId2" Type="http://schemas.openxmlformats.org/officeDocument/2006/relationships/tags" Target="../tags/tag120.xml"/><Relationship Id="rId16" Type="http://schemas.openxmlformats.org/officeDocument/2006/relationships/image" Target="../media/image11.png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tags" Target="../tags/tag129.xml"/><Relationship Id="rId5" Type="http://schemas.openxmlformats.org/officeDocument/2006/relationships/tags" Target="../tags/tag123.xml"/><Relationship Id="rId15" Type="http://schemas.openxmlformats.org/officeDocument/2006/relationships/image" Target="../media/image3.png"/><Relationship Id="rId10" Type="http://schemas.openxmlformats.org/officeDocument/2006/relationships/tags" Target="../tags/tag128.xml"/><Relationship Id="rId4" Type="http://schemas.openxmlformats.org/officeDocument/2006/relationships/tags" Target="../tags/tag122.xml"/><Relationship Id="rId9" Type="http://schemas.openxmlformats.org/officeDocument/2006/relationships/tags" Target="../tags/tag127.xml"/><Relationship Id="rId1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38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12" Type="http://schemas.openxmlformats.org/officeDocument/2006/relationships/tags" Target="../tags/tag142.xml"/><Relationship Id="rId2" Type="http://schemas.openxmlformats.org/officeDocument/2006/relationships/tags" Target="../tags/tag132.xml"/><Relationship Id="rId16" Type="http://schemas.openxmlformats.org/officeDocument/2006/relationships/image" Target="../media/image12.png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5" Type="http://schemas.openxmlformats.org/officeDocument/2006/relationships/tags" Target="../tags/tag135.xml"/><Relationship Id="rId15" Type="http://schemas.openxmlformats.org/officeDocument/2006/relationships/image" Target="../media/image3.png"/><Relationship Id="rId10" Type="http://schemas.openxmlformats.org/officeDocument/2006/relationships/tags" Target="../tags/tag140.xml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notesSlide" Target="../notesSlides/notesSlide12.xm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tags" Target="../tags/tag153.xml"/><Relationship Id="rId5" Type="http://schemas.openxmlformats.org/officeDocument/2006/relationships/tags" Target="../tags/tag147.xml"/><Relationship Id="rId10" Type="http://schemas.openxmlformats.org/officeDocument/2006/relationships/tags" Target="../tags/tag152.xml"/><Relationship Id="rId4" Type="http://schemas.openxmlformats.org/officeDocument/2006/relationships/tags" Target="../tags/tag146.xml"/><Relationship Id="rId9" Type="http://schemas.openxmlformats.org/officeDocument/2006/relationships/tags" Target="../tags/tag151.xml"/><Relationship Id="rId1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image" Target="../media/image3.png"/><Relationship Id="rId3" Type="http://schemas.openxmlformats.org/officeDocument/2006/relationships/tags" Target="../tags/tag156.xml"/><Relationship Id="rId7" Type="http://schemas.openxmlformats.org/officeDocument/2006/relationships/tags" Target="../tags/tag160.xml"/><Relationship Id="rId12" Type="http://schemas.openxmlformats.org/officeDocument/2006/relationships/notesSlide" Target="../notesSlides/notesSlide13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58.xml"/><Relationship Id="rId10" Type="http://schemas.openxmlformats.org/officeDocument/2006/relationships/tags" Target="../tags/tag163.xml"/><Relationship Id="rId4" Type="http://schemas.openxmlformats.org/officeDocument/2006/relationships/tags" Target="../tags/tag157.xml"/><Relationship Id="rId9" Type="http://schemas.openxmlformats.org/officeDocument/2006/relationships/tags" Target="../tags/tag16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13" Type="http://schemas.openxmlformats.org/officeDocument/2006/relationships/notesSlide" Target="../notesSlides/notesSlide14.xml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tags" Target="../tags/tag174.xml"/><Relationship Id="rId5" Type="http://schemas.openxmlformats.org/officeDocument/2006/relationships/tags" Target="../tags/tag168.xml"/><Relationship Id="rId10" Type="http://schemas.openxmlformats.org/officeDocument/2006/relationships/tags" Target="../tags/tag173.xml"/><Relationship Id="rId4" Type="http://schemas.openxmlformats.org/officeDocument/2006/relationships/tags" Target="../tags/tag167.xml"/><Relationship Id="rId9" Type="http://schemas.openxmlformats.org/officeDocument/2006/relationships/tags" Target="../tags/tag172.xml"/><Relationship Id="rId1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tags" Target="../tags/tag187.xml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tags" Target="../tags/tag186.xml"/><Relationship Id="rId2" Type="http://schemas.openxmlformats.org/officeDocument/2006/relationships/tags" Target="../tags/tag176.xml"/><Relationship Id="rId16" Type="http://schemas.openxmlformats.org/officeDocument/2006/relationships/image" Target="../media/image3.png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tags" Target="../tags/tag185.xml"/><Relationship Id="rId5" Type="http://schemas.openxmlformats.org/officeDocument/2006/relationships/tags" Target="../tags/tag179.xml"/><Relationship Id="rId15" Type="http://schemas.openxmlformats.org/officeDocument/2006/relationships/notesSlide" Target="../notesSlides/notesSlide15.xml"/><Relationship Id="rId10" Type="http://schemas.openxmlformats.org/officeDocument/2006/relationships/tags" Target="../tags/tag184.xml"/><Relationship Id="rId4" Type="http://schemas.openxmlformats.org/officeDocument/2006/relationships/tags" Target="../tags/tag178.xml"/><Relationship Id="rId9" Type="http://schemas.openxmlformats.org/officeDocument/2006/relationships/tags" Target="../tags/tag183.xml"/><Relationship Id="rId1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image" Target="../media/image3.png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5" Type="http://schemas.openxmlformats.org/officeDocument/2006/relationships/image" Target="../media/image3.png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13" Type="http://schemas.openxmlformats.org/officeDocument/2006/relationships/notesSlide" Target="../notesSlides/notesSlide18.xml"/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tags" Target="../tags/tag222.xml"/><Relationship Id="rId5" Type="http://schemas.openxmlformats.org/officeDocument/2006/relationships/tags" Target="../tags/tag216.xml"/><Relationship Id="rId10" Type="http://schemas.openxmlformats.org/officeDocument/2006/relationships/tags" Target="../tags/tag221.xml"/><Relationship Id="rId4" Type="http://schemas.openxmlformats.org/officeDocument/2006/relationships/tags" Target="../tags/tag215.xml"/><Relationship Id="rId9" Type="http://schemas.openxmlformats.org/officeDocument/2006/relationships/tags" Target="../tags/tag220.xml"/><Relationship Id="rId1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tags" Target="../tags/tag234.xml"/><Relationship Id="rId2" Type="http://schemas.openxmlformats.org/officeDocument/2006/relationships/tags" Target="../tags/tag224.xml"/><Relationship Id="rId16" Type="http://schemas.openxmlformats.org/officeDocument/2006/relationships/image" Target="../media/image8.png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5" Type="http://schemas.openxmlformats.org/officeDocument/2006/relationships/tags" Target="../tags/tag227.xml"/><Relationship Id="rId15" Type="http://schemas.openxmlformats.org/officeDocument/2006/relationships/image" Target="../media/image3.png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image" Target="../media/image3.pn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4.xml"/><Relationship Id="rId10" Type="http://schemas.openxmlformats.org/officeDocument/2006/relationships/tags" Target="../tags/tag39.xml"/><Relationship Id="rId4" Type="http://schemas.openxmlformats.org/officeDocument/2006/relationships/tags" Target="../tags/tag33.xml"/><Relationship Id="rId9" Type="http://schemas.openxmlformats.org/officeDocument/2006/relationships/tags" Target="../tags/tag3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13" Type="http://schemas.openxmlformats.org/officeDocument/2006/relationships/notesSlide" Target="../notesSlides/notesSlide20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tags" Target="../tags/tag245.xml"/><Relationship Id="rId5" Type="http://schemas.openxmlformats.org/officeDocument/2006/relationships/tags" Target="../tags/tag239.xml"/><Relationship Id="rId15" Type="http://schemas.openxmlformats.org/officeDocument/2006/relationships/image" Target="../media/image13.png"/><Relationship Id="rId10" Type="http://schemas.openxmlformats.org/officeDocument/2006/relationships/tags" Target="../tags/tag244.xml"/><Relationship Id="rId4" Type="http://schemas.openxmlformats.org/officeDocument/2006/relationships/tags" Target="../tags/tag238.xml"/><Relationship Id="rId9" Type="http://schemas.openxmlformats.org/officeDocument/2006/relationships/tags" Target="../tags/tag243.xml"/><Relationship Id="rId1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notesSlide" Target="../notesSlides/notesSlide21.xml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tags" Target="../tags/tag256.xml"/><Relationship Id="rId5" Type="http://schemas.openxmlformats.org/officeDocument/2006/relationships/tags" Target="../tags/tag250.xml"/><Relationship Id="rId15" Type="http://schemas.openxmlformats.org/officeDocument/2006/relationships/image" Target="../media/image14.gif"/><Relationship Id="rId10" Type="http://schemas.openxmlformats.org/officeDocument/2006/relationships/tags" Target="../tags/tag255.xml"/><Relationship Id="rId4" Type="http://schemas.openxmlformats.org/officeDocument/2006/relationships/tags" Target="../tags/tag249.xml"/><Relationship Id="rId9" Type="http://schemas.openxmlformats.org/officeDocument/2006/relationships/tags" Target="../tags/tag254.xml"/><Relationship Id="rId1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tags" Target="../tags/tag268.xml"/><Relationship Id="rId17" Type="http://schemas.openxmlformats.org/officeDocument/2006/relationships/hyperlink" Target="file:///\\MI02FS03\S_Stit$\MARKETING\VIDEO%20SYSTEMS\Corsi\Corsi%202014\VS4%20IVA%20(Intelligent%20Video%20Analisys)\Manuali\Alarm_Task_Script_5._Special_all_12548707211.pdf" TargetMode="External"/><Relationship Id="rId2" Type="http://schemas.openxmlformats.org/officeDocument/2006/relationships/tags" Target="../tags/tag258.xml"/><Relationship Id="rId16" Type="http://schemas.openxmlformats.org/officeDocument/2006/relationships/image" Target="../media/image15.png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tags" Target="../tags/tag267.xml"/><Relationship Id="rId5" Type="http://schemas.openxmlformats.org/officeDocument/2006/relationships/tags" Target="../tags/tag261.xml"/><Relationship Id="rId15" Type="http://schemas.openxmlformats.org/officeDocument/2006/relationships/image" Target="../media/image3.png"/><Relationship Id="rId10" Type="http://schemas.openxmlformats.org/officeDocument/2006/relationships/tags" Target="../tags/tag266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76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17.gif"/><Relationship Id="rId3" Type="http://schemas.openxmlformats.org/officeDocument/2006/relationships/tags" Target="../tags/tag271.xml"/><Relationship Id="rId7" Type="http://schemas.openxmlformats.org/officeDocument/2006/relationships/tags" Target="../tags/tag275.xml"/><Relationship Id="rId12" Type="http://schemas.openxmlformats.org/officeDocument/2006/relationships/tags" Target="../tags/tag280.xml"/><Relationship Id="rId17" Type="http://schemas.openxmlformats.org/officeDocument/2006/relationships/image" Target="../media/image16.png"/><Relationship Id="rId2" Type="http://schemas.openxmlformats.org/officeDocument/2006/relationships/tags" Target="../tags/tag270.xml"/><Relationship Id="rId16" Type="http://schemas.openxmlformats.org/officeDocument/2006/relationships/hyperlink" Target="file:///\\MI02FS03\S_Stit$\MARKETING\VIDEO%20SYSTEMS\Corsi\Corsi%202014\VS4%20IVA%20(Intelligent%20Video%20Analisys)\Manuali\rcpdoc.htm" TargetMode="External"/><Relationship Id="rId1" Type="http://schemas.openxmlformats.org/officeDocument/2006/relationships/tags" Target="../tags/tag269.xml"/><Relationship Id="rId6" Type="http://schemas.openxmlformats.org/officeDocument/2006/relationships/tags" Target="../tags/tag274.xml"/><Relationship Id="rId11" Type="http://schemas.openxmlformats.org/officeDocument/2006/relationships/tags" Target="../tags/tag279.xml"/><Relationship Id="rId5" Type="http://schemas.openxmlformats.org/officeDocument/2006/relationships/tags" Target="../tags/tag273.xml"/><Relationship Id="rId15" Type="http://schemas.openxmlformats.org/officeDocument/2006/relationships/image" Target="../media/image3.png"/><Relationship Id="rId10" Type="http://schemas.openxmlformats.org/officeDocument/2006/relationships/tags" Target="../tags/tag278.xml"/><Relationship Id="rId4" Type="http://schemas.openxmlformats.org/officeDocument/2006/relationships/tags" Target="../tags/tag272.xml"/><Relationship Id="rId9" Type="http://schemas.openxmlformats.org/officeDocument/2006/relationships/tags" Target="../tags/tag277.xml"/><Relationship Id="rId1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tags" Target="../tags/tag293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283.xml"/><Relationship Id="rId21" Type="http://schemas.openxmlformats.org/officeDocument/2006/relationships/image" Target="../media/image18.png"/><Relationship Id="rId7" Type="http://schemas.openxmlformats.org/officeDocument/2006/relationships/tags" Target="../tags/tag287.xml"/><Relationship Id="rId12" Type="http://schemas.openxmlformats.org/officeDocument/2006/relationships/tags" Target="../tags/tag292.xml"/><Relationship Id="rId17" Type="http://schemas.openxmlformats.org/officeDocument/2006/relationships/tags" Target="../tags/tag297.xml"/><Relationship Id="rId2" Type="http://schemas.openxmlformats.org/officeDocument/2006/relationships/tags" Target="../tags/tag282.xml"/><Relationship Id="rId16" Type="http://schemas.openxmlformats.org/officeDocument/2006/relationships/tags" Target="../tags/tag296.xml"/><Relationship Id="rId20" Type="http://schemas.openxmlformats.org/officeDocument/2006/relationships/image" Target="../media/image3.png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tags" Target="../tags/tag291.xml"/><Relationship Id="rId5" Type="http://schemas.openxmlformats.org/officeDocument/2006/relationships/tags" Target="../tags/tag285.xml"/><Relationship Id="rId15" Type="http://schemas.openxmlformats.org/officeDocument/2006/relationships/tags" Target="../tags/tag295.xml"/><Relationship Id="rId10" Type="http://schemas.openxmlformats.org/officeDocument/2006/relationships/tags" Target="../tags/tag290.xml"/><Relationship Id="rId19" Type="http://schemas.openxmlformats.org/officeDocument/2006/relationships/notesSlide" Target="../notesSlides/notesSlide24.xml"/><Relationship Id="rId4" Type="http://schemas.openxmlformats.org/officeDocument/2006/relationships/tags" Target="../tags/tag284.xml"/><Relationship Id="rId9" Type="http://schemas.openxmlformats.org/officeDocument/2006/relationships/tags" Target="../tags/tag289.xml"/><Relationship Id="rId14" Type="http://schemas.openxmlformats.org/officeDocument/2006/relationships/tags" Target="../tags/tag294.xml"/><Relationship Id="rId22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tags" Target="../tags/tag309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tags" Target="../tags/tag308.xml"/><Relationship Id="rId5" Type="http://schemas.openxmlformats.org/officeDocument/2006/relationships/tags" Target="../tags/tag302.xml"/><Relationship Id="rId15" Type="http://schemas.openxmlformats.org/officeDocument/2006/relationships/image" Target="../media/image3.png"/><Relationship Id="rId10" Type="http://schemas.openxmlformats.org/officeDocument/2006/relationships/tags" Target="../tags/tag307.xml"/><Relationship Id="rId4" Type="http://schemas.openxmlformats.org/officeDocument/2006/relationships/tags" Target="../tags/tag301.xml"/><Relationship Id="rId9" Type="http://schemas.openxmlformats.org/officeDocument/2006/relationships/tags" Target="../tags/tag306.xml"/><Relationship Id="rId1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13" Type="http://schemas.openxmlformats.org/officeDocument/2006/relationships/notesSlide" Target="../notesSlides/notesSlide26.xml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tags" Target="../tags/tag320.xml"/><Relationship Id="rId5" Type="http://schemas.openxmlformats.org/officeDocument/2006/relationships/tags" Target="../tags/tag314.xml"/><Relationship Id="rId10" Type="http://schemas.openxmlformats.org/officeDocument/2006/relationships/tags" Target="../tags/tag319.xml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notesSlide" Target="../notesSlides/notesSlide27.xml"/><Relationship Id="rId3" Type="http://schemas.openxmlformats.org/officeDocument/2006/relationships/tags" Target="../tags/tag323.xml"/><Relationship Id="rId7" Type="http://schemas.openxmlformats.org/officeDocument/2006/relationships/tags" Target="../tags/tag327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tags" Target="../tags/tag331.xml"/><Relationship Id="rId5" Type="http://schemas.openxmlformats.org/officeDocument/2006/relationships/tags" Target="../tags/tag325.xml"/><Relationship Id="rId10" Type="http://schemas.openxmlformats.org/officeDocument/2006/relationships/tags" Target="../tags/tag330.xml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39.xml"/><Relationship Id="rId13" Type="http://schemas.openxmlformats.org/officeDocument/2006/relationships/notesSlide" Target="../notesSlides/notesSlide28.xml"/><Relationship Id="rId3" Type="http://schemas.openxmlformats.org/officeDocument/2006/relationships/tags" Target="../tags/tag334.xml"/><Relationship Id="rId7" Type="http://schemas.openxmlformats.org/officeDocument/2006/relationships/tags" Target="../tags/tag338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333.xml"/><Relationship Id="rId16" Type="http://schemas.openxmlformats.org/officeDocument/2006/relationships/image" Target="../media/image20.png"/><Relationship Id="rId1" Type="http://schemas.openxmlformats.org/officeDocument/2006/relationships/tags" Target="../tags/tag332.xml"/><Relationship Id="rId6" Type="http://schemas.openxmlformats.org/officeDocument/2006/relationships/tags" Target="../tags/tag337.xml"/><Relationship Id="rId11" Type="http://schemas.openxmlformats.org/officeDocument/2006/relationships/tags" Target="../tags/tag342.xml"/><Relationship Id="rId5" Type="http://schemas.openxmlformats.org/officeDocument/2006/relationships/tags" Target="../tags/tag336.xml"/><Relationship Id="rId15" Type="http://schemas.openxmlformats.org/officeDocument/2006/relationships/hyperlink" Target="file:///\\MI02FS03\S_Stit$\MARKETING\VIDEO%20SYSTEMS\Corsi\Corsi%202014\VS4%20IVA%20(Intelligent%20Video%20Analisys)\Manuali\Bicom\VG4BiComProtocol_F01U082206_en.pdf" TargetMode="External"/><Relationship Id="rId10" Type="http://schemas.openxmlformats.org/officeDocument/2006/relationships/tags" Target="../tags/tag341.xml"/><Relationship Id="rId4" Type="http://schemas.openxmlformats.org/officeDocument/2006/relationships/tags" Target="../tags/tag335.xml"/><Relationship Id="rId9" Type="http://schemas.openxmlformats.org/officeDocument/2006/relationships/tags" Target="../tags/tag340.xml"/><Relationship Id="rId1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50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12" Type="http://schemas.openxmlformats.org/officeDocument/2006/relationships/tags" Target="../tags/tag354.xml"/><Relationship Id="rId2" Type="http://schemas.openxmlformats.org/officeDocument/2006/relationships/tags" Target="../tags/tag344.xml"/><Relationship Id="rId16" Type="http://schemas.openxmlformats.org/officeDocument/2006/relationships/image" Target="../media/image21.png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11" Type="http://schemas.openxmlformats.org/officeDocument/2006/relationships/tags" Target="../tags/tag353.xml"/><Relationship Id="rId5" Type="http://schemas.openxmlformats.org/officeDocument/2006/relationships/tags" Target="../tags/tag347.xml"/><Relationship Id="rId15" Type="http://schemas.openxmlformats.org/officeDocument/2006/relationships/image" Target="../media/image3.png"/><Relationship Id="rId10" Type="http://schemas.openxmlformats.org/officeDocument/2006/relationships/tags" Target="../tags/tag352.xml"/><Relationship Id="rId4" Type="http://schemas.openxmlformats.org/officeDocument/2006/relationships/tags" Target="../tags/tag346.xml"/><Relationship Id="rId9" Type="http://schemas.openxmlformats.org/officeDocument/2006/relationships/tags" Target="../tags/tag351.xml"/><Relationship Id="rId1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notesSlide" Target="../notesSlides/notesSlide3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0" Type="http://schemas.openxmlformats.org/officeDocument/2006/relationships/tags" Target="../tags/tag49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notesSlide" Target="../notesSlides/notesSlide30.xml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356.xml"/><Relationship Id="rId16" Type="http://schemas.openxmlformats.org/officeDocument/2006/relationships/image" Target="../media/image22.png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5" Type="http://schemas.openxmlformats.org/officeDocument/2006/relationships/tags" Target="../tags/tag359.xml"/><Relationship Id="rId15" Type="http://schemas.openxmlformats.org/officeDocument/2006/relationships/hyperlink" Target="file:///\\MI02FS03\S_Stit$\MARKETING\VIDEO%20SYSTEMS\Corsi\Corsi%202014\VS4%20IVA%20(Intelligent%20Video%20Analisys)\Tool\CGI%20Command%20Tool.htm" TargetMode="External"/><Relationship Id="rId10" Type="http://schemas.openxmlformats.org/officeDocument/2006/relationships/tags" Target="../tags/tag364.xml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73.xml"/><Relationship Id="rId13" Type="http://schemas.openxmlformats.org/officeDocument/2006/relationships/tags" Target="../tags/tag378.xml"/><Relationship Id="rId18" Type="http://schemas.openxmlformats.org/officeDocument/2006/relationships/image" Target="../media/image3.png"/><Relationship Id="rId3" Type="http://schemas.openxmlformats.org/officeDocument/2006/relationships/tags" Target="../tags/tag368.xml"/><Relationship Id="rId7" Type="http://schemas.openxmlformats.org/officeDocument/2006/relationships/tags" Target="../tags/tag372.xml"/><Relationship Id="rId12" Type="http://schemas.openxmlformats.org/officeDocument/2006/relationships/tags" Target="../tags/tag377.xml"/><Relationship Id="rId17" Type="http://schemas.openxmlformats.org/officeDocument/2006/relationships/notesSlide" Target="../notesSlides/notesSlide31.xml"/><Relationship Id="rId2" Type="http://schemas.openxmlformats.org/officeDocument/2006/relationships/tags" Target="../tags/tag367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tags" Target="../tags/tag376.xml"/><Relationship Id="rId5" Type="http://schemas.openxmlformats.org/officeDocument/2006/relationships/tags" Target="../tags/tag370.xml"/><Relationship Id="rId15" Type="http://schemas.openxmlformats.org/officeDocument/2006/relationships/tags" Target="../tags/tag380.xml"/><Relationship Id="rId10" Type="http://schemas.openxmlformats.org/officeDocument/2006/relationships/tags" Target="../tags/tag375.xml"/><Relationship Id="rId4" Type="http://schemas.openxmlformats.org/officeDocument/2006/relationships/tags" Target="../tags/tag369.xml"/><Relationship Id="rId9" Type="http://schemas.openxmlformats.org/officeDocument/2006/relationships/tags" Target="../tags/tag374.xml"/><Relationship Id="rId14" Type="http://schemas.openxmlformats.org/officeDocument/2006/relationships/tags" Target="../tags/tag37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12" Type="http://schemas.openxmlformats.org/officeDocument/2006/relationships/image" Target="../media/image3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openxmlformats.org/officeDocument/2006/relationships/notesSlide" Target="../notesSlides/notesSlide32.xml"/><Relationship Id="rId5" Type="http://schemas.openxmlformats.org/officeDocument/2006/relationships/tags" Target="../tags/tag385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384.xml"/><Relationship Id="rId9" Type="http://schemas.openxmlformats.org/officeDocument/2006/relationships/tags" Target="../tags/tag38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13" Type="http://schemas.openxmlformats.org/officeDocument/2006/relationships/image" Target="../media/image3.png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12" Type="http://schemas.openxmlformats.org/officeDocument/2006/relationships/notesSlide" Target="../notesSlides/notesSlide33.xml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94.xml"/><Relationship Id="rId10" Type="http://schemas.openxmlformats.org/officeDocument/2006/relationships/tags" Target="../tags/tag399.xml"/><Relationship Id="rId4" Type="http://schemas.openxmlformats.org/officeDocument/2006/relationships/tags" Target="../tags/tag393.xml"/><Relationship Id="rId9" Type="http://schemas.openxmlformats.org/officeDocument/2006/relationships/tags" Target="../tags/tag398.xml"/><Relationship Id="rId1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13" Type="http://schemas.openxmlformats.org/officeDocument/2006/relationships/image" Target="../media/image3.png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notesSlide" Target="../notesSlides/notesSlide34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04.xml"/><Relationship Id="rId10" Type="http://schemas.openxmlformats.org/officeDocument/2006/relationships/tags" Target="../tags/tag409.xml"/><Relationship Id="rId4" Type="http://schemas.openxmlformats.org/officeDocument/2006/relationships/tags" Target="../tags/tag403.xml"/><Relationship Id="rId9" Type="http://schemas.openxmlformats.org/officeDocument/2006/relationships/tags" Target="../tags/tag40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13" Type="http://schemas.openxmlformats.org/officeDocument/2006/relationships/tags" Target="../tags/tag422.xml"/><Relationship Id="rId18" Type="http://schemas.openxmlformats.org/officeDocument/2006/relationships/image" Target="../media/image25.png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tags" Target="../tags/tag421.xml"/><Relationship Id="rId17" Type="http://schemas.openxmlformats.org/officeDocument/2006/relationships/image" Target="../media/image24.png"/><Relationship Id="rId2" Type="http://schemas.openxmlformats.org/officeDocument/2006/relationships/tags" Target="../tags/tag411.xml"/><Relationship Id="rId16" Type="http://schemas.openxmlformats.org/officeDocument/2006/relationships/image" Target="../media/image3.png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tags" Target="../tags/tag420.xml"/><Relationship Id="rId5" Type="http://schemas.openxmlformats.org/officeDocument/2006/relationships/tags" Target="../tags/tag414.xml"/><Relationship Id="rId15" Type="http://schemas.openxmlformats.org/officeDocument/2006/relationships/notesSlide" Target="../notesSlides/notesSlide35.xml"/><Relationship Id="rId10" Type="http://schemas.openxmlformats.org/officeDocument/2006/relationships/tags" Target="../tags/tag419.xml"/><Relationship Id="rId4" Type="http://schemas.openxmlformats.org/officeDocument/2006/relationships/tags" Target="../tags/tag413.xml"/><Relationship Id="rId9" Type="http://schemas.openxmlformats.org/officeDocument/2006/relationships/tags" Target="../tags/tag418.xml"/><Relationship Id="rId1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430.xml"/><Relationship Id="rId13" Type="http://schemas.openxmlformats.org/officeDocument/2006/relationships/image" Target="../media/image3.png"/><Relationship Id="rId3" Type="http://schemas.openxmlformats.org/officeDocument/2006/relationships/tags" Target="../tags/tag425.xml"/><Relationship Id="rId7" Type="http://schemas.openxmlformats.org/officeDocument/2006/relationships/tags" Target="../tags/tag429.xml"/><Relationship Id="rId12" Type="http://schemas.openxmlformats.org/officeDocument/2006/relationships/notesSlide" Target="../notesSlides/notesSlide36.xml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27.xml"/><Relationship Id="rId10" Type="http://schemas.openxmlformats.org/officeDocument/2006/relationships/tags" Target="../tags/tag432.xml"/><Relationship Id="rId4" Type="http://schemas.openxmlformats.org/officeDocument/2006/relationships/tags" Target="../tags/tag426.xml"/><Relationship Id="rId9" Type="http://schemas.openxmlformats.org/officeDocument/2006/relationships/tags" Target="../tags/tag431.xml"/><Relationship Id="rId1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13" Type="http://schemas.openxmlformats.org/officeDocument/2006/relationships/tags" Target="../tags/tag445.xml"/><Relationship Id="rId18" Type="http://schemas.openxmlformats.org/officeDocument/2006/relationships/image" Target="../media/image27.jpeg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12" Type="http://schemas.openxmlformats.org/officeDocument/2006/relationships/tags" Target="../tags/tag444.xml"/><Relationship Id="rId17" Type="http://schemas.openxmlformats.org/officeDocument/2006/relationships/image" Target="../media/image3.png"/><Relationship Id="rId2" Type="http://schemas.openxmlformats.org/officeDocument/2006/relationships/tags" Target="../tags/tag434.xml"/><Relationship Id="rId16" Type="http://schemas.openxmlformats.org/officeDocument/2006/relationships/notesSlide" Target="../notesSlides/notesSlide37.xml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11" Type="http://schemas.openxmlformats.org/officeDocument/2006/relationships/tags" Target="../tags/tag443.xml"/><Relationship Id="rId5" Type="http://schemas.openxmlformats.org/officeDocument/2006/relationships/tags" Target="../tags/tag437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442.xml"/><Relationship Id="rId19" Type="http://schemas.openxmlformats.org/officeDocument/2006/relationships/image" Target="../media/image28.jpeg"/><Relationship Id="rId4" Type="http://schemas.openxmlformats.org/officeDocument/2006/relationships/tags" Target="../tags/tag436.xml"/><Relationship Id="rId9" Type="http://schemas.openxmlformats.org/officeDocument/2006/relationships/tags" Target="../tags/tag441.xml"/><Relationship Id="rId14" Type="http://schemas.openxmlformats.org/officeDocument/2006/relationships/tags" Target="../tags/tag44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454.xml"/><Relationship Id="rId13" Type="http://schemas.openxmlformats.org/officeDocument/2006/relationships/image" Target="../media/image3.png"/><Relationship Id="rId3" Type="http://schemas.openxmlformats.org/officeDocument/2006/relationships/tags" Target="../tags/tag449.xml"/><Relationship Id="rId7" Type="http://schemas.openxmlformats.org/officeDocument/2006/relationships/tags" Target="../tags/tag453.xml"/><Relationship Id="rId12" Type="http://schemas.openxmlformats.org/officeDocument/2006/relationships/notesSlide" Target="../notesSlides/notesSlide38.xml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51.xml"/><Relationship Id="rId10" Type="http://schemas.openxmlformats.org/officeDocument/2006/relationships/tags" Target="../tags/tag456.xml"/><Relationship Id="rId4" Type="http://schemas.openxmlformats.org/officeDocument/2006/relationships/tags" Target="../tags/tag450.xml"/><Relationship Id="rId9" Type="http://schemas.openxmlformats.org/officeDocument/2006/relationships/tags" Target="../tags/tag455.xml"/><Relationship Id="rId1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13" Type="http://schemas.openxmlformats.org/officeDocument/2006/relationships/notesSlide" Target="../notesSlides/notesSlide39.xml"/><Relationship Id="rId3" Type="http://schemas.openxmlformats.org/officeDocument/2006/relationships/tags" Target="../tags/tag459.xml"/><Relationship Id="rId7" Type="http://schemas.openxmlformats.org/officeDocument/2006/relationships/tags" Target="../tags/tag463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11" Type="http://schemas.openxmlformats.org/officeDocument/2006/relationships/tags" Target="../tags/tag467.xml"/><Relationship Id="rId5" Type="http://schemas.openxmlformats.org/officeDocument/2006/relationships/tags" Target="../tags/tag461.xml"/><Relationship Id="rId10" Type="http://schemas.openxmlformats.org/officeDocument/2006/relationships/tags" Target="../tags/tag466.xml"/><Relationship Id="rId4" Type="http://schemas.openxmlformats.org/officeDocument/2006/relationships/tags" Target="../tags/tag460.xml"/><Relationship Id="rId9" Type="http://schemas.openxmlformats.org/officeDocument/2006/relationships/tags" Target="../tags/tag465.xml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notesSlide" Target="../notesSlides/notesSlide4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tags" Target="../tags/tag61.xml"/><Relationship Id="rId5" Type="http://schemas.openxmlformats.org/officeDocument/2006/relationships/tags" Target="../tags/tag55.xml"/><Relationship Id="rId15" Type="http://schemas.openxmlformats.org/officeDocument/2006/relationships/image" Target="../media/image5.jpeg"/><Relationship Id="rId10" Type="http://schemas.openxmlformats.org/officeDocument/2006/relationships/tags" Target="../tags/tag60.xml"/><Relationship Id="rId4" Type="http://schemas.openxmlformats.org/officeDocument/2006/relationships/tags" Target="../tags/tag54.xml"/><Relationship Id="rId9" Type="http://schemas.openxmlformats.org/officeDocument/2006/relationships/tags" Target="../tags/tag59.xml"/><Relationship Id="rId1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tags" Target="../tags/tag480.xml"/><Relationship Id="rId18" Type="http://schemas.openxmlformats.org/officeDocument/2006/relationships/tags" Target="../tags/tag485.xml"/><Relationship Id="rId26" Type="http://schemas.openxmlformats.org/officeDocument/2006/relationships/image" Target="../media/image31.png"/><Relationship Id="rId3" Type="http://schemas.openxmlformats.org/officeDocument/2006/relationships/tags" Target="../tags/tag470.xml"/><Relationship Id="rId21" Type="http://schemas.openxmlformats.org/officeDocument/2006/relationships/tags" Target="../tags/tag488.xml"/><Relationship Id="rId7" Type="http://schemas.openxmlformats.org/officeDocument/2006/relationships/tags" Target="../tags/tag474.xml"/><Relationship Id="rId12" Type="http://schemas.openxmlformats.org/officeDocument/2006/relationships/tags" Target="../tags/tag479.xml"/><Relationship Id="rId17" Type="http://schemas.openxmlformats.org/officeDocument/2006/relationships/tags" Target="../tags/tag484.xml"/><Relationship Id="rId25" Type="http://schemas.openxmlformats.org/officeDocument/2006/relationships/image" Target="../media/image30.png"/><Relationship Id="rId2" Type="http://schemas.openxmlformats.org/officeDocument/2006/relationships/tags" Target="../tags/tag469.xml"/><Relationship Id="rId16" Type="http://schemas.openxmlformats.org/officeDocument/2006/relationships/tags" Target="../tags/tag483.xml"/><Relationship Id="rId20" Type="http://schemas.openxmlformats.org/officeDocument/2006/relationships/tags" Target="../tags/tag487.xml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tags" Target="../tags/tag478.xml"/><Relationship Id="rId24" Type="http://schemas.openxmlformats.org/officeDocument/2006/relationships/image" Target="../media/image3.png"/><Relationship Id="rId5" Type="http://schemas.openxmlformats.org/officeDocument/2006/relationships/tags" Target="../tags/tag472.xml"/><Relationship Id="rId15" Type="http://schemas.openxmlformats.org/officeDocument/2006/relationships/tags" Target="../tags/tag482.xml"/><Relationship Id="rId23" Type="http://schemas.openxmlformats.org/officeDocument/2006/relationships/notesSlide" Target="../notesSlides/notesSlide40.xml"/><Relationship Id="rId10" Type="http://schemas.openxmlformats.org/officeDocument/2006/relationships/tags" Target="../tags/tag477.xml"/><Relationship Id="rId19" Type="http://schemas.openxmlformats.org/officeDocument/2006/relationships/tags" Target="../tags/tag486.xml"/><Relationship Id="rId4" Type="http://schemas.openxmlformats.org/officeDocument/2006/relationships/tags" Target="../tags/tag471.xml"/><Relationship Id="rId9" Type="http://schemas.openxmlformats.org/officeDocument/2006/relationships/tags" Target="../tags/tag476.xml"/><Relationship Id="rId14" Type="http://schemas.openxmlformats.org/officeDocument/2006/relationships/tags" Target="../tags/tag481.xml"/><Relationship Id="rId22" Type="http://schemas.openxmlformats.org/officeDocument/2006/relationships/slideLayout" Target="../slideLayouts/slideLayout2.xml"/><Relationship Id="rId27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96.xml"/><Relationship Id="rId13" Type="http://schemas.openxmlformats.org/officeDocument/2006/relationships/image" Target="../media/image3.png"/><Relationship Id="rId3" Type="http://schemas.openxmlformats.org/officeDocument/2006/relationships/tags" Target="../tags/tag491.xml"/><Relationship Id="rId7" Type="http://schemas.openxmlformats.org/officeDocument/2006/relationships/tags" Target="../tags/tag495.xml"/><Relationship Id="rId12" Type="http://schemas.openxmlformats.org/officeDocument/2006/relationships/notesSlide" Target="../notesSlides/notesSlide41.xml"/><Relationship Id="rId2" Type="http://schemas.openxmlformats.org/officeDocument/2006/relationships/tags" Target="../tags/tag490.xml"/><Relationship Id="rId1" Type="http://schemas.openxmlformats.org/officeDocument/2006/relationships/tags" Target="../tags/tag489.xml"/><Relationship Id="rId6" Type="http://schemas.openxmlformats.org/officeDocument/2006/relationships/tags" Target="../tags/tag494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93.xml"/><Relationship Id="rId15" Type="http://schemas.openxmlformats.org/officeDocument/2006/relationships/image" Target="../media/image34.png"/><Relationship Id="rId10" Type="http://schemas.openxmlformats.org/officeDocument/2006/relationships/tags" Target="../tags/tag498.xml"/><Relationship Id="rId4" Type="http://schemas.openxmlformats.org/officeDocument/2006/relationships/tags" Target="../tags/tag492.xml"/><Relationship Id="rId9" Type="http://schemas.openxmlformats.org/officeDocument/2006/relationships/tags" Target="../tags/tag497.xml"/><Relationship Id="rId14" Type="http://schemas.openxmlformats.org/officeDocument/2006/relationships/image" Target="../media/image3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notesSlide" Target="../notesSlides/notesSlide5.xml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6" Type="http://schemas.openxmlformats.org/officeDocument/2006/relationships/image" Target="../media/image6.jpe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5" Type="http://schemas.openxmlformats.org/officeDocument/2006/relationships/tags" Target="../tags/tag66.xml"/><Relationship Id="rId15" Type="http://schemas.openxmlformats.org/officeDocument/2006/relationships/hyperlink" Target="file:///\\MI02FS03\S_Stit$\MARKETING\VIDEO%20SYSTEMS\Corsi\Corsi%202014\VS4%20IVA%20(Intelligent%20Video%20Analisys)\Manuali\Special_enUS_1552165259.pdf" TargetMode="External"/><Relationship Id="rId10" Type="http://schemas.openxmlformats.org/officeDocument/2006/relationships/tags" Target="../tags/tag71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notesSlide" Target="../notesSlides/notesSlide6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tags" Target="../tags/tag83.xml"/><Relationship Id="rId5" Type="http://schemas.openxmlformats.org/officeDocument/2006/relationships/tags" Target="../tags/tag77.xml"/><Relationship Id="rId15" Type="http://schemas.openxmlformats.org/officeDocument/2006/relationships/image" Target="../media/image7.png"/><Relationship Id="rId10" Type="http://schemas.openxmlformats.org/officeDocument/2006/relationships/tags" Target="../tags/tag82.xml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tags" Target="../tags/tag96.xml"/><Relationship Id="rId18" Type="http://schemas.openxmlformats.org/officeDocument/2006/relationships/hyperlink" Target="forensic/ATM%20-%20loitering%20-%20high%20angle%20(hq).wmv" TargetMode="Externa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tags" Target="../tags/tag95.xml"/><Relationship Id="rId17" Type="http://schemas.openxmlformats.org/officeDocument/2006/relationships/image" Target="../media/image8.png"/><Relationship Id="rId2" Type="http://schemas.openxmlformats.org/officeDocument/2006/relationships/tags" Target="../tags/tag85.xml"/><Relationship Id="rId16" Type="http://schemas.openxmlformats.org/officeDocument/2006/relationships/image" Target="../media/image3.png"/><Relationship Id="rId20" Type="http://schemas.openxmlformats.org/officeDocument/2006/relationships/image" Target="../media/image10.png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tags" Target="../tags/tag94.xml"/><Relationship Id="rId5" Type="http://schemas.openxmlformats.org/officeDocument/2006/relationships/tags" Target="../tags/tag88.xml"/><Relationship Id="rId15" Type="http://schemas.openxmlformats.org/officeDocument/2006/relationships/notesSlide" Target="../notesSlides/notesSlide7.xml"/><Relationship Id="rId10" Type="http://schemas.openxmlformats.org/officeDocument/2006/relationships/tags" Target="../tags/tag93.xml"/><Relationship Id="rId19" Type="http://schemas.openxmlformats.org/officeDocument/2006/relationships/image" Target="../media/image9.png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13" Type="http://schemas.openxmlformats.org/officeDocument/2006/relationships/notesSlide" Target="../notesSlides/notesSlide8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tags" Target="../tags/tag107.xml"/><Relationship Id="rId5" Type="http://schemas.openxmlformats.org/officeDocument/2006/relationships/tags" Target="../tags/tag101.xml"/><Relationship Id="rId10" Type="http://schemas.openxmlformats.org/officeDocument/2006/relationships/tags" Target="../tags/tag106.xml"/><Relationship Id="rId4" Type="http://schemas.openxmlformats.org/officeDocument/2006/relationships/tags" Target="../tags/tag100.xml"/><Relationship Id="rId9" Type="http://schemas.openxmlformats.org/officeDocument/2006/relationships/tags" Target="../tags/tag105.xml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notesSlide" Target="../notesSlides/notesSlide9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5" Type="http://schemas.openxmlformats.org/officeDocument/2006/relationships/tags" Target="../tags/tag112.xml"/><Relationship Id="rId10" Type="http://schemas.openxmlformats.org/officeDocument/2006/relationships/tags" Target="../tags/tag117.xml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7" name="Segnaposto numero diapositiva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x-none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pic>
        <p:nvPicPr>
          <p:cNvPr id="20" name="Picture 9_" descr="IVA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28142" y="709835"/>
            <a:ext cx="6696842" cy="3995870"/>
          </a:xfrm>
          <a:prstGeom prst="rect">
            <a:avLst/>
          </a:prstGeom>
          <a:noFill/>
        </p:spPr>
      </p:pic>
      <p:sp>
        <p:nvSpPr>
          <p:cNvPr id="21" name="Text Box 1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0" y="2005980"/>
            <a:ext cx="8534400" cy="1169539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1429" tIns="45714" rIns="91429" bIns="45714">
            <a:spAutoFit/>
          </a:bodyPr>
          <a:lstStyle/>
          <a:p>
            <a:pPr marL="446088">
              <a:spcBef>
                <a:spcPct val="50000"/>
              </a:spcBef>
            </a:pP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    </a:t>
            </a:r>
            <a:r>
              <a:rPr lang="en-US" sz="1400" dirty="0" smtClean="0"/>
              <a:t>Paolo Terzon, Technical Responsibility</a:t>
            </a:r>
            <a:endParaRPr lang="en-US" sz="1400" dirty="0"/>
          </a:p>
          <a:p>
            <a:pPr marL="446088">
              <a:spcBef>
                <a:spcPct val="50000"/>
              </a:spcBef>
            </a:pPr>
            <a:endParaRPr lang="en-US" sz="1400" dirty="0"/>
          </a:p>
          <a:p>
            <a:pPr marL="446088">
              <a:spcBef>
                <a:spcPct val="50000"/>
              </a:spcBef>
            </a:pPr>
            <a:endParaRPr lang="en-US" sz="1400" dirty="0"/>
          </a:p>
        </p:txBody>
      </p:sp>
      <p:sp>
        <p:nvSpPr>
          <p:cNvPr id="22" name="Rectangle 1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0" y="709836"/>
            <a:ext cx="8534400" cy="1296987"/>
          </a:xfrm>
          <a:prstGeom prst="rect">
            <a:avLst/>
          </a:prstGeom>
          <a:solidFill>
            <a:schemeClr val="accent1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9" tIns="45714" rIns="91429" bIns="45714" anchor="ctr"/>
          <a:lstStyle/>
          <a:p>
            <a:pPr algn="ctr"/>
            <a:endParaRPr lang="it-IT"/>
          </a:p>
        </p:txBody>
      </p:sp>
      <p:sp>
        <p:nvSpPr>
          <p:cNvPr id="23" name="Rectangle 11_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8728" y="709836"/>
            <a:ext cx="8928992" cy="108012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12699" rIns="0" bIns="0"/>
          <a:lstStyle/>
          <a:p>
            <a:pPr defTabSz="839788">
              <a:lnSpc>
                <a:spcPct val="111000"/>
              </a:lnSpc>
            </a:pPr>
            <a:r>
              <a:rPr lang="it-IT" sz="3200" b="1" dirty="0">
                <a:solidFill>
                  <a:schemeClr val="bg1"/>
                </a:solidFill>
              </a:rPr>
              <a:t>Soluzioni di analisi video</a:t>
            </a:r>
            <a:br>
              <a:rPr lang="it-IT" sz="3200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Intelligent Video Analysis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smtClean="0">
                <a:solidFill>
                  <a:schemeClr val="bg1"/>
                </a:solidFill>
              </a:rPr>
              <a:t>5.5 , script ATE</a:t>
            </a:r>
            <a:endParaRPr lang="it-IT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5" name="Rectangle 10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8768" y="709836"/>
            <a:ext cx="7920880" cy="302433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kern="0" dirty="0" smtClean="0"/>
              <a:t>Percorso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 percorsi sono definiti nel seguente modo: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smtClean="0"/>
              <a:t>Route #</a:t>
            </a:r>
            <a:r>
              <a:rPr lang="en-GB" sz="1400" b="1" dirty="0" smtClean="0"/>
              <a:t>&lt;n&gt; </a:t>
            </a:r>
            <a:r>
              <a:rPr lang="en-GB" sz="1400" dirty="0" smtClean="0"/>
              <a:t>:= {</a:t>
            </a:r>
            <a:r>
              <a:rPr lang="fr-FR" sz="1400" b="1" dirty="0" smtClean="0"/>
              <a:t>Point</a:t>
            </a:r>
            <a:r>
              <a:rPr lang="fr-FR" sz="1400" dirty="0" smtClean="0"/>
              <a:t>(&lt;x&gt;,&lt;y&gt;)</a:t>
            </a:r>
            <a:r>
              <a:rPr lang="fr-FR" sz="1400" b="1" dirty="0" smtClean="0"/>
              <a:t> Distance</a:t>
            </a:r>
            <a:r>
              <a:rPr lang="fr-FR" sz="1400" dirty="0" smtClean="0"/>
              <a:t>(&lt;r&gt;)</a:t>
            </a:r>
            <a:r>
              <a:rPr lang="en-GB" sz="1400" dirty="0" smtClean="0"/>
              <a:t>...</a:t>
            </a:r>
            <a:r>
              <a:rPr lang="fr-FR" sz="1400" b="1" dirty="0" smtClean="0"/>
              <a:t>Point</a:t>
            </a:r>
            <a:r>
              <a:rPr lang="fr-FR" sz="1400" dirty="0" smtClean="0"/>
              <a:t>(&lt;x&gt;,&lt;y&gt;) </a:t>
            </a:r>
            <a:r>
              <a:rPr lang="fr-FR" sz="1400" b="1" dirty="0" smtClean="0"/>
              <a:t>Distance</a:t>
            </a:r>
            <a:r>
              <a:rPr lang="fr-FR" sz="1400" dirty="0" smtClean="0"/>
              <a:t>(&lt;r&gt;)</a:t>
            </a:r>
            <a:r>
              <a:rPr lang="en-GB" sz="1400" b="1" dirty="0" smtClean="0"/>
              <a:t>Direction</a:t>
            </a:r>
            <a:r>
              <a:rPr lang="en-GB" sz="1400" dirty="0" smtClean="0"/>
              <a:t>(&lt;dir&gt;)</a:t>
            </a:r>
            <a:r>
              <a:rPr lang="en-GB" sz="1400" b="1" dirty="0" err="1" smtClean="0"/>
              <a:t>MinPercentage</a:t>
            </a:r>
            <a:r>
              <a:rPr lang="en-GB" sz="1400" dirty="0" smtClean="0"/>
              <a:t>(&lt;min&gt;)</a:t>
            </a:r>
            <a:r>
              <a:rPr lang="en-GB" sz="1400" b="1" dirty="0" err="1" smtClean="0"/>
              <a:t>MaxGap</a:t>
            </a:r>
            <a:r>
              <a:rPr lang="en-GB" sz="1400" dirty="0" smtClean="0"/>
              <a:t>(&lt;max&gt;)};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smtClean="0"/>
              <a:t>&lt;</a:t>
            </a:r>
            <a:r>
              <a:rPr lang="en-GB" sz="1400" b="1" dirty="0" smtClean="0"/>
              <a:t>n</a:t>
            </a:r>
            <a:r>
              <a:rPr lang="en-GB" sz="1400" dirty="0" smtClean="0"/>
              <a:t>&gt;  è in N° del </a:t>
            </a:r>
            <a:r>
              <a:rPr lang="en-GB" sz="1400" dirty="0" err="1" smtClean="0"/>
              <a:t>percorso</a:t>
            </a:r>
            <a:r>
              <a:rPr lang="en-GB" sz="1400" dirty="0" smtClean="0"/>
              <a:t> 1-32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fr-FR" sz="1400" b="1" dirty="0" smtClean="0"/>
              <a:t>Point  </a:t>
            </a:r>
            <a:r>
              <a:rPr lang="fr-FR" sz="1400" dirty="0" smtClean="0"/>
              <a:t>sono i </a:t>
            </a:r>
            <a:r>
              <a:rPr lang="fr-FR" sz="1400" dirty="0" err="1" smtClean="0"/>
              <a:t>vertici</a:t>
            </a:r>
            <a:r>
              <a:rPr lang="fr-FR" sz="1400" dirty="0" smtClean="0"/>
              <a:t> del </a:t>
            </a:r>
            <a:r>
              <a:rPr lang="fr-FR" sz="1400" dirty="0" err="1" smtClean="0"/>
              <a:t>poligono</a:t>
            </a:r>
            <a:r>
              <a:rPr lang="fr-FR" sz="1400" dirty="0" smtClean="0"/>
              <a:t>, il </a:t>
            </a:r>
            <a:r>
              <a:rPr lang="fr-FR" sz="1400" dirty="0" err="1" smtClean="0"/>
              <a:t>percorso</a:t>
            </a:r>
            <a:r>
              <a:rPr lang="fr-FR" sz="1400" dirty="0" smtClean="0"/>
              <a:t> </a:t>
            </a:r>
            <a:r>
              <a:rPr lang="fr-FR" sz="1400" dirty="0" err="1" smtClean="0"/>
              <a:t>deve</a:t>
            </a:r>
            <a:r>
              <a:rPr lang="fr-FR" sz="1400" dirty="0" smtClean="0"/>
              <a:t> </a:t>
            </a:r>
            <a:r>
              <a:rPr lang="fr-FR" sz="1400" dirty="0" err="1" smtClean="0"/>
              <a:t>avere</a:t>
            </a:r>
            <a:r>
              <a:rPr lang="fr-FR" sz="1400" dirty="0" smtClean="0"/>
              <a:t> un </a:t>
            </a:r>
            <a:r>
              <a:rPr lang="fr-FR" sz="1400" dirty="0" err="1" smtClean="0"/>
              <a:t>minimo</a:t>
            </a:r>
            <a:r>
              <a:rPr lang="fr-FR" sz="1400" dirty="0" smtClean="0"/>
              <a:t> di 2 </a:t>
            </a:r>
            <a:r>
              <a:rPr lang="fr-FR" sz="1400" dirty="0" err="1" smtClean="0"/>
              <a:t>ed</a:t>
            </a:r>
            <a:r>
              <a:rPr lang="fr-FR" sz="1400" dirty="0" smtClean="0"/>
              <a:t> un </a:t>
            </a:r>
            <a:r>
              <a:rPr lang="fr-FR" sz="1400" dirty="0" err="1" smtClean="0"/>
              <a:t>massimo</a:t>
            </a:r>
            <a:r>
              <a:rPr lang="fr-FR" sz="1400" dirty="0" smtClean="0"/>
              <a:t> di 8 point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fr-FR" sz="1400" dirty="0" smtClean="0"/>
              <a:t> </a:t>
            </a:r>
            <a:r>
              <a:rPr lang="fr-FR" sz="1400" b="1" dirty="0" smtClean="0"/>
              <a:t>Distance </a:t>
            </a:r>
            <a:r>
              <a:rPr lang="fr-FR" sz="1400" dirty="0" err="1" smtClean="0"/>
              <a:t>identifica</a:t>
            </a:r>
            <a:r>
              <a:rPr lang="fr-FR" sz="1400" dirty="0" smtClean="0"/>
              <a:t> la </a:t>
            </a:r>
            <a:r>
              <a:rPr lang="fr-FR" sz="1400" dirty="0" err="1" smtClean="0"/>
              <a:t>tolleranza</a:t>
            </a:r>
            <a:r>
              <a:rPr lang="fr-FR" sz="1400" dirty="0" smtClean="0"/>
              <a:t> di </a:t>
            </a:r>
            <a:r>
              <a:rPr lang="fr-FR" sz="1400" dirty="0" err="1" smtClean="0"/>
              <a:t>ciacun</a:t>
            </a:r>
            <a:r>
              <a:rPr lang="fr-FR" sz="1400" dirty="0" smtClean="0"/>
              <a:t> point, </a:t>
            </a:r>
            <a:r>
              <a:rPr lang="fr-FR" sz="1400" dirty="0" err="1" smtClean="0"/>
              <a:t>così</a:t>
            </a:r>
            <a:r>
              <a:rPr lang="fr-FR" sz="1400" dirty="0" smtClean="0"/>
              <a:t> </a:t>
            </a:r>
            <a:r>
              <a:rPr lang="fr-FR" sz="1400" dirty="0" err="1" smtClean="0"/>
              <a:t>facendo</a:t>
            </a:r>
            <a:r>
              <a:rPr lang="fr-FR" sz="1400" dirty="0" smtClean="0"/>
              <a:t> si </a:t>
            </a:r>
            <a:r>
              <a:rPr lang="fr-FR" sz="1400" dirty="0" err="1" smtClean="0"/>
              <a:t>crea</a:t>
            </a:r>
            <a:r>
              <a:rPr lang="fr-FR" sz="1400" dirty="0" smtClean="0"/>
              <a:t> </a:t>
            </a:r>
            <a:r>
              <a:rPr lang="fr-FR" sz="1400" dirty="0" err="1" smtClean="0"/>
              <a:t>una</a:t>
            </a:r>
            <a:r>
              <a:rPr lang="fr-FR" sz="1400" dirty="0" smtClean="0"/>
              <a:t> </a:t>
            </a:r>
            <a:r>
              <a:rPr lang="fr-FR" sz="1400" dirty="0" err="1" smtClean="0"/>
              <a:t>striscia</a:t>
            </a:r>
            <a:r>
              <a:rPr lang="fr-FR" sz="1400" dirty="0" smtClean="0"/>
              <a:t> </a:t>
            </a:r>
            <a:r>
              <a:rPr lang="fr-FR" sz="1400" dirty="0" err="1" smtClean="0"/>
              <a:t>anzichè</a:t>
            </a:r>
            <a:r>
              <a:rPr lang="fr-FR" sz="1400" dirty="0" smtClean="0"/>
              <a:t> </a:t>
            </a:r>
            <a:r>
              <a:rPr lang="fr-FR" sz="1400" dirty="0" err="1" smtClean="0"/>
              <a:t>una</a:t>
            </a:r>
            <a:r>
              <a:rPr lang="fr-FR" sz="1400" dirty="0" smtClean="0"/>
              <a:t> </a:t>
            </a:r>
            <a:r>
              <a:rPr lang="fr-FR" sz="1400" dirty="0" err="1" smtClean="0"/>
              <a:t>semplice</a:t>
            </a:r>
            <a:r>
              <a:rPr lang="fr-FR" sz="1400" dirty="0" smtClean="0"/>
              <a:t> </a:t>
            </a:r>
            <a:r>
              <a:rPr lang="fr-FR" sz="1400" dirty="0" err="1" smtClean="0"/>
              <a:t>linea</a:t>
            </a:r>
            <a:r>
              <a:rPr lang="fr-FR" sz="1400" dirty="0" smtClean="0"/>
              <a:t> con </a:t>
            </a:r>
            <a:r>
              <a:rPr lang="fr-FR" sz="1400" dirty="0" err="1" smtClean="0"/>
              <a:t>una</a:t>
            </a:r>
            <a:r>
              <a:rPr lang="fr-FR" sz="1400" dirty="0" smtClean="0"/>
              <a:t> </a:t>
            </a:r>
            <a:r>
              <a:rPr lang="fr-FR" sz="1400" dirty="0" err="1" smtClean="0"/>
              <a:t>direzione</a:t>
            </a:r>
            <a:r>
              <a:rPr lang="fr-FR" sz="1400" dirty="0" smtClean="0"/>
              <a:t> </a:t>
            </a:r>
            <a:r>
              <a:rPr lang="fr-FR" sz="1400" dirty="0" err="1" smtClean="0"/>
              <a:t>specifica</a:t>
            </a:r>
            <a:endParaRPr lang="fr-FR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MinPercentage</a:t>
            </a:r>
            <a:r>
              <a:rPr lang="en-GB" sz="1400" b="1" dirty="0" smtClean="0"/>
              <a:t>  &amp; </a:t>
            </a:r>
            <a:r>
              <a:rPr lang="en-GB" sz="1400" b="1" dirty="0" err="1" smtClean="0"/>
              <a:t>MaxGap</a:t>
            </a:r>
            <a:r>
              <a:rPr lang="en-GB" sz="1400" b="1" dirty="0" smtClean="0"/>
              <a:t> </a:t>
            </a:r>
            <a:r>
              <a:rPr lang="en-GB" sz="1400" dirty="0" err="1" smtClean="0"/>
              <a:t>identificano</a:t>
            </a:r>
            <a:r>
              <a:rPr lang="en-GB" sz="1400" dirty="0" smtClean="0"/>
              <a:t> la </a:t>
            </a:r>
            <a:r>
              <a:rPr lang="en-GB" sz="1400" dirty="0" err="1" smtClean="0"/>
              <a:t>tolleranza</a:t>
            </a:r>
            <a:r>
              <a:rPr lang="en-GB" sz="1400" dirty="0" smtClean="0"/>
              <a:t> </a:t>
            </a:r>
            <a:r>
              <a:rPr lang="en-GB" sz="1400" dirty="0" err="1" smtClean="0"/>
              <a:t>di</a:t>
            </a:r>
            <a:r>
              <a:rPr lang="en-GB" sz="1400" dirty="0" smtClean="0"/>
              <a:t> </a:t>
            </a:r>
            <a:r>
              <a:rPr lang="en-GB" sz="1400" dirty="0" err="1" smtClean="0"/>
              <a:t>rilevazione</a:t>
            </a:r>
            <a:r>
              <a:rPr lang="en-GB" sz="1400" dirty="0" smtClean="0"/>
              <a:t> in </a:t>
            </a:r>
            <a:r>
              <a:rPr lang="en-GB" sz="1400" dirty="0" err="1" smtClean="0"/>
              <a:t>funzione</a:t>
            </a:r>
            <a:r>
              <a:rPr lang="en-GB" sz="1400" dirty="0" smtClean="0"/>
              <a:t> </a:t>
            </a:r>
            <a:r>
              <a:rPr lang="en-GB" sz="1400" dirty="0" err="1" smtClean="0"/>
              <a:t>della</a:t>
            </a:r>
            <a:r>
              <a:rPr lang="en-GB" sz="1400" dirty="0" smtClean="0"/>
              <a:t> </a:t>
            </a:r>
            <a:r>
              <a:rPr lang="en-GB" sz="1400" dirty="0" err="1" smtClean="0"/>
              <a:t>direzione</a:t>
            </a:r>
            <a:r>
              <a:rPr lang="en-GB" sz="1400" dirty="0" smtClean="0"/>
              <a:t>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smtClean="0"/>
              <a:t>Direction </a:t>
            </a:r>
            <a:r>
              <a:rPr lang="en-GB" sz="1400" dirty="0" err="1" smtClean="0"/>
              <a:t>esprime</a:t>
            </a:r>
            <a:r>
              <a:rPr lang="en-GB" sz="1400" dirty="0" smtClean="0"/>
              <a:t> la </a:t>
            </a:r>
            <a:r>
              <a:rPr lang="en-GB" sz="1400" dirty="0" err="1" smtClean="0"/>
              <a:t>direzione</a:t>
            </a:r>
            <a:r>
              <a:rPr lang="en-GB" sz="1400" dirty="0" smtClean="0"/>
              <a:t> del </a:t>
            </a:r>
            <a:r>
              <a:rPr lang="en-GB" sz="1400" dirty="0" err="1" smtClean="0"/>
              <a:t>percorso</a:t>
            </a:r>
            <a:r>
              <a:rPr lang="en-GB" sz="1400" dirty="0" smtClean="0"/>
              <a:t> con </a:t>
            </a:r>
            <a:r>
              <a:rPr lang="en-GB" sz="1400" dirty="0" err="1" smtClean="0"/>
              <a:t>valori</a:t>
            </a:r>
            <a:r>
              <a:rPr lang="en-GB" sz="1400" dirty="0" smtClean="0"/>
              <a:t>  1, 2, 0. </a:t>
            </a:r>
            <a:endParaRPr lang="fr-FR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/>
          </a:p>
        </p:txBody>
      </p:sp>
      <p:pic>
        <p:nvPicPr>
          <p:cNvPr id="167938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97009" y="3734172"/>
            <a:ext cx="2450111" cy="178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>
            <p:custDataLst>
              <p:tags r:id="rId12"/>
            </p:custDataLst>
          </p:nvPr>
        </p:nvSpPr>
        <p:spPr>
          <a:xfrm>
            <a:off x="4267200" y="3806180"/>
            <a:ext cx="2880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Per maggiori informazioni consultare il manuale IVA script a pag. 12</a:t>
            </a:r>
            <a:endParaRPr lang="en-US" sz="1400" dirty="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15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9413" y="853852"/>
            <a:ext cx="7559675" cy="244827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Oggetti e Eventi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Lo scopo principale degli algoritmi IVA è di rilevare e tracciare il movimento degli oggetti, cioè devono rilevare e notificare gli eventi basilari che riguardano gli oggetti sulla scena.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b="1" dirty="0" err="1" smtClean="0">
                <a:solidFill>
                  <a:srgbClr val="000000"/>
                </a:solidFill>
              </a:rPr>
              <a:t>Appeared</a:t>
            </a:r>
            <a:r>
              <a:rPr lang="it-IT" sz="1400" b="1" dirty="0" smtClean="0">
                <a:solidFill>
                  <a:srgbClr val="000000"/>
                </a:solidFill>
              </a:rPr>
              <a:t> </a:t>
            </a:r>
            <a:r>
              <a:rPr lang="it-IT" sz="1400" dirty="0" smtClean="0">
                <a:solidFill>
                  <a:srgbClr val="000000"/>
                </a:solidFill>
              </a:rPr>
              <a:t>quando l’algoritmo rileva un oggetto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b="1" dirty="0" err="1" smtClean="0">
                <a:solidFill>
                  <a:srgbClr val="000000"/>
                </a:solidFill>
              </a:rPr>
              <a:t>Disappeared</a:t>
            </a:r>
            <a:r>
              <a:rPr lang="it-IT" sz="1400" b="1" dirty="0" smtClean="0">
                <a:solidFill>
                  <a:srgbClr val="000000"/>
                </a:solidFill>
              </a:rPr>
              <a:t> </a:t>
            </a:r>
            <a:r>
              <a:rPr lang="it-IT" sz="1400" dirty="0" smtClean="0">
                <a:solidFill>
                  <a:srgbClr val="000000"/>
                </a:solidFill>
              </a:rPr>
              <a:t>quando l’algoritmo perde un oggetto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b="1" dirty="0" err="1" smtClean="0">
                <a:solidFill>
                  <a:srgbClr val="000000"/>
                </a:solidFill>
              </a:rPr>
              <a:t>Merged</a:t>
            </a:r>
            <a:r>
              <a:rPr lang="it-IT" sz="1400" b="1" dirty="0" smtClean="0">
                <a:solidFill>
                  <a:srgbClr val="000000"/>
                </a:solidFill>
              </a:rPr>
              <a:t> </a:t>
            </a:r>
            <a:r>
              <a:rPr lang="it-IT" sz="1400" dirty="0" smtClean="0">
                <a:solidFill>
                  <a:srgbClr val="000000"/>
                </a:solidFill>
              </a:rPr>
              <a:t>quando l’algoritmo rileva la miscelazione dei metadati di due oggetti vicini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b="1" dirty="0" err="1" smtClean="0">
                <a:solidFill>
                  <a:srgbClr val="000000"/>
                </a:solidFill>
              </a:rPr>
              <a:t>Split</a:t>
            </a:r>
            <a:r>
              <a:rPr lang="it-IT" sz="1400" b="1" dirty="0" smtClean="0">
                <a:solidFill>
                  <a:srgbClr val="000000"/>
                </a:solidFill>
              </a:rPr>
              <a:t> </a:t>
            </a:r>
            <a:r>
              <a:rPr lang="it-IT" sz="1400" dirty="0" smtClean="0">
                <a:solidFill>
                  <a:srgbClr val="000000"/>
                </a:solidFill>
              </a:rPr>
              <a:t>quando l’algoritmo rileva la separazione di due oggetti vicini</a:t>
            </a:r>
            <a:endParaRPr lang="it-IT" sz="1400" b="1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b="1" dirty="0" err="1" smtClean="0">
                <a:solidFill>
                  <a:srgbClr val="000000"/>
                </a:solidFill>
              </a:rPr>
              <a:t>Idled</a:t>
            </a:r>
            <a:r>
              <a:rPr lang="it-IT" sz="1400" b="1" dirty="0" smtClean="0">
                <a:solidFill>
                  <a:srgbClr val="000000"/>
                </a:solidFill>
              </a:rPr>
              <a:t> </a:t>
            </a:r>
            <a:r>
              <a:rPr lang="it-IT" sz="1400" dirty="0" smtClean="0">
                <a:solidFill>
                  <a:srgbClr val="000000"/>
                </a:solidFill>
              </a:rPr>
              <a:t>quando l’algoritmo rileva un aggetto abbandonato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b="1" dirty="0" err="1" smtClean="0">
                <a:solidFill>
                  <a:srgbClr val="000000"/>
                </a:solidFill>
              </a:rPr>
              <a:t>Removed</a:t>
            </a:r>
            <a:r>
              <a:rPr lang="it-IT" sz="1400" b="1" dirty="0" smtClean="0">
                <a:solidFill>
                  <a:srgbClr val="000000"/>
                </a:solidFill>
              </a:rPr>
              <a:t> </a:t>
            </a:r>
            <a:r>
              <a:rPr lang="it-IT" sz="1400" dirty="0" smtClean="0">
                <a:solidFill>
                  <a:srgbClr val="000000"/>
                </a:solidFill>
              </a:rPr>
              <a:t>quando l’algoritmo rileva l’asportazione di un oggetto</a:t>
            </a:r>
            <a:endParaRPr lang="it-IT" sz="1400" b="1" dirty="0" smtClean="0">
              <a:solidFill>
                <a:srgbClr val="000000"/>
              </a:solidFill>
            </a:endParaRPr>
          </a:p>
        </p:txBody>
      </p:sp>
      <p:pic>
        <p:nvPicPr>
          <p:cNvPr id="134146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98848" y="3230116"/>
            <a:ext cx="2808312" cy="1265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>
            <p:custDataLst>
              <p:tags r:id="rId12"/>
            </p:custDataLst>
          </p:nvPr>
        </p:nvSpPr>
        <p:spPr>
          <a:xfrm>
            <a:off x="882824" y="4814292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external Event #1 := {</a:t>
            </a:r>
            <a:r>
              <a:rPr lang="en-US" sz="1400" dirty="0" smtClean="0"/>
              <a:t>Merged before Split where first.oid2 == second.oid2</a:t>
            </a:r>
            <a:r>
              <a:rPr lang="en-GB" sz="1400" dirty="0" smtClean="0"/>
              <a:t>};</a:t>
            </a:r>
            <a:endParaRPr lang="en-GB" sz="1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15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9413" y="853852"/>
            <a:ext cx="7559675" cy="208823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Proprietà degli oggetti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Tutti gli oggetti tracciati dall’algoritmo IVA assumono delle proprietà che sono: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Direction (OID:</a:t>
            </a:r>
            <a:r>
              <a:rPr lang="it-IT" sz="1400" dirty="0" err="1" smtClean="0">
                <a:solidFill>
                  <a:srgbClr val="000000"/>
                </a:solidFill>
              </a:rPr>
              <a:t>oid</a:t>
            </a:r>
            <a:r>
              <a:rPr lang="it-IT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ANGLE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Velocity</a:t>
            </a:r>
            <a:r>
              <a:rPr lang="it-IT" sz="1400" dirty="0" smtClean="0">
                <a:solidFill>
                  <a:srgbClr val="000000"/>
                </a:solidFill>
              </a:rPr>
              <a:t> (OID:</a:t>
            </a:r>
            <a:r>
              <a:rPr lang="it-IT" sz="1400" dirty="0" err="1" smtClean="0">
                <a:solidFill>
                  <a:srgbClr val="000000"/>
                </a:solidFill>
              </a:rPr>
              <a:t>oid</a:t>
            </a:r>
            <a:r>
              <a:rPr lang="it-IT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AspectRatio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ObjectSize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FaceWitdth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MaxFaceWidth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6" name="Rectangle 10_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78768" y="853852"/>
            <a:ext cx="7559675" cy="208823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Proprietà degli oggetti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Tutti gli oggetti tracciati dall’algoritmo IVA assumono delle proprietà che sono: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Direction (OID:</a:t>
            </a:r>
            <a:r>
              <a:rPr lang="it-IT" sz="1400" dirty="0" err="1" smtClean="0">
                <a:solidFill>
                  <a:srgbClr val="000000"/>
                </a:solidFill>
              </a:rPr>
              <a:t>oid</a:t>
            </a:r>
            <a:r>
              <a:rPr lang="it-IT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ANGLE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Velocity</a:t>
            </a:r>
            <a:r>
              <a:rPr lang="it-IT" sz="1400" dirty="0" smtClean="0">
                <a:solidFill>
                  <a:srgbClr val="000000"/>
                </a:solidFill>
              </a:rPr>
              <a:t> (OID:</a:t>
            </a:r>
            <a:r>
              <a:rPr lang="it-IT" sz="1400" dirty="0" err="1" smtClean="0">
                <a:solidFill>
                  <a:srgbClr val="000000"/>
                </a:solidFill>
              </a:rPr>
              <a:t>oid</a:t>
            </a:r>
            <a:r>
              <a:rPr lang="it-IT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AspectRatio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ObjectSize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FaceWitdth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MaxFaceWidth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FLOAT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266429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Stati degli oggetti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 seguenti stati restituiscono una condizione di vero o falso: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HasDirection</a:t>
            </a:r>
            <a:r>
              <a:rPr lang="it-IT" sz="1400" dirty="0" smtClean="0">
                <a:solidFill>
                  <a:srgbClr val="000000"/>
                </a:solidFill>
              </a:rPr>
              <a:t> (OID:</a:t>
            </a:r>
            <a:r>
              <a:rPr lang="it-IT" sz="1400" dirty="0" err="1" smtClean="0">
                <a:solidFill>
                  <a:srgbClr val="000000"/>
                </a:solidFill>
              </a:rPr>
              <a:t>oid</a:t>
            </a:r>
            <a:r>
              <a:rPr lang="it-IT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HasVelocity</a:t>
            </a:r>
            <a:r>
              <a:rPr lang="it-IT" sz="1400" dirty="0" smtClean="0">
                <a:solidFill>
                  <a:srgbClr val="000000"/>
                </a:solidFill>
              </a:rPr>
              <a:t> (OID:</a:t>
            </a:r>
            <a:r>
              <a:rPr lang="it-IT" sz="1400" dirty="0" err="1" smtClean="0">
                <a:solidFill>
                  <a:srgbClr val="000000"/>
                </a:solidFill>
              </a:rPr>
              <a:t>oid</a:t>
            </a:r>
            <a:r>
              <a:rPr lang="it-IT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HasAspectRatio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HasObjectSize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HasColor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>
                <a:solidFill>
                  <a:srgbClr val="000000"/>
                </a:solidFill>
              </a:rPr>
              <a:t>HasFace</a:t>
            </a:r>
            <a:r>
              <a:rPr lang="en-GB" sz="1400" dirty="0" smtClean="0">
                <a:solidFill>
                  <a:srgbClr val="000000"/>
                </a:solidFill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</a:rPr>
              <a:t>OID:oid</a:t>
            </a:r>
            <a:r>
              <a:rPr lang="en-GB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HadFace</a:t>
            </a:r>
            <a:r>
              <a:rPr lang="it-IT" sz="1400" dirty="0" smtClean="0">
                <a:solidFill>
                  <a:srgbClr val="000000"/>
                </a:solidFill>
              </a:rPr>
              <a:t>(OID:</a:t>
            </a:r>
            <a:r>
              <a:rPr lang="it-IT" sz="1400" dirty="0" err="1" smtClean="0">
                <a:solidFill>
                  <a:srgbClr val="000000"/>
                </a:solidFill>
              </a:rPr>
              <a:t>oid</a:t>
            </a:r>
            <a:r>
              <a:rPr lang="it-IT" sz="1400" dirty="0" smtClean="0">
                <a:solidFill>
                  <a:srgbClr val="000000"/>
                </a:solidFill>
              </a:rPr>
              <a:t>) 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15" name="Rectangle 10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8768" y="853852"/>
            <a:ext cx="7559675" cy="208823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err="1" smtClean="0"/>
              <a:t>Tamper</a:t>
            </a:r>
            <a:r>
              <a:rPr lang="it-IT" sz="1400" b="1" kern="0" dirty="0" smtClean="0"/>
              <a:t> State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L’algoritmo IVA può rilevare i seguenti stati di </a:t>
            </a:r>
            <a:r>
              <a:rPr lang="it-IT" sz="1400" dirty="0" err="1" smtClean="0">
                <a:solidFill>
                  <a:srgbClr val="000000"/>
                </a:solidFill>
              </a:rPr>
              <a:t>Tamper</a:t>
            </a:r>
            <a:r>
              <a:rPr lang="it-IT" sz="1400" dirty="0" smtClean="0">
                <a:solidFill>
                  <a:srgbClr val="000000"/>
                </a:solidFill>
              </a:rPr>
              <a:t>: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SignalTooNoisy</a:t>
            </a:r>
            <a:r>
              <a:rPr lang="en-GB" sz="1400" dirty="0" smtClean="0"/>
              <a:t>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SignalTooDark</a:t>
            </a:r>
            <a:r>
              <a:rPr lang="en-GB" sz="1400" dirty="0" smtClean="0"/>
              <a:t> 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SignalTooBright</a:t>
            </a:r>
            <a:r>
              <a:rPr lang="en-GB" sz="1400" dirty="0" smtClean="0"/>
              <a:t>  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SignalLoss</a:t>
            </a:r>
            <a:r>
              <a:rPr lang="en-GB" sz="1400" dirty="0" smtClean="0"/>
              <a:t>  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GlobalChange</a:t>
            </a:r>
            <a:r>
              <a:rPr lang="en-GB" sz="1400" dirty="0" smtClean="0"/>
              <a:t> 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RefImageCheckFailed</a:t>
            </a:r>
            <a:r>
              <a:rPr lang="en-GB" sz="1400" dirty="0" smtClean="0"/>
              <a:t> -&gt; </a:t>
            </a:r>
            <a:r>
              <a:rPr lang="it-IT" sz="1400" dirty="0" smtClean="0">
                <a:solidFill>
                  <a:srgbClr val="000000"/>
                </a:solidFill>
              </a:rPr>
              <a:t>BOOLEAN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810816" y="3446140"/>
            <a:ext cx="6840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Esempio</a:t>
            </a:r>
            <a:r>
              <a:rPr lang="en-GB" sz="1400" dirty="0" smtClean="0"/>
              <a:t>:</a:t>
            </a:r>
          </a:p>
          <a:p>
            <a:r>
              <a:rPr lang="en-GB" sz="1400" dirty="0" smtClean="0"/>
              <a:t>external </a:t>
            </a:r>
            <a:r>
              <a:rPr lang="en-GB" sz="1400" dirty="0" err="1" smtClean="0"/>
              <a:t>SimpleState</a:t>
            </a:r>
            <a:r>
              <a:rPr lang="en-GB" sz="1400" dirty="0" smtClean="0"/>
              <a:t> #1 :=</a:t>
            </a:r>
            <a:r>
              <a:rPr lang="en-US" sz="1400" dirty="0" err="1" smtClean="0"/>
              <a:t>SignalTooNoisy</a:t>
            </a:r>
            <a:r>
              <a:rPr lang="en-US" sz="1400" dirty="0" smtClean="0"/>
              <a:t> or </a:t>
            </a:r>
            <a:r>
              <a:rPr lang="en-US" sz="1400" dirty="0" err="1" smtClean="0"/>
              <a:t>SignalTooDark</a:t>
            </a:r>
            <a:r>
              <a:rPr lang="en-US" sz="1400" dirty="0" smtClean="0"/>
              <a:t> or </a:t>
            </a:r>
            <a:r>
              <a:rPr lang="en-US" sz="1400" dirty="0" err="1" smtClean="0"/>
              <a:t>SignalTooBright</a:t>
            </a:r>
            <a:r>
              <a:rPr lang="en-US" sz="1400" dirty="0" smtClean="0"/>
              <a:t> or</a:t>
            </a:r>
          </a:p>
          <a:p>
            <a:r>
              <a:rPr lang="en-US" sz="1400" dirty="0" err="1" smtClean="0"/>
              <a:t>SignalLoss</a:t>
            </a:r>
            <a:r>
              <a:rPr lang="en-US" sz="1400" dirty="0" smtClean="0"/>
              <a:t> or </a:t>
            </a:r>
            <a:r>
              <a:rPr lang="en-US" sz="1400" dirty="0" err="1" smtClean="0"/>
              <a:t>GlobalChange</a:t>
            </a:r>
            <a:r>
              <a:rPr lang="en-US" sz="1400" dirty="0" smtClean="0"/>
              <a:t> or </a:t>
            </a:r>
            <a:r>
              <a:rPr lang="en-US" sz="1400" dirty="0" err="1" smtClean="0"/>
              <a:t>RefImageCheckFailed</a:t>
            </a:r>
            <a:r>
              <a:rPr lang="en-US" sz="1400" dirty="0" smtClean="0"/>
              <a:t>;</a:t>
            </a:r>
            <a:endParaRPr lang="en-GB" sz="1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165618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Stati definiti dall’utente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Gli stati definiti dall’utente sono sempre di tipo Booleano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SimpleState</a:t>
            </a:r>
            <a:r>
              <a:rPr lang="en-GB" sz="1400" dirty="0" smtClean="0"/>
              <a:t> (</a:t>
            </a:r>
            <a:r>
              <a:rPr lang="en-GB" sz="1400" dirty="0" err="1" smtClean="0"/>
              <a:t>SignalTooNoisy</a:t>
            </a:r>
            <a:r>
              <a:rPr lang="en-GB" sz="1400" dirty="0" smtClean="0"/>
              <a:t>, </a:t>
            </a:r>
            <a:r>
              <a:rPr lang="en-GB" sz="1400" dirty="0" err="1" smtClean="0"/>
              <a:t>SignalTooDark</a:t>
            </a:r>
            <a:r>
              <a:rPr lang="en-GB" sz="1400" dirty="0" smtClean="0"/>
              <a:t>, </a:t>
            </a:r>
            <a:r>
              <a:rPr lang="en-GB" sz="1400" dirty="0" err="1" smtClean="0"/>
              <a:t>SignalTooBright</a:t>
            </a:r>
            <a:r>
              <a:rPr lang="en-GB" sz="1400" dirty="0" smtClean="0"/>
              <a:t>, </a:t>
            </a:r>
            <a:r>
              <a:rPr lang="en-GB" sz="1400" dirty="0" err="1" smtClean="0"/>
              <a:t>SignalLoss</a:t>
            </a:r>
            <a:r>
              <a:rPr lang="en-GB" sz="1400" dirty="0" smtClean="0"/>
              <a:t>, </a:t>
            </a:r>
            <a:r>
              <a:rPr lang="en-GB" sz="1400" dirty="0" err="1" smtClean="0"/>
              <a:t>GlobalChange</a:t>
            </a:r>
            <a:r>
              <a:rPr lang="en-GB" sz="1400" dirty="0" smtClean="0"/>
              <a:t>, </a:t>
            </a:r>
            <a:r>
              <a:rPr lang="en-GB" sz="1400" dirty="0" err="1" smtClean="0"/>
              <a:t>RefImageCheckFailed</a:t>
            </a:r>
            <a:r>
              <a:rPr lang="en-GB" sz="1400" dirty="0" smtClean="0"/>
              <a:t>)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ObjectsOnScreen</a:t>
            </a:r>
            <a:r>
              <a:rPr lang="en-GB" sz="1400" b="1" dirty="0" smtClean="0"/>
              <a:t> </a:t>
            </a:r>
            <a:r>
              <a:rPr lang="en-GB" sz="1400" dirty="0" smtClean="0"/>
              <a:t>è </a:t>
            </a:r>
            <a:r>
              <a:rPr lang="en-GB" sz="1400" dirty="0" err="1" smtClean="0"/>
              <a:t>l’unico</a:t>
            </a:r>
            <a:r>
              <a:rPr lang="en-GB" sz="1400" dirty="0" smtClean="0"/>
              <a:t> </a:t>
            </a:r>
            <a:r>
              <a:rPr lang="en-GB" sz="1400" dirty="0" err="1" smtClean="0"/>
              <a:t>stato</a:t>
            </a:r>
            <a:r>
              <a:rPr lang="en-GB" sz="1400" dirty="0" smtClean="0"/>
              <a:t> non </a:t>
            </a:r>
            <a:r>
              <a:rPr lang="en-GB" sz="1400" dirty="0" err="1" smtClean="0"/>
              <a:t>Booleano</a:t>
            </a:r>
            <a:endParaRPr lang="en-GB" sz="1400" b="1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ObjectState</a:t>
            </a:r>
            <a:r>
              <a:rPr lang="en-GB" sz="1400" dirty="0" smtClean="0"/>
              <a:t> (</a:t>
            </a:r>
            <a:r>
              <a:rPr lang="en-GB" sz="1400" dirty="0" err="1" smtClean="0"/>
              <a:t>InsideField</a:t>
            </a:r>
            <a:r>
              <a:rPr lang="en-GB" sz="1400" dirty="0" smtClean="0"/>
              <a:t> #&lt;n&gt;, </a:t>
            </a:r>
            <a:r>
              <a:rPr lang="en-GB" sz="1400" dirty="0" err="1" smtClean="0"/>
              <a:t>IsLoitering</a:t>
            </a:r>
            <a:r>
              <a:rPr lang="en-GB" sz="1400" dirty="0" smtClean="0"/>
              <a:t> #&lt;n&gt;</a:t>
            </a:r>
            <a:endParaRPr lang="it-IT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810816" y="3446140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Esempio</a:t>
            </a:r>
            <a:r>
              <a:rPr lang="en-GB" sz="1400" dirty="0" smtClean="0"/>
              <a:t> 2 </a:t>
            </a:r>
            <a:r>
              <a:rPr lang="en-GB" sz="1400" dirty="0" err="1" smtClean="0"/>
              <a:t>allarme</a:t>
            </a:r>
            <a:r>
              <a:rPr lang="en-GB" sz="1400" dirty="0" smtClean="0"/>
              <a:t> se </a:t>
            </a:r>
            <a:r>
              <a:rPr lang="en-GB" sz="1400" dirty="0" err="1" smtClean="0"/>
              <a:t>almeno</a:t>
            </a:r>
            <a:r>
              <a:rPr lang="en-GB" sz="1400" dirty="0" smtClean="0"/>
              <a:t> due </a:t>
            </a:r>
            <a:r>
              <a:rPr lang="en-GB" sz="1400" dirty="0" err="1" smtClean="0"/>
              <a:t>oggetti</a:t>
            </a:r>
            <a:r>
              <a:rPr lang="en-GB" sz="1400" dirty="0" smtClean="0"/>
              <a:t> </a:t>
            </a:r>
            <a:r>
              <a:rPr lang="en-GB" sz="1400" dirty="0" err="1" smtClean="0"/>
              <a:t>sono</a:t>
            </a:r>
            <a:r>
              <a:rPr lang="en-GB" sz="1400" dirty="0" smtClean="0"/>
              <a:t> </a:t>
            </a:r>
            <a:r>
              <a:rPr lang="en-GB" sz="1400" dirty="0" err="1" smtClean="0"/>
              <a:t>rilevati</a:t>
            </a:r>
            <a:r>
              <a:rPr lang="en-GB" sz="1400" dirty="0" smtClean="0"/>
              <a:t>:</a:t>
            </a:r>
          </a:p>
          <a:p>
            <a:r>
              <a:rPr lang="en-US" sz="1400" dirty="0" smtClean="0"/>
              <a:t>external </a:t>
            </a:r>
            <a:r>
              <a:rPr lang="en-US" sz="1400" b="1" dirty="0" err="1" smtClean="0"/>
              <a:t>SimpleState</a:t>
            </a:r>
            <a:r>
              <a:rPr lang="en-US" sz="1400" dirty="0" smtClean="0"/>
              <a:t> #2 := </a:t>
            </a:r>
            <a:r>
              <a:rPr lang="en-US" sz="1400" dirty="0" err="1" smtClean="0"/>
              <a:t>ObjectsOnScreen</a:t>
            </a:r>
            <a:r>
              <a:rPr lang="en-US" sz="1400" dirty="0" smtClean="0"/>
              <a:t> within (2,*);</a:t>
            </a:r>
          </a:p>
          <a:p>
            <a:endParaRPr lang="en-GB" sz="1400" dirty="0"/>
          </a:p>
        </p:txBody>
      </p:sp>
      <p:sp>
        <p:nvSpPr>
          <p:cNvPr id="17" name="CasellaDiTesto 16"/>
          <p:cNvSpPr txBox="1"/>
          <p:nvPr>
            <p:custDataLst>
              <p:tags r:id="rId12"/>
            </p:custDataLst>
          </p:nvPr>
        </p:nvSpPr>
        <p:spPr>
          <a:xfrm>
            <a:off x="810816" y="2798068"/>
            <a:ext cx="4672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Esempio</a:t>
            </a:r>
            <a:r>
              <a:rPr lang="en-GB" sz="1400" dirty="0" smtClean="0"/>
              <a:t> 1 </a:t>
            </a:r>
            <a:r>
              <a:rPr lang="en-GB" sz="1400" dirty="0" err="1" smtClean="0"/>
              <a:t>allarme</a:t>
            </a:r>
            <a:r>
              <a:rPr lang="en-GB" sz="1400" dirty="0" smtClean="0"/>
              <a:t> per </a:t>
            </a:r>
            <a:r>
              <a:rPr lang="en-GB" sz="1400" dirty="0" err="1" smtClean="0"/>
              <a:t>perdita</a:t>
            </a:r>
            <a:r>
              <a:rPr lang="en-GB" sz="1400" dirty="0" smtClean="0"/>
              <a:t> </a:t>
            </a:r>
            <a:r>
              <a:rPr lang="en-GB" sz="1400" dirty="0" err="1" smtClean="0"/>
              <a:t>segnale</a:t>
            </a:r>
            <a:r>
              <a:rPr lang="en-GB" sz="1400" dirty="0" smtClean="0"/>
              <a:t> :</a:t>
            </a:r>
          </a:p>
          <a:p>
            <a:r>
              <a:rPr lang="en-US" sz="1400" b="1" dirty="0" err="1" smtClean="0"/>
              <a:t>SimpleState</a:t>
            </a:r>
            <a:r>
              <a:rPr lang="en-US" sz="1400" dirty="0" smtClean="0"/>
              <a:t> #1 := </a:t>
            </a:r>
            <a:r>
              <a:rPr lang="en-GB" sz="1400" dirty="0" err="1" smtClean="0"/>
              <a:t>SignalLoss</a:t>
            </a:r>
            <a:r>
              <a:rPr lang="en-US" sz="1400" dirty="0" smtClean="0"/>
              <a:t>;</a:t>
            </a:r>
          </a:p>
          <a:p>
            <a:endParaRPr lang="en-GB" sz="1400" dirty="0"/>
          </a:p>
        </p:txBody>
      </p:sp>
      <p:sp>
        <p:nvSpPr>
          <p:cNvPr id="18" name="CasellaDiTesto 17"/>
          <p:cNvSpPr txBox="1"/>
          <p:nvPr>
            <p:custDataLst>
              <p:tags r:id="rId13"/>
            </p:custDataLst>
          </p:nvPr>
        </p:nvSpPr>
        <p:spPr>
          <a:xfrm>
            <a:off x="810816" y="414763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Esempio</a:t>
            </a:r>
            <a:r>
              <a:rPr lang="en-GB" sz="1400" dirty="0" smtClean="0"/>
              <a:t> 3 </a:t>
            </a:r>
            <a:r>
              <a:rPr lang="en-GB" sz="1400" dirty="0" err="1" smtClean="0"/>
              <a:t>allarme</a:t>
            </a:r>
            <a:r>
              <a:rPr lang="en-GB" sz="1400" dirty="0" smtClean="0"/>
              <a:t> se un </a:t>
            </a:r>
            <a:r>
              <a:rPr lang="en-GB" sz="1400" dirty="0" err="1" smtClean="0"/>
              <a:t>oggetto</a:t>
            </a:r>
            <a:r>
              <a:rPr lang="en-GB" sz="1400" dirty="0" smtClean="0"/>
              <a:t> è </a:t>
            </a:r>
            <a:r>
              <a:rPr lang="en-GB" sz="1400" dirty="0" err="1" smtClean="0"/>
              <a:t>dentro</a:t>
            </a:r>
            <a:r>
              <a:rPr lang="en-GB" sz="1400" dirty="0" smtClean="0"/>
              <a:t> </a:t>
            </a:r>
            <a:r>
              <a:rPr lang="en-GB" sz="1400" dirty="0" err="1" smtClean="0"/>
              <a:t>il</a:t>
            </a:r>
            <a:r>
              <a:rPr lang="en-GB" sz="1400" dirty="0" smtClean="0"/>
              <a:t> campo a </a:t>
            </a:r>
            <a:r>
              <a:rPr lang="en-GB" sz="1400" dirty="0" err="1" smtClean="0"/>
              <a:t>velocità</a:t>
            </a:r>
            <a:r>
              <a:rPr lang="en-GB" sz="1400" dirty="0" smtClean="0"/>
              <a:t> non </a:t>
            </a:r>
            <a:r>
              <a:rPr lang="en-GB" sz="1400" dirty="0" err="1" smtClean="0"/>
              <a:t>inferiore</a:t>
            </a:r>
            <a:r>
              <a:rPr lang="en-GB" sz="1400" dirty="0" smtClean="0"/>
              <a:t> a 30 m/s.</a:t>
            </a:r>
          </a:p>
          <a:p>
            <a:r>
              <a:rPr lang="en-GB" sz="1400" dirty="0" smtClean="0"/>
              <a:t>external </a:t>
            </a:r>
            <a:r>
              <a:rPr lang="en-GB" sz="1400" b="1" dirty="0" err="1" smtClean="0"/>
              <a:t>ObjectState</a:t>
            </a:r>
            <a:r>
              <a:rPr lang="en-GB" sz="1400" dirty="0" smtClean="0"/>
              <a:t> #1 :=</a:t>
            </a:r>
            <a:r>
              <a:rPr lang="en-US" sz="1400" dirty="0" smtClean="0"/>
              <a:t>Velocity within (30,*) and </a:t>
            </a:r>
            <a:r>
              <a:rPr lang="en-US" sz="1400" dirty="0" err="1" smtClean="0"/>
              <a:t>InsideField</a:t>
            </a:r>
            <a:r>
              <a:rPr lang="en-US" sz="1400" dirty="0" smtClean="0"/>
              <a:t> #1;</a:t>
            </a:r>
            <a:endParaRPr lang="en-GB" sz="1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367240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Eventi definiti dall’utente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Gli utenti possono definire diversi tipi di eventi e crearne di nuovi mediante relazioni temporali.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Possono essere creati 32 eventi numerati da 1 a 32 ma solo i primi 16 (1-16) saranno visti all’esterno.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FollowedRoute</a:t>
            </a:r>
            <a:r>
              <a:rPr lang="en-GB" sz="1400" b="1" dirty="0" smtClean="0"/>
              <a:t> #&lt;n&gt;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CrossedLine</a:t>
            </a:r>
            <a:r>
              <a:rPr lang="en-GB" sz="1400" b="1" dirty="0" smtClean="0"/>
              <a:t> #&lt;n&gt;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EnteredField</a:t>
            </a:r>
            <a:r>
              <a:rPr lang="en-GB" sz="1400" b="1" dirty="0" smtClean="0"/>
              <a:t> #&lt;n&gt;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LeftField</a:t>
            </a:r>
            <a:r>
              <a:rPr lang="en-GB" sz="1400" b="1" dirty="0" smtClean="0"/>
              <a:t> #&lt;n&gt;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smtClean="0"/>
              <a:t>Appeared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smtClean="0"/>
              <a:t>Disappeared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smtClean="0"/>
              <a:t>Idled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smtClean="0"/>
              <a:t>Removed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smtClean="0"/>
              <a:t>Merged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smtClean="0"/>
              <a:t>Split</a:t>
            </a:r>
            <a:endParaRPr lang="it-IT" sz="1400" b="1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810816" y="4651112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Esempio</a:t>
            </a:r>
            <a:r>
              <a:rPr lang="en-GB" sz="1400" dirty="0" smtClean="0"/>
              <a:t>: </a:t>
            </a:r>
            <a:r>
              <a:rPr lang="en-US" sz="1400" dirty="0" smtClean="0"/>
              <a:t>external Event #1 := </a:t>
            </a:r>
            <a:r>
              <a:rPr lang="en-US" sz="1400" dirty="0" err="1" smtClean="0"/>
              <a:t>CrossedLine</a:t>
            </a:r>
            <a:r>
              <a:rPr lang="en-US" sz="1400" dirty="0" smtClean="0"/>
              <a:t> #1 or </a:t>
            </a:r>
            <a:r>
              <a:rPr lang="en-US" sz="1400" dirty="0" err="1" smtClean="0"/>
              <a:t>CrossedLine</a:t>
            </a:r>
            <a:r>
              <a:rPr lang="en-US" sz="1400" dirty="0" smtClean="0"/>
              <a:t> #2;</a:t>
            </a:r>
            <a:endParaRPr lang="en-GB" sz="1400" dirty="0"/>
          </a:p>
        </p:txBody>
      </p:sp>
      <p:sp>
        <p:nvSpPr>
          <p:cNvPr id="17" name="CasellaDiTesto 16"/>
          <p:cNvSpPr txBox="1"/>
          <p:nvPr>
            <p:custDataLst>
              <p:tags r:id="rId12"/>
            </p:custDataLst>
          </p:nvPr>
        </p:nvSpPr>
        <p:spPr>
          <a:xfrm>
            <a:off x="810816" y="5010571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Esempio</a:t>
            </a:r>
            <a:r>
              <a:rPr lang="en-GB" sz="1400" dirty="0" smtClean="0"/>
              <a:t>: external Event #2 := {</a:t>
            </a:r>
            <a:r>
              <a:rPr lang="en-US" sz="1400" dirty="0" err="1" smtClean="0"/>
              <a:t>CrossedLine</a:t>
            </a:r>
            <a:r>
              <a:rPr lang="en-US" sz="1400" dirty="0" smtClean="0"/>
              <a:t> #1 not before(0,5) </a:t>
            </a:r>
            <a:r>
              <a:rPr lang="en-US" sz="1400" dirty="0" err="1" smtClean="0"/>
              <a:t>CrossedLine</a:t>
            </a:r>
            <a:r>
              <a:rPr lang="en-US" sz="1400" dirty="0" smtClean="0"/>
              <a:t> #2</a:t>
            </a:r>
            <a:r>
              <a:rPr lang="en-GB" sz="1400" dirty="0" smtClean="0"/>
              <a:t> };</a:t>
            </a:r>
            <a:endParaRPr lang="en-GB" sz="1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151216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Condizioni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Spesso è necessario vincolare gli eventi alle proprietà ed attributi degli oggetti. Nello script IVA questo è possibile col parametro </a:t>
            </a:r>
            <a:r>
              <a:rPr lang="it-IT" sz="1400" b="1" dirty="0" err="1" smtClean="0">
                <a:solidFill>
                  <a:srgbClr val="000000"/>
                </a:solidFill>
              </a:rPr>
              <a:t>where</a:t>
            </a:r>
            <a:endParaRPr lang="it-IT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smtClean="0"/>
              <a:t>Alarm Task engine </a:t>
            </a:r>
            <a:r>
              <a:rPr lang="en-GB" sz="1400" dirty="0" err="1" smtClean="0"/>
              <a:t>darà</a:t>
            </a:r>
            <a:r>
              <a:rPr lang="en-GB" sz="1400" dirty="0" smtClean="0"/>
              <a:t> </a:t>
            </a:r>
            <a:r>
              <a:rPr lang="en-GB" sz="1400" dirty="0" err="1" smtClean="0"/>
              <a:t>l’allarme</a:t>
            </a:r>
            <a:r>
              <a:rPr lang="en-GB" sz="1400" dirty="0" smtClean="0"/>
              <a:t> solo se </a:t>
            </a:r>
            <a:r>
              <a:rPr lang="en-GB" sz="1400" dirty="0" err="1" smtClean="0"/>
              <a:t>tutte</a:t>
            </a:r>
            <a:r>
              <a:rPr lang="en-GB" sz="1400" dirty="0" smtClean="0"/>
              <a:t> le </a:t>
            </a:r>
            <a:r>
              <a:rPr lang="en-GB" sz="1400" dirty="0" err="1" smtClean="0"/>
              <a:t>condizioni</a:t>
            </a:r>
            <a:r>
              <a:rPr lang="en-GB" sz="1400" dirty="0" smtClean="0"/>
              <a:t> </a:t>
            </a:r>
            <a:r>
              <a:rPr lang="en-GB" sz="1400" dirty="0" err="1" smtClean="0"/>
              <a:t>imposte</a:t>
            </a:r>
            <a:r>
              <a:rPr lang="en-GB" sz="1400" dirty="0" smtClean="0"/>
              <a:t> </a:t>
            </a:r>
            <a:r>
              <a:rPr lang="en-GB" sz="1400" dirty="0" err="1" smtClean="0"/>
              <a:t>sono</a:t>
            </a:r>
            <a:r>
              <a:rPr lang="en-GB" sz="1400" dirty="0" smtClean="0"/>
              <a:t> </a:t>
            </a:r>
            <a:r>
              <a:rPr lang="en-GB" sz="1400" dirty="0" err="1" smtClean="0"/>
              <a:t>soddisfatte</a:t>
            </a:r>
            <a:r>
              <a:rPr lang="en-GB" sz="1400" dirty="0" smtClean="0"/>
              <a:t>.</a:t>
            </a: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810816" y="2726060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Esempio</a:t>
            </a:r>
            <a:r>
              <a:rPr lang="en-GB" sz="1400" dirty="0" smtClean="0"/>
              <a:t>: external Event #1 := {</a:t>
            </a:r>
            <a:r>
              <a:rPr lang="en-US" sz="1400" dirty="0" err="1" smtClean="0"/>
              <a:t>CrossedLine</a:t>
            </a:r>
            <a:r>
              <a:rPr lang="en-US" sz="1400" dirty="0" smtClean="0"/>
              <a:t> #1 before(0,5) </a:t>
            </a:r>
            <a:r>
              <a:rPr lang="en-US" sz="1400" dirty="0" err="1" smtClean="0"/>
              <a:t>CrossedLine</a:t>
            </a:r>
            <a:r>
              <a:rPr lang="en-US" sz="1400" dirty="0" smtClean="0"/>
              <a:t> #2 </a:t>
            </a:r>
            <a:r>
              <a:rPr lang="en-GB" sz="1400" b="1" dirty="0" smtClean="0"/>
              <a:t>where</a:t>
            </a:r>
            <a:r>
              <a:rPr lang="en-GB" sz="1400" dirty="0" smtClean="0"/>
              <a:t> first.oid == second.oid and Velocity( second.oid ) within (30,*)};</a:t>
            </a:r>
            <a:endParaRPr lang="en-GB" sz="1400" dirty="0"/>
          </a:p>
        </p:txBody>
      </p:sp>
      <p:sp>
        <p:nvSpPr>
          <p:cNvPr id="17" name="CasellaDiTesto 16"/>
          <p:cNvSpPr txBox="1"/>
          <p:nvPr>
            <p:custDataLst>
              <p:tags r:id="rId12"/>
            </p:custDataLst>
          </p:nvPr>
        </p:nvSpPr>
        <p:spPr>
          <a:xfrm>
            <a:off x="306760" y="3426976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Esempio</a:t>
            </a:r>
            <a:r>
              <a:rPr lang="en-GB" sz="1400" dirty="0" smtClean="0"/>
              <a:t>: external Event #2 := {</a:t>
            </a:r>
            <a:r>
              <a:rPr lang="en-GB" sz="1400" dirty="0" err="1" smtClean="0"/>
              <a:t>CrossedLine</a:t>
            </a:r>
            <a:r>
              <a:rPr lang="en-GB" sz="1400" dirty="0" smtClean="0"/>
              <a:t> #1 before(0,5) Split  </a:t>
            </a:r>
            <a:r>
              <a:rPr lang="en-GB" sz="1400" b="1" dirty="0" smtClean="0"/>
              <a:t>where</a:t>
            </a:r>
            <a:r>
              <a:rPr lang="en-GB" sz="1400" dirty="0" smtClean="0"/>
              <a:t> first.oid == second.oid and </a:t>
            </a:r>
            <a:r>
              <a:rPr lang="en-US" sz="1400" dirty="0" err="1" smtClean="0"/>
              <a:t>ObjectSize</a:t>
            </a:r>
            <a:r>
              <a:rPr lang="en-US" sz="1400" dirty="0" smtClean="0"/>
              <a:t>( first.oid ) within (1,*) and </a:t>
            </a:r>
            <a:r>
              <a:rPr lang="en-GB" sz="1400" dirty="0" err="1" smtClean="0"/>
              <a:t>ObjectSize</a:t>
            </a:r>
            <a:r>
              <a:rPr lang="en-GB" sz="1400" dirty="0" smtClean="0"/>
              <a:t>( second.oid ) within (1,*)};</a:t>
            </a:r>
            <a:endParaRPr lang="en-GB" sz="1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194421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Cambi di stato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Al fine di poter rilevare ad esempio i cambiamenti di stato di un oggetto, possono essere utilizzate le seguenti “parole chiave”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OnChange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OnSet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OnClear</a:t>
            </a:r>
            <a:endParaRPr lang="en-GB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306760" y="2798068"/>
            <a:ext cx="77768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Il seguente esempio lo script Task IVA rileva gli oggetti che cambiando la loro forma da alti e sottili a piatti e larghi:</a:t>
            </a:r>
          </a:p>
          <a:p>
            <a:endParaRPr lang="it-IT" sz="1400" dirty="0" smtClean="0"/>
          </a:p>
          <a:p>
            <a:r>
              <a:rPr lang="en-US" sz="1400" dirty="0" err="1" smtClean="0"/>
              <a:t>ObjectState</a:t>
            </a:r>
            <a:r>
              <a:rPr lang="en-US" sz="1400" dirty="0" smtClean="0"/>
              <a:t> #1 := </a:t>
            </a:r>
            <a:r>
              <a:rPr lang="en-US" sz="1400" dirty="0" err="1" smtClean="0"/>
              <a:t>AspectRatio</a:t>
            </a:r>
            <a:r>
              <a:rPr lang="en-US" sz="1400" dirty="0" smtClean="0"/>
              <a:t> within (1.2,*);</a:t>
            </a:r>
          </a:p>
          <a:p>
            <a:r>
              <a:rPr lang="en-US" sz="1400" dirty="0" err="1" smtClean="0"/>
              <a:t>ObjectState</a:t>
            </a:r>
            <a:r>
              <a:rPr lang="en-US" sz="1400" dirty="0" smtClean="0"/>
              <a:t> #2 := </a:t>
            </a:r>
            <a:r>
              <a:rPr lang="en-US" sz="1400" dirty="0" err="1" smtClean="0"/>
              <a:t>AspectRatio</a:t>
            </a:r>
            <a:r>
              <a:rPr lang="en-US" sz="1400" dirty="0" smtClean="0"/>
              <a:t> within (*,0.8);</a:t>
            </a:r>
          </a:p>
          <a:p>
            <a:r>
              <a:rPr lang="en-GB" sz="1400" dirty="0" smtClean="0"/>
              <a:t>external Event #1 := {</a:t>
            </a:r>
            <a:r>
              <a:rPr lang="en-US" sz="1400" dirty="0" err="1" smtClean="0"/>
              <a:t>OnClear</a:t>
            </a:r>
            <a:r>
              <a:rPr lang="en-US" sz="1400" dirty="0" smtClean="0"/>
              <a:t> </a:t>
            </a:r>
            <a:r>
              <a:rPr lang="en-US" sz="1400" dirty="0" err="1" smtClean="0"/>
              <a:t>ObjectState</a:t>
            </a:r>
            <a:r>
              <a:rPr lang="en-US" sz="1400" dirty="0" smtClean="0"/>
              <a:t> #1 before </a:t>
            </a:r>
            <a:r>
              <a:rPr lang="en-US" sz="1400" dirty="0" err="1" smtClean="0"/>
              <a:t>OnSet</a:t>
            </a:r>
            <a:r>
              <a:rPr lang="en-US" sz="1400" dirty="0" smtClean="0"/>
              <a:t> </a:t>
            </a:r>
            <a:r>
              <a:rPr lang="en-US" sz="1400" dirty="0" err="1" smtClean="0"/>
              <a:t>ObjectState</a:t>
            </a:r>
            <a:r>
              <a:rPr lang="en-US" sz="1400" dirty="0" smtClean="0"/>
              <a:t> #2 </a:t>
            </a:r>
            <a:r>
              <a:rPr lang="en-GB" sz="1400" dirty="0" smtClean="0"/>
              <a:t>where first.oid == second.oid};</a:t>
            </a:r>
            <a:endParaRPr lang="en-GB" sz="1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165618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Relazioni temporali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Come già visto in alcuni esempi precedenti, diventa interessante poter relazione in modo temporale gli eventi. La relazione temporale è possibile grazie alla parola chiave </a:t>
            </a:r>
            <a:r>
              <a:rPr lang="it-IT" sz="1400" b="1" dirty="0" err="1" smtClean="0">
                <a:solidFill>
                  <a:srgbClr val="000000"/>
                </a:solidFill>
              </a:rPr>
              <a:t>before</a:t>
            </a:r>
            <a:r>
              <a:rPr lang="it-IT" sz="1400" dirty="0" smtClean="0">
                <a:solidFill>
                  <a:srgbClr val="000000"/>
                </a:solidFill>
              </a:rPr>
              <a:t>, in questo modo gli eventi successivi saranno vincolati dagli allarmi di quelli precedenti , secondo un tempo minimo e un tempo massimo.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US" sz="1400" dirty="0" smtClean="0"/>
              <a:t>&lt;event&gt; := { &lt;event&gt; before(&lt;from&gt;,&lt;to&gt;) &lt;event&gt; }</a:t>
            </a: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6" name="Rectangle 10___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22784" y="3302124"/>
            <a:ext cx="4896544" cy="165618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kern="0" dirty="0" smtClean="0"/>
              <a:t>Suggerimento:</a:t>
            </a:r>
            <a:endParaRPr lang="it-IT" sz="1400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Per creare un evento temporale, provate ad utilizzare il </a:t>
            </a:r>
            <a:r>
              <a:rPr lang="it-IT" sz="1400" dirty="0" err="1" smtClean="0">
                <a:solidFill>
                  <a:srgbClr val="000000"/>
                </a:solidFill>
              </a:rPr>
              <a:t>wizard</a:t>
            </a:r>
            <a:r>
              <a:rPr lang="it-IT" sz="1400" dirty="0" smtClean="0">
                <a:solidFill>
                  <a:srgbClr val="000000"/>
                </a:solidFill>
              </a:rPr>
              <a:t> IVA e create una task con più linee da attraversare consecutivamente entro un certo tempo.</a:t>
            </a:r>
            <a:endParaRPr lang="it-IT" sz="1400" dirty="0" smtClean="0">
              <a:solidFill>
                <a:srgbClr val="000000"/>
              </a:solidFill>
            </a:endParaRPr>
          </a:p>
        </p:txBody>
      </p:sp>
      <p:pic>
        <p:nvPicPr>
          <p:cNvPr id="17" name="Picture 11" descr="7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491336" y="2942084"/>
            <a:ext cx="2435225" cy="206692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magine 27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 dirty="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GB" dirty="0" smtClean="0"/>
              <a:t>Agenda (2° </a:t>
            </a:r>
            <a:r>
              <a:rPr lang="en-GB" dirty="0" err="1" smtClean="0"/>
              <a:t>giorno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0" name="Rectangle 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3400" y="1066800"/>
            <a:ext cx="7315200" cy="3810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63500" rIns="0" bIns="0" numCol="1" anchor="t" anchorCtr="0" compatLnSpc="1">
            <a:prstTxWarp prst="textNoShape">
              <a:avLst/>
            </a:prstTxWarp>
          </a:bodyPr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r>
              <a:rPr lang="en-GB" kern="0" dirty="0" smtClean="0"/>
              <a:t>IVA script</a:t>
            </a:r>
          </a:p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r>
              <a:rPr lang="en-GB" kern="0" dirty="0" smtClean="0"/>
              <a:t>ATE (Alarm Task Editor)</a:t>
            </a:r>
          </a:p>
          <a:p>
            <a:pPr marL="304800" lvl="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 flipH="1">
            <a:off x="91752" y="565820"/>
            <a:ext cx="8207896" cy="4913312"/>
            <a:chOff x="0" y="712"/>
            <a:chExt cx="5760" cy="3095"/>
          </a:xfrm>
        </p:grpSpPr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492" y="1353"/>
              <a:ext cx="231" cy="283"/>
            </a:xfrm>
            <a:custGeom>
              <a:avLst/>
              <a:gdLst>
                <a:gd name="T0" fmla="*/ 2147483647 w 241"/>
                <a:gd name="T1" fmla="*/ 2147483647 h 295"/>
                <a:gd name="T2" fmla="*/ 2147483647 w 241"/>
                <a:gd name="T3" fmla="*/ 2147483647 h 295"/>
                <a:gd name="T4" fmla="*/ 2147483647 w 241"/>
                <a:gd name="T5" fmla="*/ 2147483647 h 295"/>
                <a:gd name="T6" fmla="*/ 2147483647 w 241"/>
                <a:gd name="T7" fmla="*/ 2147483647 h 295"/>
                <a:gd name="T8" fmla="*/ 2147483647 w 241"/>
                <a:gd name="T9" fmla="*/ 2147483647 h 295"/>
                <a:gd name="T10" fmla="*/ 2147483647 w 241"/>
                <a:gd name="T11" fmla="*/ 2147483647 h 295"/>
                <a:gd name="T12" fmla="*/ 2147483647 w 241"/>
                <a:gd name="T13" fmla="*/ 2147483647 h 295"/>
                <a:gd name="T14" fmla="*/ 2147483647 w 241"/>
                <a:gd name="T15" fmla="*/ 2147483647 h 295"/>
                <a:gd name="T16" fmla="*/ 2147483647 w 241"/>
                <a:gd name="T17" fmla="*/ 0 h 295"/>
                <a:gd name="T18" fmla="*/ 2147483647 w 241"/>
                <a:gd name="T19" fmla="*/ 2147483647 h 295"/>
                <a:gd name="T20" fmla="*/ 2147483647 w 241"/>
                <a:gd name="T21" fmla="*/ 2147483647 h 295"/>
                <a:gd name="T22" fmla="*/ 2147483647 w 241"/>
                <a:gd name="T23" fmla="*/ 2147483647 h 295"/>
                <a:gd name="T24" fmla="*/ 2147483647 w 241"/>
                <a:gd name="T25" fmla="*/ 2147483647 h 295"/>
                <a:gd name="T26" fmla="*/ 2147483647 w 241"/>
                <a:gd name="T27" fmla="*/ 2147483647 h 295"/>
                <a:gd name="T28" fmla="*/ 2147483647 w 241"/>
                <a:gd name="T29" fmla="*/ 2147483647 h 295"/>
                <a:gd name="T30" fmla="*/ 2147483647 w 241"/>
                <a:gd name="T31" fmla="*/ 2147483647 h 295"/>
                <a:gd name="T32" fmla="*/ 2147483647 w 241"/>
                <a:gd name="T33" fmla="*/ 2147483647 h 295"/>
                <a:gd name="T34" fmla="*/ 2147483647 w 241"/>
                <a:gd name="T35" fmla="*/ 2147483647 h 295"/>
                <a:gd name="T36" fmla="*/ 2147483647 w 241"/>
                <a:gd name="T37" fmla="*/ 2147483647 h 295"/>
                <a:gd name="T38" fmla="*/ 0 w 241"/>
                <a:gd name="T39" fmla="*/ 2147483647 h 295"/>
                <a:gd name="T40" fmla="*/ 2147483647 w 241"/>
                <a:gd name="T41" fmla="*/ 2147483647 h 295"/>
                <a:gd name="T42" fmla="*/ 2147483647 w 241"/>
                <a:gd name="T43" fmla="*/ 2147483647 h 295"/>
                <a:gd name="T44" fmla="*/ 2147483647 w 241"/>
                <a:gd name="T45" fmla="*/ 2147483647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399" y="1718"/>
              <a:ext cx="113" cy="180"/>
            </a:xfrm>
            <a:custGeom>
              <a:avLst/>
              <a:gdLst>
                <a:gd name="T0" fmla="*/ 2147483647 w 118"/>
                <a:gd name="T1" fmla="*/ 0 h 186"/>
                <a:gd name="T2" fmla="*/ 2147483647 w 118"/>
                <a:gd name="T3" fmla="*/ 2147483647 h 186"/>
                <a:gd name="T4" fmla="*/ 2147483647 w 118"/>
                <a:gd name="T5" fmla="*/ 2147483647 h 186"/>
                <a:gd name="T6" fmla="*/ 2147483647 w 118"/>
                <a:gd name="T7" fmla="*/ 2147483647 h 186"/>
                <a:gd name="T8" fmla="*/ 2147483647 w 118"/>
                <a:gd name="T9" fmla="*/ 2147483647 h 186"/>
                <a:gd name="T10" fmla="*/ 2147483647 w 118"/>
                <a:gd name="T11" fmla="*/ 2147483647 h 186"/>
                <a:gd name="T12" fmla="*/ 2147483647 w 118"/>
                <a:gd name="T13" fmla="*/ 2147483647 h 186"/>
                <a:gd name="T14" fmla="*/ 2147483647 w 118"/>
                <a:gd name="T15" fmla="*/ 2147483647 h 186"/>
                <a:gd name="T16" fmla="*/ 0 w 118"/>
                <a:gd name="T17" fmla="*/ 2147483647 h 186"/>
                <a:gd name="T18" fmla="*/ 2147483647 w 118"/>
                <a:gd name="T19" fmla="*/ 2147483647 h 186"/>
                <a:gd name="T20" fmla="*/ 2147483647 w 118"/>
                <a:gd name="T21" fmla="*/ 2147483647 h 186"/>
                <a:gd name="T22" fmla="*/ 2147483647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755" y="2575"/>
              <a:ext cx="124" cy="51"/>
            </a:xfrm>
            <a:custGeom>
              <a:avLst/>
              <a:gdLst>
                <a:gd name="T0" fmla="*/ 0 w 128"/>
                <a:gd name="T1" fmla="*/ 0 h 54"/>
                <a:gd name="T2" fmla="*/ 2147483647 w 128"/>
                <a:gd name="T3" fmla="*/ 2147483647 h 54"/>
                <a:gd name="T4" fmla="*/ 2147483647 w 128"/>
                <a:gd name="T5" fmla="*/ 2147483647 h 54"/>
                <a:gd name="T6" fmla="*/ 2147483647 w 128"/>
                <a:gd name="T7" fmla="*/ 2147483647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6" name="Freeform 52"/>
            <p:cNvSpPr>
              <a:spLocks noEditPoints="1"/>
            </p:cNvSpPr>
            <p:nvPr/>
          </p:nvSpPr>
          <p:spPr bwMode="auto">
            <a:xfrm>
              <a:off x="0" y="712"/>
              <a:ext cx="5760" cy="3095"/>
            </a:xfrm>
            <a:custGeom>
              <a:avLst/>
              <a:gdLst/>
              <a:ahLst/>
              <a:cxnLst>
                <a:cxn ang="0">
                  <a:pos x="4816" y="4199"/>
                </a:cxn>
                <a:cxn ang="0">
                  <a:pos x="5004" y="3405"/>
                </a:cxn>
                <a:cxn ang="0">
                  <a:pos x="5170" y="3012"/>
                </a:cxn>
                <a:cxn ang="0">
                  <a:pos x="5214" y="2399"/>
                </a:cxn>
                <a:cxn ang="0">
                  <a:pos x="5158" y="1820"/>
                </a:cxn>
                <a:cxn ang="0">
                  <a:pos x="4695" y="1279"/>
                </a:cxn>
                <a:cxn ang="0">
                  <a:pos x="4451" y="1096"/>
                </a:cxn>
                <a:cxn ang="0">
                  <a:pos x="4425" y="1074"/>
                </a:cxn>
                <a:cxn ang="0">
                  <a:pos x="4499" y="688"/>
                </a:cxn>
                <a:cxn ang="0">
                  <a:pos x="4379" y="145"/>
                </a:cxn>
                <a:cxn ang="0">
                  <a:pos x="3969" y="25"/>
                </a:cxn>
                <a:cxn ang="0">
                  <a:pos x="3580" y="478"/>
                </a:cxn>
                <a:cxn ang="0">
                  <a:pos x="3570" y="700"/>
                </a:cxn>
                <a:cxn ang="0">
                  <a:pos x="3580" y="886"/>
                </a:cxn>
                <a:cxn ang="0">
                  <a:pos x="3698" y="1122"/>
                </a:cxn>
                <a:cxn ang="0">
                  <a:pos x="3860" y="1424"/>
                </a:cxn>
                <a:cxn ang="0">
                  <a:pos x="3466" y="1984"/>
                </a:cxn>
                <a:cxn ang="0">
                  <a:pos x="3384" y="2240"/>
                </a:cxn>
                <a:cxn ang="0">
                  <a:pos x="3182" y="2527"/>
                </a:cxn>
                <a:cxn ang="0">
                  <a:pos x="2822" y="2795"/>
                </a:cxn>
                <a:cxn ang="0">
                  <a:pos x="2484" y="2840"/>
                </a:cxn>
                <a:cxn ang="0">
                  <a:pos x="2349" y="2882"/>
                </a:cxn>
                <a:cxn ang="0">
                  <a:pos x="2124" y="2935"/>
                </a:cxn>
                <a:cxn ang="0">
                  <a:pos x="1914" y="2944"/>
                </a:cxn>
                <a:cxn ang="0">
                  <a:pos x="1654" y="2978"/>
                </a:cxn>
                <a:cxn ang="0">
                  <a:pos x="1641" y="2592"/>
                </a:cxn>
                <a:cxn ang="0">
                  <a:pos x="1451" y="2112"/>
                </a:cxn>
                <a:cxn ang="0">
                  <a:pos x="1217" y="1926"/>
                </a:cxn>
                <a:cxn ang="0">
                  <a:pos x="1084" y="1750"/>
                </a:cxn>
                <a:cxn ang="0">
                  <a:pos x="1255" y="1649"/>
                </a:cxn>
                <a:cxn ang="0">
                  <a:pos x="1330" y="1518"/>
                </a:cxn>
                <a:cxn ang="0">
                  <a:pos x="1328" y="1381"/>
                </a:cxn>
                <a:cxn ang="0">
                  <a:pos x="1275" y="1137"/>
                </a:cxn>
                <a:cxn ang="0">
                  <a:pos x="1199" y="855"/>
                </a:cxn>
                <a:cxn ang="0">
                  <a:pos x="920" y="715"/>
                </a:cxn>
                <a:cxn ang="0">
                  <a:pos x="575" y="725"/>
                </a:cxn>
                <a:cxn ang="0">
                  <a:pos x="476" y="1506"/>
                </a:cxn>
                <a:cxn ang="0">
                  <a:pos x="639" y="1675"/>
                </a:cxn>
                <a:cxn ang="0">
                  <a:pos x="611" y="1849"/>
                </a:cxn>
                <a:cxn ang="0">
                  <a:pos x="398" y="2257"/>
                </a:cxn>
                <a:cxn ang="0">
                  <a:pos x="548" y="3005"/>
                </a:cxn>
                <a:cxn ang="0">
                  <a:pos x="620" y="3294"/>
                </a:cxn>
                <a:cxn ang="0">
                  <a:pos x="570" y="3774"/>
                </a:cxn>
                <a:cxn ang="0">
                  <a:pos x="497" y="4083"/>
                </a:cxn>
                <a:cxn ang="0">
                  <a:pos x="633" y="4660"/>
                </a:cxn>
                <a:cxn ang="0">
                  <a:pos x="114" y="5080"/>
                </a:cxn>
                <a:cxn ang="0">
                  <a:pos x="80" y="5164"/>
                </a:cxn>
                <a:cxn ang="0">
                  <a:pos x="5743" y="7777"/>
                </a:cxn>
                <a:cxn ang="0">
                  <a:pos x="3461" y="3471"/>
                </a:cxn>
                <a:cxn ang="0">
                  <a:pos x="2252" y="4885"/>
                </a:cxn>
                <a:cxn ang="0">
                  <a:pos x="1707" y="4469"/>
                </a:cxn>
                <a:cxn ang="0">
                  <a:pos x="1837" y="4240"/>
                </a:cxn>
                <a:cxn ang="0">
                  <a:pos x="1827" y="4074"/>
                </a:cxn>
                <a:cxn ang="0">
                  <a:pos x="1714" y="3439"/>
                </a:cxn>
                <a:cxn ang="0">
                  <a:pos x="2310" y="3338"/>
                </a:cxn>
                <a:cxn ang="0">
                  <a:pos x="2450" y="3350"/>
                </a:cxn>
                <a:cxn ang="0">
                  <a:pos x="2549" y="3275"/>
                </a:cxn>
                <a:cxn ang="0">
                  <a:pos x="2677" y="3364"/>
                </a:cxn>
                <a:cxn ang="0">
                  <a:pos x="3544" y="2850"/>
                </a:cxn>
              </a:cxnLst>
              <a:rect l="0" t="0" r="r" b="b"/>
              <a:pathLst>
                <a:path w="14491" h="7783">
                  <a:moveTo>
                    <a:pt x="4814" y="5351"/>
                  </a:moveTo>
                  <a:cubicBezTo>
                    <a:pt x="4810" y="5362"/>
                    <a:pt x="4810" y="5362"/>
                    <a:pt x="4810" y="5362"/>
                  </a:cubicBezTo>
                  <a:cubicBezTo>
                    <a:pt x="4763" y="5353"/>
                    <a:pt x="4763" y="5353"/>
                    <a:pt x="4763" y="5353"/>
                  </a:cubicBezTo>
                  <a:cubicBezTo>
                    <a:pt x="4816" y="4199"/>
                    <a:pt x="4816" y="4199"/>
                    <a:pt x="4816" y="4199"/>
                  </a:cubicBezTo>
                  <a:cubicBezTo>
                    <a:pt x="4852" y="4207"/>
                    <a:pt x="4852" y="4207"/>
                    <a:pt x="4852" y="4207"/>
                  </a:cubicBezTo>
                  <a:cubicBezTo>
                    <a:pt x="4852" y="4207"/>
                    <a:pt x="4927" y="3659"/>
                    <a:pt x="4934" y="3647"/>
                  </a:cubicBezTo>
                  <a:cubicBezTo>
                    <a:pt x="4944" y="3637"/>
                    <a:pt x="4975" y="3521"/>
                    <a:pt x="4975" y="3521"/>
                  </a:cubicBezTo>
                  <a:cubicBezTo>
                    <a:pt x="4975" y="3521"/>
                    <a:pt x="5002" y="3410"/>
                    <a:pt x="5004" y="3405"/>
                  </a:cubicBezTo>
                  <a:cubicBezTo>
                    <a:pt x="5004" y="3400"/>
                    <a:pt x="5040" y="3261"/>
                    <a:pt x="5040" y="3261"/>
                  </a:cubicBezTo>
                  <a:cubicBezTo>
                    <a:pt x="5040" y="3261"/>
                    <a:pt x="5091" y="3190"/>
                    <a:pt x="5098" y="3181"/>
                  </a:cubicBezTo>
                  <a:cubicBezTo>
                    <a:pt x="5103" y="3171"/>
                    <a:pt x="5120" y="3116"/>
                    <a:pt x="5120" y="3116"/>
                  </a:cubicBezTo>
                  <a:cubicBezTo>
                    <a:pt x="5120" y="3116"/>
                    <a:pt x="5168" y="3019"/>
                    <a:pt x="5170" y="3012"/>
                  </a:cubicBezTo>
                  <a:cubicBezTo>
                    <a:pt x="5173" y="3005"/>
                    <a:pt x="5192" y="2862"/>
                    <a:pt x="5192" y="2853"/>
                  </a:cubicBezTo>
                  <a:cubicBezTo>
                    <a:pt x="5192" y="2840"/>
                    <a:pt x="5190" y="2751"/>
                    <a:pt x="5180" y="2720"/>
                  </a:cubicBezTo>
                  <a:cubicBezTo>
                    <a:pt x="5180" y="2686"/>
                    <a:pt x="5156" y="2643"/>
                    <a:pt x="5156" y="2643"/>
                  </a:cubicBezTo>
                  <a:cubicBezTo>
                    <a:pt x="5156" y="2643"/>
                    <a:pt x="5209" y="2411"/>
                    <a:pt x="5214" y="2399"/>
                  </a:cubicBezTo>
                  <a:cubicBezTo>
                    <a:pt x="5216" y="2387"/>
                    <a:pt x="5166" y="2264"/>
                    <a:pt x="5163" y="2252"/>
                  </a:cubicBezTo>
                  <a:cubicBezTo>
                    <a:pt x="5163" y="2242"/>
                    <a:pt x="5197" y="2153"/>
                    <a:pt x="5168" y="2047"/>
                  </a:cubicBezTo>
                  <a:cubicBezTo>
                    <a:pt x="5166" y="2015"/>
                    <a:pt x="5258" y="2030"/>
                    <a:pt x="5158" y="1931"/>
                  </a:cubicBezTo>
                  <a:cubicBezTo>
                    <a:pt x="5158" y="1931"/>
                    <a:pt x="5180" y="1856"/>
                    <a:pt x="5158" y="1820"/>
                  </a:cubicBezTo>
                  <a:cubicBezTo>
                    <a:pt x="5139" y="1784"/>
                    <a:pt x="5154" y="1740"/>
                    <a:pt x="5163" y="1726"/>
                  </a:cubicBezTo>
                  <a:cubicBezTo>
                    <a:pt x="5170" y="1709"/>
                    <a:pt x="5173" y="1552"/>
                    <a:pt x="5101" y="1453"/>
                  </a:cubicBezTo>
                  <a:cubicBezTo>
                    <a:pt x="5028" y="1354"/>
                    <a:pt x="4939" y="1357"/>
                    <a:pt x="4917" y="1349"/>
                  </a:cubicBezTo>
                  <a:cubicBezTo>
                    <a:pt x="4893" y="1342"/>
                    <a:pt x="4695" y="1279"/>
                    <a:pt x="4695" y="1279"/>
                  </a:cubicBezTo>
                  <a:cubicBezTo>
                    <a:pt x="4695" y="1279"/>
                    <a:pt x="4601" y="1243"/>
                    <a:pt x="4596" y="1246"/>
                  </a:cubicBezTo>
                  <a:cubicBezTo>
                    <a:pt x="4591" y="1248"/>
                    <a:pt x="4557" y="1231"/>
                    <a:pt x="4557" y="1231"/>
                  </a:cubicBezTo>
                  <a:cubicBezTo>
                    <a:pt x="4557" y="1219"/>
                    <a:pt x="4557" y="1219"/>
                    <a:pt x="4557" y="1219"/>
                  </a:cubicBezTo>
                  <a:cubicBezTo>
                    <a:pt x="4557" y="1219"/>
                    <a:pt x="4456" y="1113"/>
                    <a:pt x="4451" y="1096"/>
                  </a:cubicBezTo>
                  <a:cubicBezTo>
                    <a:pt x="4444" y="1081"/>
                    <a:pt x="4420" y="1086"/>
                    <a:pt x="4420" y="1086"/>
                  </a:cubicBezTo>
                  <a:cubicBezTo>
                    <a:pt x="4405" y="1074"/>
                    <a:pt x="4405" y="1074"/>
                    <a:pt x="4405" y="1074"/>
                  </a:cubicBezTo>
                  <a:cubicBezTo>
                    <a:pt x="4425" y="1055"/>
                    <a:pt x="4425" y="1055"/>
                    <a:pt x="4425" y="1055"/>
                  </a:cubicBezTo>
                  <a:cubicBezTo>
                    <a:pt x="4425" y="1074"/>
                    <a:pt x="4425" y="1074"/>
                    <a:pt x="4425" y="1074"/>
                  </a:cubicBezTo>
                  <a:cubicBezTo>
                    <a:pt x="4425" y="1074"/>
                    <a:pt x="4441" y="1058"/>
                    <a:pt x="4439" y="1038"/>
                  </a:cubicBezTo>
                  <a:cubicBezTo>
                    <a:pt x="4439" y="1019"/>
                    <a:pt x="4461" y="963"/>
                    <a:pt x="4456" y="944"/>
                  </a:cubicBezTo>
                  <a:cubicBezTo>
                    <a:pt x="4451" y="922"/>
                    <a:pt x="4475" y="876"/>
                    <a:pt x="4480" y="828"/>
                  </a:cubicBezTo>
                  <a:cubicBezTo>
                    <a:pt x="4483" y="782"/>
                    <a:pt x="4502" y="722"/>
                    <a:pt x="4499" y="688"/>
                  </a:cubicBezTo>
                  <a:cubicBezTo>
                    <a:pt x="4497" y="657"/>
                    <a:pt x="4514" y="548"/>
                    <a:pt x="4497" y="517"/>
                  </a:cubicBezTo>
                  <a:cubicBezTo>
                    <a:pt x="4480" y="485"/>
                    <a:pt x="4509" y="408"/>
                    <a:pt x="4492" y="386"/>
                  </a:cubicBezTo>
                  <a:cubicBezTo>
                    <a:pt x="4473" y="362"/>
                    <a:pt x="4473" y="319"/>
                    <a:pt x="4456" y="276"/>
                  </a:cubicBezTo>
                  <a:cubicBezTo>
                    <a:pt x="4439" y="234"/>
                    <a:pt x="4413" y="165"/>
                    <a:pt x="4379" y="145"/>
                  </a:cubicBezTo>
                  <a:cubicBezTo>
                    <a:pt x="4345" y="129"/>
                    <a:pt x="4294" y="121"/>
                    <a:pt x="4273" y="129"/>
                  </a:cubicBezTo>
                  <a:cubicBezTo>
                    <a:pt x="4251" y="138"/>
                    <a:pt x="4217" y="116"/>
                    <a:pt x="4205" y="102"/>
                  </a:cubicBezTo>
                  <a:cubicBezTo>
                    <a:pt x="4193" y="87"/>
                    <a:pt x="4130" y="37"/>
                    <a:pt x="4089" y="30"/>
                  </a:cubicBezTo>
                  <a:cubicBezTo>
                    <a:pt x="4050" y="25"/>
                    <a:pt x="4043" y="0"/>
                    <a:pt x="3969" y="25"/>
                  </a:cubicBezTo>
                  <a:cubicBezTo>
                    <a:pt x="3894" y="51"/>
                    <a:pt x="3838" y="78"/>
                    <a:pt x="3759" y="111"/>
                  </a:cubicBezTo>
                  <a:cubicBezTo>
                    <a:pt x="3679" y="145"/>
                    <a:pt x="3616" y="184"/>
                    <a:pt x="3572" y="232"/>
                  </a:cubicBezTo>
                  <a:cubicBezTo>
                    <a:pt x="3529" y="281"/>
                    <a:pt x="3488" y="345"/>
                    <a:pt x="3493" y="377"/>
                  </a:cubicBezTo>
                  <a:cubicBezTo>
                    <a:pt x="3498" y="408"/>
                    <a:pt x="3563" y="474"/>
                    <a:pt x="3580" y="478"/>
                  </a:cubicBezTo>
                  <a:cubicBezTo>
                    <a:pt x="3599" y="483"/>
                    <a:pt x="3618" y="452"/>
                    <a:pt x="3618" y="452"/>
                  </a:cubicBezTo>
                  <a:cubicBezTo>
                    <a:pt x="3618" y="452"/>
                    <a:pt x="3592" y="548"/>
                    <a:pt x="3599" y="558"/>
                  </a:cubicBezTo>
                  <a:cubicBezTo>
                    <a:pt x="3607" y="568"/>
                    <a:pt x="3577" y="633"/>
                    <a:pt x="3575" y="654"/>
                  </a:cubicBezTo>
                  <a:cubicBezTo>
                    <a:pt x="3575" y="674"/>
                    <a:pt x="3565" y="695"/>
                    <a:pt x="3570" y="700"/>
                  </a:cubicBezTo>
                  <a:cubicBezTo>
                    <a:pt x="3575" y="705"/>
                    <a:pt x="3597" y="744"/>
                    <a:pt x="3597" y="744"/>
                  </a:cubicBezTo>
                  <a:cubicBezTo>
                    <a:pt x="3614" y="749"/>
                    <a:pt x="3614" y="749"/>
                    <a:pt x="3614" y="749"/>
                  </a:cubicBezTo>
                  <a:cubicBezTo>
                    <a:pt x="3614" y="749"/>
                    <a:pt x="3614" y="758"/>
                    <a:pt x="3616" y="766"/>
                  </a:cubicBezTo>
                  <a:cubicBezTo>
                    <a:pt x="3616" y="770"/>
                    <a:pt x="3580" y="876"/>
                    <a:pt x="3580" y="886"/>
                  </a:cubicBezTo>
                  <a:cubicBezTo>
                    <a:pt x="3580" y="893"/>
                    <a:pt x="3570" y="927"/>
                    <a:pt x="3599" y="942"/>
                  </a:cubicBezTo>
                  <a:cubicBezTo>
                    <a:pt x="3626" y="956"/>
                    <a:pt x="3628" y="946"/>
                    <a:pt x="3628" y="946"/>
                  </a:cubicBezTo>
                  <a:cubicBezTo>
                    <a:pt x="3628" y="946"/>
                    <a:pt x="3679" y="1045"/>
                    <a:pt x="3679" y="1050"/>
                  </a:cubicBezTo>
                  <a:cubicBezTo>
                    <a:pt x="3679" y="1055"/>
                    <a:pt x="3676" y="1106"/>
                    <a:pt x="3698" y="1122"/>
                  </a:cubicBezTo>
                  <a:cubicBezTo>
                    <a:pt x="3720" y="1139"/>
                    <a:pt x="3698" y="1219"/>
                    <a:pt x="3713" y="1233"/>
                  </a:cubicBezTo>
                  <a:cubicBezTo>
                    <a:pt x="3727" y="1248"/>
                    <a:pt x="3734" y="1272"/>
                    <a:pt x="3812" y="1265"/>
                  </a:cubicBezTo>
                  <a:cubicBezTo>
                    <a:pt x="3855" y="1277"/>
                    <a:pt x="3876" y="1287"/>
                    <a:pt x="3876" y="1287"/>
                  </a:cubicBezTo>
                  <a:cubicBezTo>
                    <a:pt x="3876" y="1287"/>
                    <a:pt x="3865" y="1407"/>
                    <a:pt x="3860" y="1424"/>
                  </a:cubicBezTo>
                  <a:cubicBezTo>
                    <a:pt x="3855" y="1439"/>
                    <a:pt x="3799" y="1463"/>
                    <a:pt x="3799" y="1463"/>
                  </a:cubicBezTo>
                  <a:cubicBezTo>
                    <a:pt x="3599" y="1571"/>
                    <a:pt x="3599" y="1571"/>
                    <a:pt x="3599" y="1571"/>
                  </a:cubicBezTo>
                  <a:cubicBezTo>
                    <a:pt x="3599" y="1571"/>
                    <a:pt x="3512" y="1634"/>
                    <a:pt x="3481" y="1830"/>
                  </a:cubicBezTo>
                  <a:cubicBezTo>
                    <a:pt x="3457" y="1984"/>
                    <a:pt x="3466" y="1984"/>
                    <a:pt x="3466" y="1984"/>
                  </a:cubicBezTo>
                  <a:cubicBezTo>
                    <a:pt x="3459" y="2027"/>
                    <a:pt x="3459" y="2027"/>
                    <a:pt x="3459" y="2027"/>
                  </a:cubicBezTo>
                  <a:cubicBezTo>
                    <a:pt x="3459" y="2027"/>
                    <a:pt x="3425" y="2088"/>
                    <a:pt x="3425" y="2107"/>
                  </a:cubicBezTo>
                  <a:cubicBezTo>
                    <a:pt x="3425" y="2124"/>
                    <a:pt x="3404" y="2189"/>
                    <a:pt x="3406" y="2220"/>
                  </a:cubicBezTo>
                  <a:cubicBezTo>
                    <a:pt x="3406" y="2252"/>
                    <a:pt x="3394" y="2238"/>
                    <a:pt x="3384" y="2240"/>
                  </a:cubicBezTo>
                  <a:cubicBezTo>
                    <a:pt x="3377" y="2245"/>
                    <a:pt x="3326" y="2310"/>
                    <a:pt x="3324" y="2332"/>
                  </a:cubicBezTo>
                  <a:cubicBezTo>
                    <a:pt x="3324" y="2351"/>
                    <a:pt x="3319" y="2426"/>
                    <a:pt x="3319" y="2433"/>
                  </a:cubicBezTo>
                  <a:cubicBezTo>
                    <a:pt x="3317" y="2440"/>
                    <a:pt x="3225" y="2474"/>
                    <a:pt x="3227" y="2527"/>
                  </a:cubicBezTo>
                  <a:cubicBezTo>
                    <a:pt x="3222" y="2544"/>
                    <a:pt x="3182" y="2527"/>
                    <a:pt x="3182" y="2527"/>
                  </a:cubicBezTo>
                  <a:cubicBezTo>
                    <a:pt x="3114" y="2609"/>
                    <a:pt x="3114" y="2609"/>
                    <a:pt x="3114" y="2609"/>
                  </a:cubicBezTo>
                  <a:cubicBezTo>
                    <a:pt x="3066" y="2626"/>
                    <a:pt x="3066" y="2626"/>
                    <a:pt x="3066" y="2626"/>
                  </a:cubicBezTo>
                  <a:cubicBezTo>
                    <a:pt x="3008" y="2708"/>
                    <a:pt x="3008" y="2708"/>
                    <a:pt x="3008" y="2708"/>
                  </a:cubicBezTo>
                  <a:cubicBezTo>
                    <a:pt x="3008" y="2708"/>
                    <a:pt x="2911" y="2696"/>
                    <a:pt x="2822" y="2795"/>
                  </a:cubicBezTo>
                  <a:cubicBezTo>
                    <a:pt x="2769" y="2812"/>
                    <a:pt x="2728" y="2826"/>
                    <a:pt x="2689" y="2843"/>
                  </a:cubicBezTo>
                  <a:cubicBezTo>
                    <a:pt x="2653" y="2860"/>
                    <a:pt x="2600" y="2889"/>
                    <a:pt x="2600" y="2889"/>
                  </a:cubicBezTo>
                  <a:cubicBezTo>
                    <a:pt x="2537" y="2870"/>
                    <a:pt x="2537" y="2870"/>
                    <a:pt x="2537" y="2870"/>
                  </a:cubicBezTo>
                  <a:cubicBezTo>
                    <a:pt x="2537" y="2870"/>
                    <a:pt x="2501" y="2840"/>
                    <a:pt x="2484" y="2840"/>
                  </a:cubicBezTo>
                  <a:cubicBezTo>
                    <a:pt x="2470" y="2843"/>
                    <a:pt x="2443" y="2840"/>
                    <a:pt x="2429" y="2867"/>
                  </a:cubicBezTo>
                  <a:cubicBezTo>
                    <a:pt x="2414" y="2894"/>
                    <a:pt x="2407" y="2901"/>
                    <a:pt x="2407" y="2901"/>
                  </a:cubicBezTo>
                  <a:cubicBezTo>
                    <a:pt x="2385" y="2882"/>
                    <a:pt x="2385" y="2882"/>
                    <a:pt x="2385" y="2882"/>
                  </a:cubicBezTo>
                  <a:cubicBezTo>
                    <a:pt x="2385" y="2882"/>
                    <a:pt x="2361" y="2877"/>
                    <a:pt x="2349" y="2882"/>
                  </a:cubicBezTo>
                  <a:cubicBezTo>
                    <a:pt x="2334" y="2889"/>
                    <a:pt x="2278" y="2920"/>
                    <a:pt x="2278" y="2920"/>
                  </a:cubicBezTo>
                  <a:cubicBezTo>
                    <a:pt x="2247" y="2923"/>
                    <a:pt x="2247" y="2923"/>
                    <a:pt x="2247" y="2923"/>
                  </a:cubicBezTo>
                  <a:cubicBezTo>
                    <a:pt x="2247" y="2923"/>
                    <a:pt x="2228" y="2935"/>
                    <a:pt x="2211" y="2937"/>
                  </a:cubicBezTo>
                  <a:cubicBezTo>
                    <a:pt x="2194" y="2939"/>
                    <a:pt x="2136" y="2935"/>
                    <a:pt x="2124" y="2935"/>
                  </a:cubicBezTo>
                  <a:cubicBezTo>
                    <a:pt x="2112" y="2935"/>
                    <a:pt x="2093" y="2937"/>
                    <a:pt x="2085" y="2942"/>
                  </a:cubicBezTo>
                  <a:cubicBezTo>
                    <a:pt x="2081" y="2944"/>
                    <a:pt x="2066" y="2954"/>
                    <a:pt x="2047" y="2956"/>
                  </a:cubicBezTo>
                  <a:cubicBezTo>
                    <a:pt x="2027" y="2959"/>
                    <a:pt x="1994" y="2935"/>
                    <a:pt x="1989" y="2935"/>
                  </a:cubicBezTo>
                  <a:cubicBezTo>
                    <a:pt x="1984" y="2935"/>
                    <a:pt x="1931" y="2937"/>
                    <a:pt x="1914" y="2944"/>
                  </a:cubicBezTo>
                  <a:cubicBezTo>
                    <a:pt x="1897" y="2952"/>
                    <a:pt x="1844" y="2961"/>
                    <a:pt x="1844" y="2961"/>
                  </a:cubicBezTo>
                  <a:cubicBezTo>
                    <a:pt x="1844" y="2961"/>
                    <a:pt x="1777" y="2954"/>
                    <a:pt x="1764" y="2959"/>
                  </a:cubicBezTo>
                  <a:cubicBezTo>
                    <a:pt x="1750" y="2961"/>
                    <a:pt x="1714" y="2964"/>
                    <a:pt x="1697" y="2971"/>
                  </a:cubicBezTo>
                  <a:cubicBezTo>
                    <a:pt x="1682" y="2976"/>
                    <a:pt x="1661" y="2976"/>
                    <a:pt x="1654" y="2978"/>
                  </a:cubicBezTo>
                  <a:cubicBezTo>
                    <a:pt x="1649" y="2981"/>
                    <a:pt x="1641" y="2974"/>
                    <a:pt x="1641" y="2974"/>
                  </a:cubicBezTo>
                  <a:cubicBezTo>
                    <a:pt x="1644" y="2901"/>
                    <a:pt x="1644" y="2901"/>
                    <a:pt x="1644" y="2901"/>
                  </a:cubicBezTo>
                  <a:cubicBezTo>
                    <a:pt x="1644" y="2901"/>
                    <a:pt x="1680" y="2790"/>
                    <a:pt x="1682" y="2742"/>
                  </a:cubicBezTo>
                  <a:cubicBezTo>
                    <a:pt x="1685" y="2691"/>
                    <a:pt x="1641" y="2592"/>
                    <a:pt x="1641" y="2592"/>
                  </a:cubicBezTo>
                  <a:cubicBezTo>
                    <a:pt x="1641" y="2592"/>
                    <a:pt x="1615" y="2498"/>
                    <a:pt x="1583" y="2454"/>
                  </a:cubicBezTo>
                  <a:cubicBezTo>
                    <a:pt x="1555" y="2411"/>
                    <a:pt x="1530" y="2351"/>
                    <a:pt x="1525" y="2344"/>
                  </a:cubicBezTo>
                  <a:cubicBezTo>
                    <a:pt x="1521" y="2334"/>
                    <a:pt x="1468" y="2211"/>
                    <a:pt x="1468" y="2199"/>
                  </a:cubicBezTo>
                  <a:cubicBezTo>
                    <a:pt x="1468" y="2189"/>
                    <a:pt x="1453" y="2124"/>
                    <a:pt x="1451" y="2112"/>
                  </a:cubicBezTo>
                  <a:cubicBezTo>
                    <a:pt x="1451" y="2100"/>
                    <a:pt x="1417" y="2054"/>
                    <a:pt x="1410" y="2049"/>
                  </a:cubicBezTo>
                  <a:cubicBezTo>
                    <a:pt x="1403" y="2045"/>
                    <a:pt x="1323" y="1984"/>
                    <a:pt x="1323" y="1984"/>
                  </a:cubicBezTo>
                  <a:cubicBezTo>
                    <a:pt x="1253" y="1941"/>
                    <a:pt x="1253" y="1941"/>
                    <a:pt x="1253" y="1941"/>
                  </a:cubicBezTo>
                  <a:cubicBezTo>
                    <a:pt x="1217" y="1926"/>
                    <a:pt x="1217" y="1926"/>
                    <a:pt x="1217" y="1926"/>
                  </a:cubicBezTo>
                  <a:cubicBezTo>
                    <a:pt x="1178" y="1878"/>
                    <a:pt x="1178" y="1878"/>
                    <a:pt x="1178" y="1878"/>
                  </a:cubicBezTo>
                  <a:cubicBezTo>
                    <a:pt x="1125" y="1825"/>
                    <a:pt x="1125" y="1825"/>
                    <a:pt x="1125" y="1825"/>
                  </a:cubicBezTo>
                  <a:cubicBezTo>
                    <a:pt x="1089" y="1801"/>
                    <a:pt x="1089" y="1801"/>
                    <a:pt x="1089" y="1801"/>
                  </a:cubicBezTo>
                  <a:cubicBezTo>
                    <a:pt x="1084" y="1750"/>
                    <a:pt x="1084" y="1750"/>
                    <a:pt x="1084" y="1750"/>
                  </a:cubicBezTo>
                  <a:cubicBezTo>
                    <a:pt x="1084" y="1750"/>
                    <a:pt x="1096" y="1716"/>
                    <a:pt x="1103" y="1702"/>
                  </a:cubicBezTo>
                  <a:cubicBezTo>
                    <a:pt x="1110" y="1687"/>
                    <a:pt x="1130" y="1668"/>
                    <a:pt x="1140" y="1660"/>
                  </a:cubicBezTo>
                  <a:cubicBezTo>
                    <a:pt x="1149" y="1654"/>
                    <a:pt x="1171" y="1651"/>
                    <a:pt x="1183" y="1651"/>
                  </a:cubicBezTo>
                  <a:cubicBezTo>
                    <a:pt x="1193" y="1649"/>
                    <a:pt x="1241" y="1649"/>
                    <a:pt x="1255" y="1649"/>
                  </a:cubicBezTo>
                  <a:cubicBezTo>
                    <a:pt x="1270" y="1649"/>
                    <a:pt x="1289" y="1646"/>
                    <a:pt x="1303" y="1646"/>
                  </a:cubicBezTo>
                  <a:cubicBezTo>
                    <a:pt x="1315" y="1646"/>
                    <a:pt x="1345" y="1634"/>
                    <a:pt x="1350" y="1622"/>
                  </a:cubicBezTo>
                  <a:cubicBezTo>
                    <a:pt x="1354" y="1610"/>
                    <a:pt x="1364" y="1579"/>
                    <a:pt x="1342" y="1555"/>
                  </a:cubicBezTo>
                  <a:cubicBezTo>
                    <a:pt x="1323" y="1530"/>
                    <a:pt x="1330" y="1518"/>
                    <a:pt x="1330" y="1518"/>
                  </a:cubicBezTo>
                  <a:cubicBezTo>
                    <a:pt x="1330" y="1518"/>
                    <a:pt x="1361" y="1494"/>
                    <a:pt x="1308" y="1463"/>
                  </a:cubicBezTo>
                  <a:cubicBezTo>
                    <a:pt x="1311" y="1448"/>
                    <a:pt x="1311" y="1419"/>
                    <a:pt x="1311" y="1419"/>
                  </a:cubicBezTo>
                  <a:cubicBezTo>
                    <a:pt x="1311" y="1419"/>
                    <a:pt x="1323" y="1424"/>
                    <a:pt x="1333" y="1398"/>
                  </a:cubicBezTo>
                  <a:cubicBezTo>
                    <a:pt x="1337" y="1383"/>
                    <a:pt x="1328" y="1381"/>
                    <a:pt x="1328" y="1381"/>
                  </a:cubicBezTo>
                  <a:cubicBezTo>
                    <a:pt x="1340" y="1364"/>
                    <a:pt x="1340" y="1364"/>
                    <a:pt x="1340" y="1364"/>
                  </a:cubicBezTo>
                  <a:cubicBezTo>
                    <a:pt x="1340" y="1364"/>
                    <a:pt x="1373" y="1352"/>
                    <a:pt x="1381" y="1340"/>
                  </a:cubicBezTo>
                  <a:cubicBezTo>
                    <a:pt x="1391" y="1328"/>
                    <a:pt x="1412" y="1301"/>
                    <a:pt x="1333" y="1226"/>
                  </a:cubicBezTo>
                  <a:cubicBezTo>
                    <a:pt x="1253" y="1152"/>
                    <a:pt x="1277" y="1156"/>
                    <a:pt x="1275" y="1137"/>
                  </a:cubicBezTo>
                  <a:cubicBezTo>
                    <a:pt x="1270" y="1118"/>
                    <a:pt x="1282" y="1103"/>
                    <a:pt x="1284" y="1096"/>
                  </a:cubicBezTo>
                  <a:cubicBezTo>
                    <a:pt x="1287" y="1089"/>
                    <a:pt x="1262" y="1004"/>
                    <a:pt x="1257" y="992"/>
                  </a:cubicBezTo>
                  <a:cubicBezTo>
                    <a:pt x="1255" y="980"/>
                    <a:pt x="1229" y="913"/>
                    <a:pt x="1217" y="898"/>
                  </a:cubicBezTo>
                  <a:cubicBezTo>
                    <a:pt x="1204" y="881"/>
                    <a:pt x="1190" y="876"/>
                    <a:pt x="1199" y="855"/>
                  </a:cubicBezTo>
                  <a:cubicBezTo>
                    <a:pt x="1207" y="835"/>
                    <a:pt x="1217" y="766"/>
                    <a:pt x="1204" y="746"/>
                  </a:cubicBezTo>
                  <a:cubicBezTo>
                    <a:pt x="1193" y="729"/>
                    <a:pt x="1142" y="693"/>
                    <a:pt x="1105" y="688"/>
                  </a:cubicBezTo>
                  <a:cubicBezTo>
                    <a:pt x="1072" y="683"/>
                    <a:pt x="1004" y="678"/>
                    <a:pt x="985" y="688"/>
                  </a:cubicBezTo>
                  <a:cubicBezTo>
                    <a:pt x="966" y="695"/>
                    <a:pt x="937" y="705"/>
                    <a:pt x="920" y="715"/>
                  </a:cubicBezTo>
                  <a:cubicBezTo>
                    <a:pt x="900" y="725"/>
                    <a:pt x="867" y="731"/>
                    <a:pt x="867" y="731"/>
                  </a:cubicBezTo>
                  <a:cubicBezTo>
                    <a:pt x="867" y="731"/>
                    <a:pt x="838" y="710"/>
                    <a:pt x="813" y="700"/>
                  </a:cubicBezTo>
                  <a:cubicBezTo>
                    <a:pt x="792" y="693"/>
                    <a:pt x="693" y="695"/>
                    <a:pt x="674" y="710"/>
                  </a:cubicBezTo>
                  <a:cubicBezTo>
                    <a:pt x="654" y="725"/>
                    <a:pt x="613" y="712"/>
                    <a:pt x="575" y="725"/>
                  </a:cubicBezTo>
                  <a:cubicBezTo>
                    <a:pt x="538" y="734"/>
                    <a:pt x="331" y="879"/>
                    <a:pt x="369" y="1125"/>
                  </a:cubicBezTo>
                  <a:cubicBezTo>
                    <a:pt x="379" y="1214"/>
                    <a:pt x="384" y="1219"/>
                    <a:pt x="381" y="1255"/>
                  </a:cubicBezTo>
                  <a:cubicBezTo>
                    <a:pt x="381" y="1255"/>
                    <a:pt x="372" y="1313"/>
                    <a:pt x="396" y="1354"/>
                  </a:cubicBezTo>
                  <a:cubicBezTo>
                    <a:pt x="423" y="1395"/>
                    <a:pt x="388" y="1431"/>
                    <a:pt x="476" y="1506"/>
                  </a:cubicBezTo>
                  <a:cubicBezTo>
                    <a:pt x="562" y="1579"/>
                    <a:pt x="504" y="1569"/>
                    <a:pt x="538" y="1627"/>
                  </a:cubicBezTo>
                  <a:cubicBezTo>
                    <a:pt x="572" y="1682"/>
                    <a:pt x="611" y="1682"/>
                    <a:pt x="633" y="1687"/>
                  </a:cubicBezTo>
                  <a:cubicBezTo>
                    <a:pt x="654" y="1692"/>
                    <a:pt x="572" y="1659"/>
                    <a:pt x="560" y="1610"/>
                  </a:cubicBezTo>
                  <a:cubicBezTo>
                    <a:pt x="581" y="1624"/>
                    <a:pt x="603" y="1670"/>
                    <a:pt x="639" y="1675"/>
                  </a:cubicBezTo>
                  <a:cubicBezTo>
                    <a:pt x="639" y="1675"/>
                    <a:pt x="633" y="1721"/>
                    <a:pt x="639" y="1728"/>
                  </a:cubicBezTo>
                  <a:cubicBezTo>
                    <a:pt x="644" y="1738"/>
                    <a:pt x="594" y="1815"/>
                    <a:pt x="594" y="1815"/>
                  </a:cubicBezTo>
                  <a:cubicBezTo>
                    <a:pt x="594" y="1815"/>
                    <a:pt x="601" y="1827"/>
                    <a:pt x="613" y="1832"/>
                  </a:cubicBezTo>
                  <a:cubicBezTo>
                    <a:pt x="625" y="1834"/>
                    <a:pt x="616" y="1844"/>
                    <a:pt x="611" y="1849"/>
                  </a:cubicBezTo>
                  <a:cubicBezTo>
                    <a:pt x="606" y="1854"/>
                    <a:pt x="584" y="1873"/>
                    <a:pt x="572" y="1885"/>
                  </a:cubicBezTo>
                  <a:cubicBezTo>
                    <a:pt x="560" y="1897"/>
                    <a:pt x="560" y="1919"/>
                    <a:pt x="560" y="1919"/>
                  </a:cubicBezTo>
                  <a:cubicBezTo>
                    <a:pt x="560" y="1919"/>
                    <a:pt x="500" y="2008"/>
                    <a:pt x="487" y="2013"/>
                  </a:cubicBezTo>
                  <a:cubicBezTo>
                    <a:pt x="478" y="2020"/>
                    <a:pt x="406" y="2083"/>
                    <a:pt x="398" y="2257"/>
                  </a:cubicBezTo>
                  <a:cubicBezTo>
                    <a:pt x="388" y="2431"/>
                    <a:pt x="406" y="2503"/>
                    <a:pt x="408" y="2515"/>
                  </a:cubicBezTo>
                  <a:cubicBezTo>
                    <a:pt x="410" y="2527"/>
                    <a:pt x="434" y="2619"/>
                    <a:pt x="432" y="2631"/>
                  </a:cubicBezTo>
                  <a:cubicBezTo>
                    <a:pt x="429" y="2643"/>
                    <a:pt x="442" y="2708"/>
                    <a:pt x="449" y="2725"/>
                  </a:cubicBezTo>
                  <a:cubicBezTo>
                    <a:pt x="459" y="2744"/>
                    <a:pt x="543" y="2993"/>
                    <a:pt x="548" y="3005"/>
                  </a:cubicBezTo>
                  <a:cubicBezTo>
                    <a:pt x="553" y="3014"/>
                    <a:pt x="538" y="3034"/>
                    <a:pt x="580" y="3089"/>
                  </a:cubicBezTo>
                  <a:cubicBezTo>
                    <a:pt x="620" y="3145"/>
                    <a:pt x="581" y="3171"/>
                    <a:pt x="591" y="3195"/>
                  </a:cubicBezTo>
                  <a:cubicBezTo>
                    <a:pt x="601" y="3220"/>
                    <a:pt x="630" y="3234"/>
                    <a:pt x="630" y="3236"/>
                  </a:cubicBezTo>
                  <a:cubicBezTo>
                    <a:pt x="630" y="3239"/>
                    <a:pt x="647" y="3251"/>
                    <a:pt x="620" y="3294"/>
                  </a:cubicBezTo>
                  <a:cubicBezTo>
                    <a:pt x="596" y="3338"/>
                    <a:pt x="639" y="3347"/>
                    <a:pt x="642" y="3357"/>
                  </a:cubicBezTo>
                  <a:cubicBezTo>
                    <a:pt x="644" y="3367"/>
                    <a:pt x="654" y="3550"/>
                    <a:pt x="625" y="3593"/>
                  </a:cubicBezTo>
                  <a:cubicBezTo>
                    <a:pt x="596" y="3634"/>
                    <a:pt x="599" y="3661"/>
                    <a:pt x="606" y="3683"/>
                  </a:cubicBezTo>
                  <a:cubicBezTo>
                    <a:pt x="613" y="3705"/>
                    <a:pt x="596" y="3758"/>
                    <a:pt x="570" y="3774"/>
                  </a:cubicBezTo>
                  <a:cubicBezTo>
                    <a:pt x="541" y="3791"/>
                    <a:pt x="524" y="3905"/>
                    <a:pt x="526" y="3917"/>
                  </a:cubicBezTo>
                  <a:cubicBezTo>
                    <a:pt x="529" y="3929"/>
                    <a:pt x="529" y="3946"/>
                    <a:pt x="529" y="3946"/>
                  </a:cubicBezTo>
                  <a:cubicBezTo>
                    <a:pt x="529" y="3946"/>
                    <a:pt x="522" y="3980"/>
                    <a:pt x="519" y="3992"/>
                  </a:cubicBezTo>
                  <a:cubicBezTo>
                    <a:pt x="517" y="4001"/>
                    <a:pt x="487" y="4062"/>
                    <a:pt x="497" y="4083"/>
                  </a:cubicBezTo>
                  <a:cubicBezTo>
                    <a:pt x="507" y="4105"/>
                    <a:pt x="500" y="4141"/>
                    <a:pt x="500" y="4149"/>
                  </a:cubicBezTo>
                  <a:cubicBezTo>
                    <a:pt x="500" y="4158"/>
                    <a:pt x="519" y="4347"/>
                    <a:pt x="548" y="4407"/>
                  </a:cubicBezTo>
                  <a:cubicBezTo>
                    <a:pt x="577" y="4467"/>
                    <a:pt x="620" y="4609"/>
                    <a:pt x="620" y="4617"/>
                  </a:cubicBezTo>
                  <a:cubicBezTo>
                    <a:pt x="620" y="4624"/>
                    <a:pt x="620" y="4643"/>
                    <a:pt x="633" y="4660"/>
                  </a:cubicBezTo>
                  <a:cubicBezTo>
                    <a:pt x="644" y="4677"/>
                    <a:pt x="642" y="4708"/>
                    <a:pt x="661" y="4761"/>
                  </a:cubicBezTo>
                  <a:cubicBezTo>
                    <a:pt x="681" y="4812"/>
                    <a:pt x="693" y="4855"/>
                    <a:pt x="693" y="4855"/>
                  </a:cubicBezTo>
                  <a:cubicBezTo>
                    <a:pt x="176" y="5046"/>
                    <a:pt x="176" y="5046"/>
                    <a:pt x="176" y="5046"/>
                  </a:cubicBezTo>
                  <a:cubicBezTo>
                    <a:pt x="176" y="5046"/>
                    <a:pt x="135" y="5073"/>
                    <a:pt x="114" y="5080"/>
                  </a:cubicBezTo>
                  <a:cubicBezTo>
                    <a:pt x="94" y="5087"/>
                    <a:pt x="128" y="5095"/>
                    <a:pt x="140" y="5100"/>
                  </a:cubicBezTo>
                  <a:cubicBezTo>
                    <a:pt x="152" y="5106"/>
                    <a:pt x="150" y="5109"/>
                    <a:pt x="140" y="5111"/>
                  </a:cubicBezTo>
                  <a:cubicBezTo>
                    <a:pt x="130" y="5116"/>
                    <a:pt x="89" y="5123"/>
                    <a:pt x="87" y="5133"/>
                  </a:cubicBezTo>
                  <a:cubicBezTo>
                    <a:pt x="84" y="5140"/>
                    <a:pt x="80" y="5164"/>
                    <a:pt x="80" y="5164"/>
                  </a:cubicBezTo>
                  <a:cubicBezTo>
                    <a:pt x="0" y="5196"/>
                    <a:pt x="0" y="5196"/>
                    <a:pt x="0" y="5196"/>
                  </a:cubicBezTo>
                  <a:cubicBezTo>
                    <a:pt x="0" y="7783"/>
                    <a:pt x="0" y="7783"/>
                    <a:pt x="0" y="7783"/>
                  </a:cubicBezTo>
                  <a:cubicBezTo>
                    <a:pt x="5743" y="7783"/>
                    <a:pt x="5743" y="7783"/>
                    <a:pt x="5743" y="7783"/>
                  </a:cubicBezTo>
                  <a:cubicBezTo>
                    <a:pt x="5743" y="7777"/>
                    <a:pt x="5743" y="7777"/>
                    <a:pt x="5743" y="7777"/>
                  </a:cubicBezTo>
                  <a:cubicBezTo>
                    <a:pt x="14491" y="7777"/>
                    <a:pt x="14491" y="7777"/>
                    <a:pt x="14491" y="7777"/>
                  </a:cubicBezTo>
                  <a:cubicBezTo>
                    <a:pt x="14491" y="7107"/>
                    <a:pt x="14491" y="7107"/>
                    <a:pt x="14491" y="7107"/>
                  </a:cubicBezTo>
                  <a:lnTo>
                    <a:pt x="4814" y="5351"/>
                  </a:lnTo>
                  <a:close/>
                  <a:moveTo>
                    <a:pt x="3461" y="3471"/>
                  </a:moveTo>
                  <a:cubicBezTo>
                    <a:pt x="3413" y="4257"/>
                    <a:pt x="3413" y="4257"/>
                    <a:pt x="3413" y="4257"/>
                  </a:cubicBezTo>
                  <a:cubicBezTo>
                    <a:pt x="3413" y="4257"/>
                    <a:pt x="3404" y="4310"/>
                    <a:pt x="3420" y="4315"/>
                  </a:cubicBezTo>
                  <a:cubicBezTo>
                    <a:pt x="3425" y="4342"/>
                    <a:pt x="3423" y="5106"/>
                    <a:pt x="3423" y="5106"/>
                  </a:cubicBezTo>
                  <a:cubicBezTo>
                    <a:pt x="3423" y="5106"/>
                    <a:pt x="2296" y="4892"/>
                    <a:pt x="2252" y="4885"/>
                  </a:cubicBezTo>
                  <a:cubicBezTo>
                    <a:pt x="2269" y="4860"/>
                    <a:pt x="2245" y="4827"/>
                    <a:pt x="2245" y="4827"/>
                  </a:cubicBezTo>
                  <a:cubicBezTo>
                    <a:pt x="2165" y="4814"/>
                    <a:pt x="2165" y="4814"/>
                    <a:pt x="2165" y="4814"/>
                  </a:cubicBezTo>
                  <a:cubicBezTo>
                    <a:pt x="1668" y="4742"/>
                    <a:pt x="1668" y="4742"/>
                    <a:pt x="1668" y="4742"/>
                  </a:cubicBezTo>
                  <a:cubicBezTo>
                    <a:pt x="1707" y="4469"/>
                    <a:pt x="1707" y="4469"/>
                    <a:pt x="1707" y="4469"/>
                  </a:cubicBezTo>
                  <a:cubicBezTo>
                    <a:pt x="1707" y="4469"/>
                    <a:pt x="1733" y="4453"/>
                    <a:pt x="1757" y="4450"/>
                  </a:cubicBezTo>
                  <a:cubicBezTo>
                    <a:pt x="1779" y="4448"/>
                    <a:pt x="1815" y="4433"/>
                    <a:pt x="1822" y="4421"/>
                  </a:cubicBezTo>
                  <a:cubicBezTo>
                    <a:pt x="1830" y="4407"/>
                    <a:pt x="1830" y="4284"/>
                    <a:pt x="1830" y="4284"/>
                  </a:cubicBezTo>
                  <a:cubicBezTo>
                    <a:pt x="1837" y="4240"/>
                    <a:pt x="1837" y="4240"/>
                    <a:pt x="1837" y="4240"/>
                  </a:cubicBezTo>
                  <a:cubicBezTo>
                    <a:pt x="1830" y="4209"/>
                    <a:pt x="1830" y="4209"/>
                    <a:pt x="1830" y="4209"/>
                  </a:cubicBezTo>
                  <a:cubicBezTo>
                    <a:pt x="1830" y="4209"/>
                    <a:pt x="1849" y="4202"/>
                    <a:pt x="1861" y="4187"/>
                  </a:cubicBezTo>
                  <a:cubicBezTo>
                    <a:pt x="1873" y="4173"/>
                    <a:pt x="1844" y="4146"/>
                    <a:pt x="1844" y="4146"/>
                  </a:cubicBezTo>
                  <a:cubicBezTo>
                    <a:pt x="1844" y="4146"/>
                    <a:pt x="1827" y="4088"/>
                    <a:pt x="1827" y="4074"/>
                  </a:cubicBezTo>
                  <a:cubicBezTo>
                    <a:pt x="1827" y="4062"/>
                    <a:pt x="1777" y="3936"/>
                    <a:pt x="1779" y="3922"/>
                  </a:cubicBezTo>
                  <a:cubicBezTo>
                    <a:pt x="1781" y="3905"/>
                    <a:pt x="1748" y="3714"/>
                    <a:pt x="1748" y="3690"/>
                  </a:cubicBezTo>
                  <a:cubicBezTo>
                    <a:pt x="1748" y="3669"/>
                    <a:pt x="1733" y="3562"/>
                    <a:pt x="1726" y="3555"/>
                  </a:cubicBezTo>
                  <a:cubicBezTo>
                    <a:pt x="1718" y="3548"/>
                    <a:pt x="1714" y="3439"/>
                    <a:pt x="1714" y="3439"/>
                  </a:cubicBezTo>
                  <a:cubicBezTo>
                    <a:pt x="1905" y="3400"/>
                    <a:pt x="1905" y="3400"/>
                    <a:pt x="1905" y="3400"/>
                  </a:cubicBezTo>
                  <a:cubicBezTo>
                    <a:pt x="1905" y="3400"/>
                    <a:pt x="1941" y="3398"/>
                    <a:pt x="1972" y="3393"/>
                  </a:cubicBezTo>
                  <a:cubicBezTo>
                    <a:pt x="2001" y="3388"/>
                    <a:pt x="2235" y="3347"/>
                    <a:pt x="2242" y="3342"/>
                  </a:cubicBezTo>
                  <a:cubicBezTo>
                    <a:pt x="2250" y="3338"/>
                    <a:pt x="2310" y="3338"/>
                    <a:pt x="2310" y="3338"/>
                  </a:cubicBezTo>
                  <a:cubicBezTo>
                    <a:pt x="2339" y="3326"/>
                    <a:pt x="2339" y="3326"/>
                    <a:pt x="2339" y="3326"/>
                  </a:cubicBezTo>
                  <a:cubicBezTo>
                    <a:pt x="2339" y="3326"/>
                    <a:pt x="2339" y="3357"/>
                    <a:pt x="2363" y="3357"/>
                  </a:cubicBezTo>
                  <a:cubicBezTo>
                    <a:pt x="2387" y="3357"/>
                    <a:pt x="2419" y="3342"/>
                    <a:pt x="2419" y="3342"/>
                  </a:cubicBezTo>
                  <a:cubicBezTo>
                    <a:pt x="2419" y="3342"/>
                    <a:pt x="2440" y="3350"/>
                    <a:pt x="2450" y="3350"/>
                  </a:cubicBezTo>
                  <a:cubicBezTo>
                    <a:pt x="2460" y="3350"/>
                    <a:pt x="2482" y="3330"/>
                    <a:pt x="2482" y="3330"/>
                  </a:cubicBezTo>
                  <a:cubicBezTo>
                    <a:pt x="2484" y="3306"/>
                    <a:pt x="2484" y="3306"/>
                    <a:pt x="2484" y="3306"/>
                  </a:cubicBezTo>
                  <a:cubicBezTo>
                    <a:pt x="2484" y="3306"/>
                    <a:pt x="2518" y="3319"/>
                    <a:pt x="2525" y="3311"/>
                  </a:cubicBezTo>
                  <a:cubicBezTo>
                    <a:pt x="2532" y="3304"/>
                    <a:pt x="2549" y="3275"/>
                    <a:pt x="2549" y="3275"/>
                  </a:cubicBezTo>
                  <a:cubicBezTo>
                    <a:pt x="2571" y="3275"/>
                    <a:pt x="2571" y="3275"/>
                    <a:pt x="2571" y="3275"/>
                  </a:cubicBezTo>
                  <a:cubicBezTo>
                    <a:pt x="2622" y="3352"/>
                    <a:pt x="2622" y="3352"/>
                    <a:pt x="2622" y="3352"/>
                  </a:cubicBezTo>
                  <a:cubicBezTo>
                    <a:pt x="2641" y="3377"/>
                    <a:pt x="2641" y="3377"/>
                    <a:pt x="2641" y="3377"/>
                  </a:cubicBezTo>
                  <a:cubicBezTo>
                    <a:pt x="2677" y="3364"/>
                    <a:pt x="2677" y="3364"/>
                    <a:pt x="2677" y="3364"/>
                  </a:cubicBezTo>
                  <a:cubicBezTo>
                    <a:pt x="2677" y="3364"/>
                    <a:pt x="2906" y="3244"/>
                    <a:pt x="2913" y="3241"/>
                  </a:cubicBezTo>
                  <a:cubicBezTo>
                    <a:pt x="2921" y="3239"/>
                    <a:pt x="3008" y="3198"/>
                    <a:pt x="3027" y="3198"/>
                  </a:cubicBezTo>
                  <a:cubicBezTo>
                    <a:pt x="3044" y="3198"/>
                    <a:pt x="3191" y="3126"/>
                    <a:pt x="3213" y="3106"/>
                  </a:cubicBezTo>
                  <a:cubicBezTo>
                    <a:pt x="3237" y="3089"/>
                    <a:pt x="3544" y="2850"/>
                    <a:pt x="3544" y="2850"/>
                  </a:cubicBezTo>
                  <a:cubicBezTo>
                    <a:pt x="3452" y="3458"/>
                    <a:pt x="3452" y="3458"/>
                    <a:pt x="3452" y="3458"/>
                  </a:cubicBezTo>
                  <a:lnTo>
                    <a:pt x="3461" y="347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tint val="32157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475" y="3158"/>
              <a:ext cx="460" cy="203"/>
            </a:xfrm>
            <a:custGeom>
              <a:avLst/>
              <a:gdLst>
                <a:gd name="T0" fmla="*/ 2147483647 w 479"/>
                <a:gd name="T1" fmla="*/ 2147483647 h 211"/>
                <a:gd name="T2" fmla="*/ 2147483647 w 479"/>
                <a:gd name="T3" fmla="*/ 2147483647 h 211"/>
                <a:gd name="T4" fmla="*/ 2147483647 w 479"/>
                <a:gd name="T5" fmla="*/ 2147483647 h 211"/>
                <a:gd name="T6" fmla="*/ 2147483647 w 479"/>
                <a:gd name="T7" fmla="*/ 2147483647 h 211"/>
                <a:gd name="T8" fmla="*/ 2147483647 w 479"/>
                <a:gd name="T9" fmla="*/ 2147483647 h 211"/>
                <a:gd name="T10" fmla="*/ 2147483647 w 479"/>
                <a:gd name="T11" fmla="*/ 2147483647 h 211"/>
                <a:gd name="T12" fmla="*/ 2147483647 w 479"/>
                <a:gd name="T13" fmla="*/ 2147483647 h 211"/>
                <a:gd name="T14" fmla="*/ 2147483647 w 479"/>
                <a:gd name="T15" fmla="*/ 2147483647 h 211"/>
                <a:gd name="T16" fmla="*/ 2147483647 w 479"/>
                <a:gd name="T17" fmla="*/ 2147483647 h 211"/>
                <a:gd name="T18" fmla="*/ 2147483647 w 479"/>
                <a:gd name="T19" fmla="*/ 2147483647 h 211"/>
                <a:gd name="T20" fmla="*/ 2147483647 w 479"/>
                <a:gd name="T21" fmla="*/ 2147483647 h 211"/>
                <a:gd name="T22" fmla="*/ 2147483647 w 479"/>
                <a:gd name="T23" fmla="*/ 2147483647 h 211"/>
                <a:gd name="T24" fmla="*/ 2147483647 w 479"/>
                <a:gd name="T25" fmla="*/ 2147483647 h 211"/>
                <a:gd name="T26" fmla="*/ 2147483647 w 479"/>
                <a:gd name="T27" fmla="*/ 2147483647 h 211"/>
                <a:gd name="T28" fmla="*/ 2147483647 w 479"/>
                <a:gd name="T29" fmla="*/ 2147483647 h 211"/>
                <a:gd name="T30" fmla="*/ 2147483647 w 479"/>
                <a:gd name="T31" fmla="*/ 2147483647 h 2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79"/>
                <a:gd name="T49" fmla="*/ 0 h 211"/>
                <a:gd name="T50" fmla="*/ 479 w 479"/>
                <a:gd name="T51" fmla="*/ 211 h 2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79" h="211">
                  <a:moveTo>
                    <a:pt x="443" y="54"/>
                  </a:moveTo>
                  <a:cubicBezTo>
                    <a:pt x="356" y="0"/>
                    <a:pt x="266" y="4"/>
                    <a:pt x="266" y="4"/>
                  </a:cubicBezTo>
                  <a:cubicBezTo>
                    <a:pt x="266" y="4"/>
                    <a:pt x="56" y="0"/>
                    <a:pt x="19" y="96"/>
                  </a:cubicBezTo>
                  <a:cubicBezTo>
                    <a:pt x="0" y="147"/>
                    <a:pt x="90" y="183"/>
                    <a:pt x="99" y="187"/>
                  </a:cubicBezTo>
                  <a:cubicBezTo>
                    <a:pt x="108" y="190"/>
                    <a:pt x="196" y="211"/>
                    <a:pt x="227" y="207"/>
                  </a:cubicBezTo>
                  <a:cubicBezTo>
                    <a:pt x="259" y="207"/>
                    <a:pt x="321" y="203"/>
                    <a:pt x="366" y="189"/>
                  </a:cubicBezTo>
                  <a:cubicBezTo>
                    <a:pt x="411" y="174"/>
                    <a:pt x="447" y="153"/>
                    <a:pt x="460" y="131"/>
                  </a:cubicBezTo>
                  <a:cubicBezTo>
                    <a:pt x="474" y="109"/>
                    <a:pt x="479" y="85"/>
                    <a:pt x="443" y="54"/>
                  </a:cubicBezTo>
                  <a:close/>
                  <a:moveTo>
                    <a:pt x="357" y="104"/>
                  </a:moveTo>
                  <a:cubicBezTo>
                    <a:pt x="352" y="131"/>
                    <a:pt x="317" y="139"/>
                    <a:pt x="304" y="143"/>
                  </a:cubicBezTo>
                  <a:cubicBezTo>
                    <a:pt x="290" y="148"/>
                    <a:pt x="264" y="152"/>
                    <a:pt x="234" y="153"/>
                  </a:cubicBezTo>
                  <a:cubicBezTo>
                    <a:pt x="203" y="155"/>
                    <a:pt x="172" y="143"/>
                    <a:pt x="172" y="143"/>
                  </a:cubicBezTo>
                  <a:cubicBezTo>
                    <a:pt x="172" y="143"/>
                    <a:pt x="131" y="133"/>
                    <a:pt x="131" y="97"/>
                  </a:cubicBezTo>
                  <a:cubicBezTo>
                    <a:pt x="149" y="46"/>
                    <a:pt x="256" y="49"/>
                    <a:pt x="256" y="49"/>
                  </a:cubicBezTo>
                  <a:cubicBezTo>
                    <a:pt x="256" y="49"/>
                    <a:pt x="310" y="54"/>
                    <a:pt x="320" y="60"/>
                  </a:cubicBezTo>
                  <a:cubicBezTo>
                    <a:pt x="326" y="61"/>
                    <a:pt x="362" y="77"/>
                    <a:pt x="357" y="10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8" name="AutoShape 54"/>
            <p:cNvSpPr>
              <a:spLocks/>
            </p:cNvSpPr>
            <p:nvPr/>
          </p:nvSpPr>
          <p:spPr bwMode="auto">
            <a:xfrm>
              <a:off x="1492" y="1114"/>
              <a:ext cx="231" cy="284"/>
            </a:xfrm>
            <a:custGeom>
              <a:avLst/>
              <a:gdLst>
                <a:gd name="T0" fmla="*/ 2147483647 w 241"/>
                <a:gd name="T1" fmla="*/ 2147483647 h 295"/>
                <a:gd name="T2" fmla="*/ 2147483647 w 241"/>
                <a:gd name="T3" fmla="*/ 2147483647 h 295"/>
                <a:gd name="T4" fmla="*/ 2147483647 w 241"/>
                <a:gd name="T5" fmla="*/ 2147483647 h 295"/>
                <a:gd name="T6" fmla="*/ 2147483647 w 241"/>
                <a:gd name="T7" fmla="*/ 2147483647 h 295"/>
                <a:gd name="T8" fmla="*/ 2147483647 w 241"/>
                <a:gd name="T9" fmla="*/ 2147483647 h 295"/>
                <a:gd name="T10" fmla="*/ 2147483647 w 241"/>
                <a:gd name="T11" fmla="*/ 2147483647 h 295"/>
                <a:gd name="T12" fmla="*/ 2147483647 w 241"/>
                <a:gd name="T13" fmla="*/ 2147483647 h 295"/>
                <a:gd name="T14" fmla="*/ 2147483647 w 241"/>
                <a:gd name="T15" fmla="*/ 2147483647 h 295"/>
                <a:gd name="T16" fmla="*/ 2147483647 w 241"/>
                <a:gd name="T17" fmla="*/ 0 h 295"/>
                <a:gd name="T18" fmla="*/ 2147483647 w 241"/>
                <a:gd name="T19" fmla="*/ 2147483647 h 295"/>
                <a:gd name="T20" fmla="*/ 2147483647 w 241"/>
                <a:gd name="T21" fmla="*/ 2147483647 h 295"/>
                <a:gd name="T22" fmla="*/ 2147483647 w 241"/>
                <a:gd name="T23" fmla="*/ 2147483647 h 295"/>
                <a:gd name="T24" fmla="*/ 2147483647 w 241"/>
                <a:gd name="T25" fmla="*/ 2147483647 h 295"/>
                <a:gd name="T26" fmla="*/ 2147483647 w 241"/>
                <a:gd name="T27" fmla="*/ 2147483647 h 295"/>
                <a:gd name="T28" fmla="*/ 2147483647 w 241"/>
                <a:gd name="T29" fmla="*/ 2147483647 h 295"/>
                <a:gd name="T30" fmla="*/ 2147483647 w 241"/>
                <a:gd name="T31" fmla="*/ 2147483647 h 295"/>
                <a:gd name="T32" fmla="*/ 2147483647 w 241"/>
                <a:gd name="T33" fmla="*/ 2147483647 h 295"/>
                <a:gd name="T34" fmla="*/ 2147483647 w 241"/>
                <a:gd name="T35" fmla="*/ 2147483647 h 295"/>
                <a:gd name="T36" fmla="*/ 2147483647 w 241"/>
                <a:gd name="T37" fmla="*/ 2147483647 h 295"/>
                <a:gd name="T38" fmla="*/ 0 w 241"/>
                <a:gd name="T39" fmla="*/ 2147483647 h 295"/>
                <a:gd name="T40" fmla="*/ 2147483647 w 241"/>
                <a:gd name="T41" fmla="*/ 2147483647 h 295"/>
                <a:gd name="T42" fmla="*/ 2147483647 w 241"/>
                <a:gd name="T43" fmla="*/ 2147483647 h 295"/>
                <a:gd name="T44" fmla="*/ 2147483647 w 241"/>
                <a:gd name="T45" fmla="*/ 2147483647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0" name="AutoShape 55"/>
            <p:cNvSpPr>
              <a:spLocks/>
            </p:cNvSpPr>
            <p:nvPr/>
          </p:nvSpPr>
          <p:spPr bwMode="auto">
            <a:xfrm>
              <a:off x="997" y="1851"/>
              <a:ext cx="36" cy="97"/>
            </a:xfrm>
            <a:custGeom>
              <a:avLst/>
              <a:gdLst>
                <a:gd name="T0" fmla="*/ 0 w 40"/>
                <a:gd name="T1" fmla="*/ 0 h 103"/>
                <a:gd name="T2" fmla="*/ 2147483647 w 40"/>
                <a:gd name="T3" fmla="*/ 2147483647 h 103"/>
                <a:gd name="T4" fmla="*/ 2147483647 w 40"/>
                <a:gd name="T5" fmla="*/ 2147483647 h 103"/>
                <a:gd name="T6" fmla="*/ 2147483647 w 40"/>
                <a:gd name="T7" fmla="*/ 2147483647 h 103"/>
                <a:gd name="T8" fmla="*/ 2147483647 w 40"/>
                <a:gd name="T9" fmla="*/ 2147483647 h 103"/>
                <a:gd name="T10" fmla="*/ 2147483647 w 40"/>
                <a:gd name="T11" fmla="*/ 2147483647 h 103"/>
                <a:gd name="T12" fmla="*/ 2147483647 w 40"/>
                <a:gd name="T13" fmla="*/ 2147483647 h 103"/>
                <a:gd name="T14" fmla="*/ 2147483647 w 40"/>
                <a:gd name="T15" fmla="*/ 2147483647 h 103"/>
                <a:gd name="T16" fmla="*/ 2147483647 w 40"/>
                <a:gd name="T17" fmla="*/ 2147483647 h 103"/>
                <a:gd name="T18" fmla="*/ 0 w 40"/>
                <a:gd name="T19" fmla="*/ 0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103"/>
                <a:gd name="T32" fmla="*/ 40 w 40"/>
                <a:gd name="T33" fmla="*/ 103 h 1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103">
                  <a:moveTo>
                    <a:pt x="0" y="0"/>
                  </a:moveTo>
                  <a:cubicBezTo>
                    <a:pt x="0" y="0"/>
                    <a:pt x="19" y="14"/>
                    <a:pt x="22" y="26"/>
                  </a:cubicBezTo>
                  <a:cubicBezTo>
                    <a:pt x="26" y="39"/>
                    <a:pt x="36" y="69"/>
                    <a:pt x="35" y="78"/>
                  </a:cubicBezTo>
                  <a:cubicBezTo>
                    <a:pt x="35" y="87"/>
                    <a:pt x="40" y="101"/>
                    <a:pt x="40" y="101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38" y="103"/>
                    <a:pt x="30" y="79"/>
                    <a:pt x="30" y="74"/>
                  </a:cubicBezTo>
                  <a:cubicBezTo>
                    <a:pt x="30" y="70"/>
                    <a:pt x="23" y="41"/>
                    <a:pt x="23" y="41"/>
                  </a:cubicBezTo>
                  <a:cubicBezTo>
                    <a:pt x="23" y="41"/>
                    <a:pt x="17" y="22"/>
                    <a:pt x="15" y="20"/>
                  </a:cubicBezTo>
                  <a:cubicBezTo>
                    <a:pt x="13" y="17"/>
                    <a:pt x="2" y="5"/>
                    <a:pt x="2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1" name="AutoShape 56"/>
            <p:cNvSpPr>
              <a:spLocks/>
            </p:cNvSpPr>
            <p:nvPr/>
          </p:nvSpPr>
          <p:spPr bwMode="auto">
            <a:xfrm>
              <a:off x="399" y="1479"/>
              <a:ext cx="113" cy="180"/>
            </a:xfrm>
            <a:custGeom>
              <a:avLst/>
              <a:gdLst>
                <a:gd name="T0" fmla="*/ 2147483647 w 118"/>
                <a:gd name="T1" fmla="*/ 0 h 186"/>
                <a:gd name="T2" fmla="*/ 2147483647 w 118"/>
                <a:gd name="T3" fmla="*/ 2147483647 h 186"/>
                <a:gd name="T4" fmla="*/ 2147483647 w 118"/>
                <a:gd name="T5" fmla="*/ 2147483647 h 186"/>
                <a:gd name="T6" fmla="*/ 2147483647 w 118"/>
                <a:gd name="T7" fmla="*/ 2147483647 h 186"/>
                <a:gd name="T8" fmla="*/ 2147483647 w 118"/>
                <a:gd name="T9" fmla="*/ 2147483647 h 186"/>
                <a:gd name="T10" fmla="*/ 2147483647 w 118"/>
                <a:gd name="T11" fmla="*/ 2147483647 h 186"/>
                <a:gd name="T12" fmla="*/ 2147483647 w 118"/>
                <a:gd name="T13" fmla="*/ 2147483647 h 186"/>
                <a:gd name="T14" fmla="*/ 2147483647 w 118"/>
                <a:gd name="T15" fmla="*/ 2147483647 h 186"/>
                <a:gd name="T16" fmla="*/ 0 w 118"/>
                <a:gd name="T17" fmla="*/ 2147483647 h 186"/>
                <a:gd name="T18" fmla="*/ 2147483647 w 118"/>
                <a:gd name="T19" fmla="*/ 2147483647 h 186"/>
                <a:gd name="T20" fmla="*/ 2147483647 w 118"/>
                <a:gd name="T21" fmla="*/ 2147483647 h 186"/>
                <a:gd name="T22" fmla="*/ 2147483647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2" name="AutoShape 57"/>
            <p:cNvSpPr>
              <a:spLocks/>
            </p:cNvSpPr>
            <p:nvPr/>
          </p:nvSpPr>
          <p:spPr bwMode="auto">
            <a:xfrm>
              <a:off x="1755" y="2336"/>
              <a:ext cx="124" cy="52"/>
            </a:xfrm>
            <a:custGeom>
              <a:avLst/>
              <a:gdLst>
                <a:gd name="T0" fmla="*/ 0 w 128"/>
                <a:gd name="T1" fmla="*/ 0 h 54"/>
                <a:gd name="T2" fmla="*/ 2147483647 w 128"/>
                <a:gd name="T3" fmla="*/ 2147483647 h 54"/>
                <a:gd name="T4" fmla="*/ 2147483647 w 128"/>
                <a:gd name="T5" fmla="*/ 2147483647 h 54"/>
                <a:gd name="T6" fmla="*/ 2147483647 w 128"/>
                <a:gd name="T7" fmla="*/ 2147483647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130" y="2586"/>
              <a:ext cx="780" cy="219"/>
            </a:xfrm>
            <a:custGeom>
              <a:avLst/>
              <a:gdLst>
                <a:gd name="T0" fmla="*/ 0 w 881"/>
                <a:gd name="T1" fmla="*/ 163 h 247"/>
                <a:gd name="T2" fmla="*/ 458 w 881"/>
                <a:gd name="T3" fmla="*/ 0 h 247"/>
                <a:gd name="T4" fmla="*/ 881 w 881"/>
                <a:gd name="T5" fmla="*/ 58 h 247"/>
                <a:gd name="T6" fmla="*/ 430 w 881"/>
                <a:gd name="T7" fmla="*/ 247 h 247"/>
                <a:gd name="T8" fmla="*/ 0 w 881"/>
                <a:gd name="T9" fmla="*/ 163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1"/>
                <a:gd name="T16" fmla="*/ 0 h 247"/>
                <a:gd name="T17" fmla="*/ 881 w 88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1" h="247">
                  <a:moveTo>
                    <a:pt x="0" y="163"/>
                  </a:moveTo>
                  <a:lnTo>
                    <a:pt x="458" y="0"/>
                  </a:lnTo>
                  <a:lnTo>
                    <a:pt x="881" y="58"/>
                  </a:lnTo>
                  <a:lnTo>
                    <a:pt x="430" y="247"/>
                  </a:lnTo>
                  <a:lnTo>
                    <a:pt x="0" y="163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 noProof="1">
                <a:latin typeface="Arial" charset="0"/>
                <a:cs typeface="Arial" charset="0"/>
              </a:endParaRPr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2152" y="3224"/>
              <a:ext cx="1906" cy="362"/>
            </a:xfrm>
            <a:custGeom>
              <a:avLst/>
              <a:gdLst>
                <a:gd name="T0" fmla="*/ 6 w 1985"/>
                <a:gd name="T1" fmla="*/ 121 h 380"/>
                <a:gd name="T2" fmla="*/ 518 w 1985"/>
                <a:gd name="T3" fmla="*/ 35 h 380"/>
                <a:gd name="T4" fmla="*/ 701 w 1985"/>
                <a:gd name="T5" fmla="*/ 0 h 380"/>
                <a:gd name="T6" fmla="*/ 739 w 1985"/>
                <a:gd name="T7" fmla="*/ 24 h 380"/>
                <a:gd name="T8" fmla="*/ 897 w 1985"/>
                <a:gd name="T9" fmla="*/ 20 h 380"/>
                <a:gd name="T10" fmla="*/ 1008 w 1985"/>
                <a:gd name="T11" fmla="*/ 16 h 380"/>
                <a:gd name="T12" fmla="*/ 1028 w 1985"/>
                <a:gd name="T13" fmla="*/ 12 h 380"/>
                <a:gd name="T14" fmla="*/ 1084 w 1985"/>
                <a:gd name="T15" fmla="*/ 48 h 380"/>
                <a:gd name="T16" fmla="*/ 1140 w 1985"/>
                <a:gd name="T17" fmla="*/ 88 h 380"/>
                <a:gd name="T18" fmla="*/ 1193 w 1985"/>
                <a:gd name="T19" fmla="*/ 174 h 380"/>
                <a:gd name="T20" fmla="*/ 1221 w 1985"/>
                <a:gd name="T21" fmla="*/ 230 h 380"/>
                <a:gd name="T22" fmla="*/ 1241 w 1985"/>
                <a:gd name="T23" fmla="*/ 220 h 380"/>
                <a:gd name="T24" fmla="*/ 1246 w 1985"/>
                <a:gd name="T25" fmla="*/ 107 h 380"/>
                <a:gd name="T26" fmla="*/ 1300 w 1985"/>
                <a:gd name="T27" fmla="*/ 107 h 380"/>
                <a:gd name="T28" fmla="*/ 1441 w 1985"/>
                <a:gd name="T29" fmla="*/ 112 h 380"/>
                <a:gd name="T30" fmla="*/ 1553 w 1985"/>
                <a:gd name="T31" fmla="*/ 110 h 380"/>
                <a:gd name="T32" fmla="*/ 1589 w 1985"/>
                <a:gd name="T33" fmla="*/ 109 h 380"/>
                <a:gd name="T34" fmla="*/ 1739 w 1985"/>
                <a:gd name="T35" fmla="*/ 128 h 380"/>
                <a:gd name="T36" fmla="*/ 1894 w 1985"/>
                <a:gd name="T37" fmla="*/ 139 h 380"/>
                <a:gd name="T38" fmla="*/ 1985 w 1985"/>
                <a:gd name="T39" fmla="*/ 363 h 380"/>
                <a:gd name="T40" fmla="*/ 1974 w 1985"/>
                <a:gd name="T41" fmla="*/ 380 h 380"/>
                <a:gd name="T42" fmla="*/ 1314 w 1985"/>
                <a:gd name="T43" fmla="*/ 328 h 380"/>
                <a:gd name="T44" fmla="*/ 1239 w 1985"/>
                <a:gd name="T45" fmla="*/ 322 h 380"/>
                <a:gd name="T46" fmla="*/ 1234 w 1985"/>
                <a:gd name="T47" fmla="*/ 313 h 380"/>
                <a:gd name="T48" fmla="*/ 1181 w 1985"/>
                <a:gd name="T49" fmla="*/ 326 h 380"/>
                <a:gd name="T50" fmla="*/ 991 w 1985"/>
                <a:gd name="T51" fmla="*/ 337 h 380"/>
                <a:gd name="T52" fmla="*/ 923 w 1985"/>
                <a:gd name="T53" fmla="*/ 344 h 380"/>
                <a:gd name="T54" fmla="*/ 866 w 1985"/>
                <a:gd name="T55" fmla="*/ 348 h 380"/>
                <a:gd name="T56" fmla="*/ 672 w 1985"/>
                <a:gd name="T57" fmla="*/ 361 h 380"/>
                <a:gd name="T58" fmla="*/ 650 w 1985"/>
                <a:gd name="T59" fmla="*/ 274 h 380"/>
                <a:gd name="T60" fmla="*/ 646 w 1985"/>
                <a:gd name="T61" fmla="*/ 247 h 380"/>
                <a:gd name="T62" fmla="*/ 569 w 1985"/>
                <a:gd name="T63" fmla="*/ 269 h 380"/>
                <a:gd name="T64" fmla="*/ 258 w 1985"/>
                <a:gd name="T65" fmla="*/ 332 h 380"/>
                <a:gd name="T66" fmla="*/ 226 w 1985"/>
                <a:gd name="T67" fmla="*/ 339 h 380"/>
                <a:gd name="T68" fmla="*/ 179 w 1985"/>
                <a:gd name="T69" fmla="*/ 306 h 380"/>
                <a:gd name="T70" fmla="*/ 48 w 1985"/>
                <a:gd name="T71" fmla="*/ 193 h 380"/>
                <a:gd name="T72" fmla="*/ 13 w 1985"/>
                <a:gd name="T73" fmla="*/ 163 h 380"/>
                <a:gd name="T74" fmla="*/ 13 w 1985"/>
                <a:gd name="T75" fmla="*/ 157 h 380"/>
                <a:gd name="T76" fmla="*/ 9 w 1985"/>
                <a:gd name="T77" fmla="*/ 151 h 380"/>
                <a:gd name="T78" fmla="*/ 10 w 1985"/>
                <a:gd name="T79" fmla="*/ 146 h 380"/>
                <a:gd name="T80" fmla="*/ 0 w 1985"/>
                <a:gd name="T81" fmla="*/ 134 h 380"/>
                <a:gd name="T82" fmla="*/ 6 w 1985"/>
                <a:gd name="T83" fmla="*/ 121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 noProof="1">
                <a:latin typeface="Arial" charset="0"/>
                <a:cs typeface="Arial" charset="0"/>
              </a:endParaRPr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265" y="3172"/>
              <a:ext cx="1107" cy="419"/>
            </a:xfrm>
            <a:custGeom>
              <a:avLst/>
              <a:gdLst>
                <a:gd name="T0" fmla="*/ 2147483647 w 1153"/>
                <a:gd name="T1" fmla="*/ 2147483647 h 435"/>
                <a:gd name="T2" fmla="*/ 0 w 1153"/>
                <a:gd name="T3" fmla="*/ 2147483647 h 435"/>
                <a:gd name="T4" fmla="*/ 2147483647 w 1153"/>
                <a:gd name="T5" fmla="*/ 2147483647 h 435"/>
                <a:gd name="T6" fmla="*/ 2147483647 w 1153"/>
                <a:gd name="T7" fmla="*/ 2147483647 h 435"/>
                <a:gd name="T8" fmla="*/ 2147483647 w 1153"/>
                <a:gd name="T9" fmla="*/ 2147483647 h 435"/>
                <a:gd name="T10" fmla="*/ 2147483647 w 1153"/>
                <a:gd name="T11" fmla="*/ 2147483647 h 435"/>
                <a:gd name="T12" fmla="*/ 2147483647 w 1153"/>
                <a:gd name="T13" fmla="*/ 2147483647 h 435"/>
                <a:gd name="T14" fmla="*/ 2147483647 w 1153"/>
                <a:gd name="T15" fmla="*/ 2147483647 h 435"/>
                <a:gd name="T16" fmla="*/ 2147483647 w 1153"/>
                <a:gd name="T17" fmla="*/ 2147483647 h 435"/>
                <a:gd name="T18" fmla="*/ 2147483647 w 1153"/>
                <a:gd name="T19" fmla="*/ 0 h 435"/>
                <a:gd name="T20" fmla="*/ 2147483647 w 1153"/>
                <a:gd name="T21" fmla="*/ 2147483647 h 435"/>
                <a:gd name="T22" fmla="*/ 2147483647 w 1153"/>
                <a:gd name="T23" fmla="*/ 2147483647 h 4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53"/>
                <a:gd name="T37" fmla="*/ 0 h 435"/>
                <a:gd name="T38" fmla="*/ 1153 w 1153"/>
                <a:gd name="T39" fmla="*/ 435 h 4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53" h="435">
                  <a:moveTo>
                    <a:pt x="838" y="9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86" y="432"/>
                    <a:pt x="86" y="432"/>
                    <a:pt x="86" y="432"/>
                  </a:cubicBezTo>
                  <a:cubicBezTo>
                    <a:pt x="86" y="432"/>
                    <a:pt x="117" y="435"/>
                    <a:pt x="120" y="435"/>
                  </a:cubicBezTo>
                  <a:cubicBezTo>
                    <a:pt x="123" y="435"/>
                    <a:pt x="258" y="416"/>
                    <a:pt x="258" y="416"/>
                  </a:cubicBezTo>
                  <a:cubicBezTo>
                    <a:pt x="1000" y="282"/>
                    <a:pt x="1000" y="282"/>
                    <a:pt x="1000" y="282"/>
                  </a:cubicBezTo>
                  <a:cubicBezTo>
                    <a:pt x="1153" y="254"/>
                    <a:pt x="1153" y="254"/>
                    <a:pt x="1153" y="254"/>
                  </a:cubicBezTo>
                  <a:cubicBezTo>
                    <a:pt x="1153" y="254"/>
                    <a:pt x="1142" y="264"/>
                    <a:pt x="1131" y="251"/>
                  </a:cubicBezTo>
                  <a:cubicBezTo>
                    <a:pt x="1121" y="237"/>
                    <a:pt x="978" y="72"/>
                    <a:pt x="978" y="72"/>
                  </a:cubicBezTo>
                  <a:cubicBezTo>
                    <a:pt x="933" y="0"/>
                    <a:pt x="933" y="0"/>
                    <a:pt x="933" y="0"/>
                  </a:cubicBezTo>
                  <a:cubicBezTo>
                    <a:pt x="838" y="7"/>
                    <a:pt x="838" y="7"/>
                    <a:pt x="838" y="7"/>
                  </a:cubicBezTo>
                  <a:lnTo>
                    <a:pt x="838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140" y="2981"/>
              <a:ext cx="1906" cy="364"/>
            </a:xfrm>
            <a:custGeom>
              <a:avLst/>
              <a:gdLst>
                <a:gd name="T0" fmla="*/ 2147483647 w 1985"/>
                <a:gd name="T1" fmla="*/ 2147483647 h 380"/>
                <a:gd name="T2" fmla="*/ 2147483647 w 1985"/>
                <a:gd name="T3" fmla="*/ 2147483647 h 380"/>
                <a:gd name="T4" fmla="*/ 2147483647 w 1985"/>
                <a:gd name="T5" fmla="*/ 0 h 380"/>
                <a:gd name="T6" fmla="*/ 2147483647 w 1985"/>
                <a:gd name="T7" fmla="*/ 2147483647 h 380"/>
                <a:gd name="T8" fmla="*/ 2147483647 w 1985"/>
                <a:gd name="T9" fmla="*/ 2147483647 h 380"/>
                <a:gd name="T10" fmla="*/ 2147483647 w 1985"/>
                <a:gd name="T11" fmla="*/ 2147483647 h 380"/>
                <a:gd name="T12" fmla="*/ 2147483647 w 1985"/>
                <a:gd name="T13" fmla="*/ 2147483647 h 380"/>
                <a:gd name="T14" fmla="*/ 2147483647 w 1985"/>
                <a:gd name="T15" fmla="*/ 2147483647 h 380"/>
                <a:gd name="T16" fmla="*/ 2147483647 w 1985"/>
                <a:gd name="T17" fmla="*/ 2147483647 h 380"/>
                <a:gd name="T18" fmla="*/ 2147483647 w 1985"/>
                <a:gd name="T19" fmla="*/ 2147483647 h 380"/>
                <a:gd name="T20" fmla="*/ 2147483647 w 1985"/>
                <a:gd name="T21" fmla="*/ 2147483647 h 380"/>
                <a:gd name="T22" fmla="*/ 2147483647 w 1985"/>
                <a:gd name="T23" fmla="*/ 2147483647 h 380"/>
                <a:gd name="T24" fmla="*/ 2147483647 w 1985"/>
                <a:gd name="T25" fmla="*/ 2147483647 h 380"/>
                <a:gd name="T26" fmla="*/ 2147483647 w 1985"/>
                <a:gd name="T27" fmla="*/ 2147483647 h 380"/>
                <a:gd name="T28" fmla="*/ 2147483647 w 1985"/>
                <a:gd name="T29" fmla="*/ 2147483647 h 380"/>
                <a:gd name="T30" fmla="*/ 2147483647 w 1985"/>
                <a:gd name="T31" fmla="*/ 2147483647 h 380"/>
                <a:gd name="T32" fmla="*/ 2147483647 w 1985"/>
                <a:gd name="T33" fmla="*/ 2147483647 h 380"/>
                <a:gd name="T34" fmla="*/ 2147483647 w 1985"/>
                <a:gd name="T35" fmla="*/ 2147483647 h 380"/>
                <a:gd name="T36" fmla="*/ 2147483647 w 1985"/>
                <a:gd name="T37" fmla="*/ 2147483647 h 380"/>
                <a:gd name="T38" fmla="*/ 2147483647 w 1985"/>
                <a:gd name="T39" fmla="*/ 2147483647 h 380"/>
                <a:gd name="T40" fmla="*/ 2147483647 w 1985"/>
                <a:gd name="T41" fmla="*/ 2147483647 h 380"/>
                <a:gd name="T42" fmla="*/ 2147483647 w 1985"/>
                <a:gd name="T43" fmla="*/ 2147483647 h 380"/>
                <a:gd name="T44" fmla="*/ 2147483647 w 1985"/>
                <a:gd name="T45" fmla="*/ 2147483647 h 380"/>
                <a:gd name="T46" fmla="*/ 2147483647 w 1985"/>
                <a:gd name="T47" fmla="*/ 2147483647 h 380"/>
                <a:gd name="T48" fmla="*/ 2147483647 w 1985"/>
                <a:gd name="T49" fmla="*/ 2147483647 h 380"/>
                <a:gd name="T50" fmla="*/ 2147483647 w 1985"/>
                <a:gd name="T51" fmla="*/ 2147483647 h 380"/>
                <a:gd name="T52" fmla="*/ 2147483647 w 1985"/>
                <a:gd name="T53" fmla="*/ 2147483647 h 380"/>
                <a:gd name="T54" fmla="*/ 2147483647 w 1985"/>
                <a:gd name="T55" fmla="*/ 2147483647 h 380"/>
                <a:gd name="T56" fmla="*/ 2147483647 w 1985"/>
                <a:gd name="T57" fmla="*/ 2147483647 h 380"/>
                <a:gd name="T58" fmla="*/ 2147483647 w 1985"/>
                <a:gd name="T59" fmla="*/ 2147483647 h 380"/>
                <a:gd name="T60" fmla="*/ 2147483647 w 1985"/>
                <a:gd name="T61" fmla="*/ 2147483647 h 380"/>
                <a:gd name="T62" fmla="*/ 2147483647 w 1985"/>
                <a:gd name="T63" fmla="*/ 2147483647 h 380"/>
                <a:gd name="T64" fmla="*/ 2147483647 w 1985"/>
                <a:gd name="T65" fmla="*/ 2147483647 h 380"/>
                <a:gd name="T66" fmla="*/ 2147483647 w 1985"/>
                <a:gd name="T67" fmla="*/ 2147483647 h 380"/>
                <a:gd name="T68" fmla="*/ 2147483647 w 1985"/>
                <a:gd name="T69" fmla="*/ 2147483647 h 380"/>
                <a:gd name="T70" fmla="*/ 2147483647 w 1985"/>
                <a:gd name="T71" fmla="*/ 2147483647 h 380"/>
                <a:gd name="T72" fmla="*/ 2147483647 w 1985"/>
                <a:gd name="T73" fmla="*/ 2147483647 h 380"/>
                <a:gd name="T74" fmla="*/ 2147483647 w 1985"/>
                <a:gd name="T75" fmla="*/ 2147483647 h 380"/>
                <a:gd name="T76" fmla="*/ 2147483647 w 1985"/>
                <a:gd name="T77" fmla="*/ 2147483647 h 380"/>
                <a:gd name="T78" fmla="*/ 2147483647 w 1985"/>
                <a:gd name="T79" fmla="*/ 2147483647 h 380"/>
                <a:gd name="T80" fmla="*/ 0 w 1985"/>
                <a:gd name="T81" fmla="*/ 2147483647 h 380"/>
                <a:gd name="T82" fmla="*/ 2147483647 w 1985"/>
                <a:gd name="T83" fmla="*/ 2147483647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7" name="Freeform 19"/>
            <p:cNvSpPr>
              <a:spLocks noEditPoints="1"/>
            </p:cNvSpPr>
            <p:nvPr/>
          </p:nvSpPr>
          <p:spPr bwMode="auto">
            <a:xfrm>
              <a:off x="907" y="3035"/>
              <a:ext cx="273" cy="133"/>
            </a:xfrm>
            <a:custGeom>
              <a:avLst/>
              <a:gdLst>
                <a:gd name="T0" fmla="*/ 2147483647 w 283"/>
                <a:gd name="T1" fmla="*/ 2147483647 h 139"/>
                <a:gd name="T2" fmla="*/ 2147483647 w 283"/>
                <a:gd name="T3" fmla="*/ 2147483647 h 139"/>
                <a:gd name="T4" fmla="*/ 2147483647 w 283"/>
                <a:gd name="T5" fmla="*/ 0 h 139"/>
                <a:gd name="T6" fmla="*/ 2147483647 w 283"/>
                <a:gd name="T7" fmla="*/ 2147483647 h 139"/>
                <a:gd name="T8" fmla="*/ 0 w 283"/>
                <a:gd name="T9" fmla="*/ 2147483647 h 139"/>
                <a:gd name="T10" fmla="*/ 2147483647 w 283"/>
                <a:gd name="T11" fmla="*/ 2147483647 h 139"/>
                <a:gd name="T12" fmla="*/ 2147483647 w 283"/>
                <a:gd name="T13" fmla="*/ 2147483647 h 139"/>
                <a:gd name="T14" fmla="*/ 2147483647 w 283"/>
                <a:gd name="T15" fmla="*/ 2147483647 h 139"/>
                <a:gd name="T16" fmla="*/ 2147483647 w 283"/>
                <a:gd name="T17" fmla="*/ 2147483647 h 139"/>
                <a:gd name="T18" fmla="*/ 2147483647 w 283"/>
                <a:gd name="T19" fmla="*/ 2147483647 h 139"/>
                <a:gd name="T20" fmla="*/ 2147483647 w 283"/>
                <a:gd name="T21" fmla="*/ 2147483647 h 139"/>
                <a:gd name="T22" fmla="*/ 2147483647 w 283"/>
                <a:gd name="T23" fmla="*/ 2147483647 h 139"/>
                <a:gd name="T24" fmla="*/ 2147483647 w 283"/>
                <a:gd name="T25" fmla="*/ 2147483647 h 139"/>
                <a:gd name="T26" fmla="*/ 2147483647 w 283"/>
                <a:gd name="T27" fmla="*/ 2147483647 h 139"/>
                <a:gd name="T28" fmla="*/ 2147483647 w 283"/>
                <a:gd name="T29" fmla="*/ 2147483647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3"/>
                <a:gd name="T46" fmla="*/ 0 h 139"/>
                <a:gd name="T47" fmla="*/ 283 w 283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3" h="139">
                  <a:moveTo>
                    <a:pt x="241" y="25"/>
                  </a:moveTo>
                  <a:cubicBezTo>
                    <a:pt x="159" y="3"/>
                    <a:pt x="159" y="3"/>
                    <a:pt x="159" y="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34" y="139"/>
                    <a:pt x="139" y="139"/>
                  </a:cubicBezTo>
                  <a:cubicBezTo>
                    <a:pt x="144" y="139"/>
                    <a:pt x="200" y="103"/>
                    <a:pt x="200" y="103"/>
                  </a:cubicBezTo>
                  <a:cubicBezTo>
                    <a:pt x="280" y="49"/>
                    <a:pt x="280" y="49"/>
                    <a:pt x="280" y="49"/>
                  </a:cubicBezTo>
                  <a:cubicBezTo>
                    <a:pt x="283" y="42"/>
                    <a:pt x="283" y="42"/>
                    <a:pt x="283" y="42"/>
                  </a:cubicBezTo>
                  <a:lnTo>
                    <a:pt x="241" y="25"/>
                  </a:lnTo>
                  <a:close/>
                  <a:moveTo>
                    <a:pt x="152" y="99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165" y="90"/>
                    <a:pt x="165" y="90"/>
                    <a:pt x="165" y="90"/>
                  </a:cubicBezTo>
                  <a:lnTo>
                    <a:pt x="152" y="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</p:grpSp>
      <p:sp>
        <p:nvSpPr>
          <p:cNvPr id="29" name="Segnaposto numero diapositiva 2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</a:t>
            </a:fld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15" name="CasellaDiTesto 14"/>
          <p:cNvSpPr txBox="1"/>
          <p:nvPr>
            <p:custDataLst>
              <p:tags r:id="rId10"/>
            </p:custDataLst>
          </p:nvPr>
        </p:nvSpPr>
        <p:spPr>
          <a:xfrm>
            <a:off x="0" y="781844"/>
            <a:ext cx="8534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Il seguente esempio di script Task IVA è stato ampliamente testato su protezioni perimetrali con ottimi risultati </a:t>
            </a:r>
            <a:r>
              <a:rPr lang="it-IT" sz="1400" u="sng" dirty="0" smtClean="0">
                <a:solidFill>
                  <a:srgbClr val="FF0000"/>
                </a:solidFill>
              </a:rPr>
              <a:t>ma deve essere sempre e comunque adattato alle specifiche esigenze</a:t>
            </a:r>
            <a:r>
              <a:rPr lang="it-IT" sz="1400" dirty="0" smtClean="0"/>
              <a:t>:</a:t>
            </a:r>
          </a:p>
          <a:p>
            <a:endParaRPr lang="it-IT" sz="1400" dirty="0" smtClean="0"/>
          </a:p>
          <a:p>
            <a:r>
              <a:rPr lang="en-GB" sz="1000" dirty="0" smtClean="0"/>
              <a:t>Field #1 := { Point(84, 45) Point(124, 45) Point(150, 176) Point(72, 175) </a:t>
            </a:r>
            <a:r>
              <a:rPr lang="en-GB" sz="1000" dirty="0" err="1" smtClean="0"/>
              <a:t>DebounceTime</a:t>
            </a:r>
            <a:r>
              <a:rPr lang="en-GB" sz="1000" dirty="0" smtClean="0"/>
              <a:t>(0.10) };</a:t>
            </a:r>
          </a:p>
          <a:p>
            <a:r>
              <a:rPr lang="en-GB" sz="1000" dirty="0" smtClean="0"/>
              <a:t>Line #2 := { Point(104, 43) Point(113, 180) </a:t>
            </a:r>
            <a:r>
              <a:rPr lang="en-GB" sz="1000" dirty="0" err="1" smtClean="0"/>
              <a:t>DebounceTime</a:t>
            </a:r>
            <a:r>
              <a:rPr lang="en-GB" sz="1000" dirty="0" smtClean="0"/>
              <a:t>(0.10) };</a:t>
            </a:r>
          </a:p>
          <a:p>
            <a:r>
              <a:rPr lang="en-GB" sz="1000" dirty="0" smtClean="0"/>
              <a:t>Field #3 := { Point(84, 3) Point(112, 2) Point(125, 48) Point(83, 49) </a:t>
            </a:r>
            <a:r>
              <a:rPr lang="en-GB" sz="1000" dirty="0" err="1" smtClean="0"/>
              <a:t>DebounceTime</a:t>
            </a:r>
            <a:r>
              <a:rPr lang="en-GB" sz="1000" dirty="0" smtClean="0"/>
              <a:t>(0.10) };</a:t>
            </a:r>
          </a:p>
          <a:p>
            <a:r>
              <a:rPr lang="en-GB" sz="1000" dirty="0" smtClean="0"/>
              <a:t>Line #4 :={Point(99, 2)Point(102, 49)</a:t>
            </a:r>
            <a:r>
              <a:rPr lang="en-GB" sz="1000" dirty="0" err="1" smtClean="0"/>
              <a:t>DebounceTime</a:t>
            </a:r>
            <a:r>
              <a:rPr lang="en-GB" sz="1000" dirty="0" smtClean="0"/>
              <a:t>(0.10) };Field #5:={ Point(247, 4)Point(297, 4)Point(297, 54)Point(247, 54) </a:t>
            </a:r>
            <a:r>
              <a:rPr lang="en-GB" sz="1000" dirty="0" err="1" smtClean="0"/>
              <a:t>DebounceTime</a:t>
            </a:r>
            <a:r>
              <a:rPr lang="en-GB" sz="1000" dirty="0" smtClean="0"/>
              <a:t>(0.50) };</a:t>
            </a:r>
          </a:p>
          <a:p>
            <a:r>
              <a:rPr lang="en-GB" sz="1000" dirty="0" smtClean="0"/>
              <a:t>//@Task T:0 V:0 I:1 "campo e </a:t>
            </a:r>
            <a:r>
              <a:rPr lang="en-GB" sz="1000" dirty="0" err="1" smtClean="0"/>
              <a:t>linea</a:t>
            </a:r>
            <a:r>
              <a:rPr lang="en-GB" sz="1000" dirty="0" smtClean="0"/>
              <a:t>" {</a:t>
            </a:r>
          </a:p>
          <a:p>
            <a:r>
              <a:rPr lang="en-GB" sz="1000" dirty="0" smtClean="0"/>
              <a:t>//[1.a=1;1.b=1;2.a=(b1:1,b2:0.4,b3:15);3.a=i:1;4.a=(c:1,p:1);]</a:t>
            </a:r>
          </a:p>
          <a:p>
            <a:r>
              <a:rPr lang="en-GB" sz="1000" dirty="0" smtClean="0"/>
              <a:t>Event #32 := {</a:t>
            </a:r>
            <a:r>
              <a:rPr lang="en-GB" sz="1000" dirty="0" err="1" smtClean="0"/>
              <a:t>EnteredField</a:t>
            </a:r>
            <a:r>
              <a:rPr lang="en-GB" sz="1000" dirty="0" smtClean="0"/>
              <a:t> #1 where </a:t>
            </a:r>
            <a:r>
              <a:rPr lang="en-GB" sz="1000" dirty="0" err="1" smtClean="0"/>
              <a:t>ObjectSize</a:t>
            </a:r>
            <a:r>
              <a:rPr lang="en-GB" sz="1000" dirty="0" smtClean="0"/>
              <a:t> within(0.6,15) };</a:t>
            </a:r>
          </a:p>
          <a:p>
            <a:r>
              <a:rPr lang="en-GB" sz="1000" dirty="0" smtClean="0"/>
              <a:t>Event #31 := {</a:t>
            </a:r>
            <a:r>
              <a:rPr lang="en-GB" sz="1000" dirty="0" err="1" smtClean="0"/>
              <a:t>EnteredField</a:t>
            </a:r>
            <a:r>
              <a:rPr lang="en-GB" sz="1000" dirty="0" smtClean="0"/>
              <a:t> #3 where </a:t>
            </a:r>
            <a:r>
              <a:rPr lang="en-GB" sz="1000" dirty="0" err="1" smtClean="0"/>
              <a:t>ObjectSize</a:t>
            </a:r>
            <a:r>
              <a:rPr lang="en-GB" sz="1000" dirty="0" smtClean="0"/>
              <a:t> within(0.3,15) };</a:t>
            </a:r>
          </a:p>
          <a:p>
            <a:r>
              <a:rPr lang="en-GB" sz="1000" dirty="0" smtClean="0"/>
              <a:t>Event #30:={Event #32 before (*,30){</a:t>
            </a:r>
            <a:r>
              <a:rPr lang="en-GB" sz="1000" dirty="0" err="1" smtClean="0"/>
              <a:t>CrossedLine</a:t>
            </a:r>
            <a:r>
              <a:rPr lang="en-GB" sz="1000" dirty="0" smtClean="0"/>
              <a:t> #2 where </a:t>
            </a:r>
            <a:r>
              <a:rPr lang="en-GB" sz="1000" dirty="0" err="1" smtClean="0"/>
              <a:t>ObjectSize</a:t>
            </a:r>
            <a:r>
              <a:rPr lang="en-GB" sz="1000" dirty="0" smtClean="0"/>
              <a:t> within(</a:t>
            </a:r>
            <a:r>
              <a:rPr lang="en-GB" sz="1000" dirty="0" smtClean="0">
                <a:solidFill>
                  <a:srgbClr val="FF0000"/>
                </a:solidFill>
              </a:rPr>
              <a:t>0.6,15</a:t>
            </a:r>
            <a:r>
              <a:rPr lang="en-GB" sz="1000" dirty="0" smtClean="0"/>
              <a:t>) } where first.oid == second.oid };</a:t>
            </a:r>
          </a:p>
          <a:p>
            <a:r>
              <a:rPr lang="en-GB" sz="1000" dirty="0" smtClean="0"/>
              <a:t>Event #29:={Event #31 before (*,30){</a:t>
            </a:r>
            <a:r>
              <a:rPr lang="en-GB" sz="1000" dirty="0" err="1" smtClean="0"/>
              <a:t>CrossedLine</a:t>
            </a:r>
            <a:r>
              <a:rPr lang="en-GB" sz="1000" dirty="0" smtClean="0"/>
              <a:t> #4 where </a:t>
            </a:r>
            <a:r>
              <a:rPr lang="en-GB" sz="1000" dirty="0" err="1" smtClean="0"/>
              <a:t>ObjectSize</a:t>
            </a:r>
            <a:r>
              <a:rPr lang="en-GB" sz="1000" dirty="0" smtClean="0"/>
              <a:t> within(</a:t>
            </a:r>
            <a:r>
              <a:rPr lang="en-GB" sz="1000" dirty="0" smtClean="0">
                <a:solidFill>
                  <a:srgbClr val="FF0000"/>
                </a:solidFill>
              </a:rPr>
              <a:t>0.3,15</a:t>
            </a:r>
            <a:r>
              <a:rPr lang="en-GB" sz="1000" dirty="0" smtClean="0"/>
              <a:t>) } where first.oid == second.oid };</a:t>
            </a:r>
          </a:p>
          <a:p>
            <a:r>
              <a:rPr lang="en-GB" sz="1000" dirty="0" smtClean="0"/>
              <a:t>external Event#1:= Event#29 or Event#30;</a:t>
            </a:r>
          </a:p>
        </p:txBody>
      </p:sp>
      <p:pic>
        <p:nvPicPr>
          <p:cNvPr id="168962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691136" y="3230116"/>
            <a:ext cx="3919040" cy="219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magine 27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 dirty="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GB" dirty="0" smtClean="0"/>
              <a:t>Agenda (2° </a:t>
            </a:r>
            <a:r>
              <a:rPr lang="en-GB" dirty="0" err="1" smtClean="0"/>
              <a:t>giorno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0" name="Rectangle 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3400" y="1066800"/>
            <a:ext cx="7315200" cy="3810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63500" rIns="0" bIns="0" numCol="1" anchor="t" anchorCtr="0" compatLnSpc="1">
            <a:prstTxWarp prst="textNoShape">
              <a:avLst/>
            </a:prstTxWarp>
          </a:bodyPr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r>
              <a:rPr lang="en-GB" kern="0" dirty="0" smtClean="0"/>
              <a:t>ATE (Alarm Task Editor) </a:t>
            </a:r>
            <a:r>
              <a:rPr lang="en-GB" kern="0" dirty="0" err="1" smtClean="0"/>
              <a:t>cenni</a:t>
            </a:r>
            <a:r>
              <a:rPr lang="en-GB" kern="0" dirty="0" smtClean="0"/>
              <a:t>.</a:t>
            </a:r>
          </a:p>
          <a:p>
            <a:pPr marL="304800" lvl="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 flipH="1">
            <a:off x="91752" y="565820"/>
            <a:ext cx="8207896" cy="4913312"/>
            <a:chOff x="0" y="712"/>
            <a:chExt cx="5760" cy="3095"/>
          </a:xfrm>
        </p:grpSpPr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492" y="1353"/>
              <a:ext cx="231" cy="283"/>
            </a:xfrm>
            <a:custGeom>
              <a:avLst/>
              <a:gdLst>
                <a:gd name="T0" fmla="*/ 2147483647 w 241"/>
                <a:gd name="T1" fmla="*/ 2147483647 h 295"/>
                <a:gd name="T2" fmla="*/ 2147483647 w 241"/>
                <a:gd name="T3" fmla="*/ 2147483647 h 295"/>
                <a:gd name="T4" fmla="*/ 2147483647 w 241"/>
                <a:gd name="T5" fmla="*/ 2147483647 h 295"/>
                <a:gd name="T6" fmla="*/ 2147483647 w 241"/>
                <a:gd name="T7" fmla="*/ 2147483647 h 295"/>
                <a:gd name="T8" fmla="*/ 2147483647 w 241"/>
                <a:gd name="T9" fmla="*/ 2147483647 h 295"/>
                <a:gd name="T10" fmla="*/ 2147483647 w 241"/>
                <a:gd name="T11" fmla="*/ 2147483647 h 295"/>
                <a:gd name="T12" fmla="*/ 2147483647 w 241"/>
                <a:gd name="T13" fmla="*/ 2147483647 h 295"/>
                <a:gd name="T14" fmla="*/ 2147483647 w 241"/>
                <a:gd name="T15" fmla="*/ 2147483647 h 295"/>
                <a:gd name="T16" fmla="*/ 2147483647 w 241"/>
                <a:gd name="T17" fmla="*/ 0 h 295"/>
                <a:gd name="T18" fmla="*/ 2147483647 w 241"/>
                <a:gd name="T19" fmla="*/ 2147483647 h 295"/>
                <a:gd name="T20" fmla="*/ 2147483647 w 241"/>
                <a:gd name="T21" fmla="*/ 2147483647 h 295"/>
                <a:gd name="T22" fmla="*/ 2147483647 w 241"/>
                <a:gd name="T23" fmla="*/ 2147483647 h 295"/>
                <a:gd name="T24" fmla="*/ 2147483647 w 241"/>
                <a:gd name="T25" fmla="*/ 2147483647 h 295"/>
                <a:gd name="T26" fmla="*/ 2147483647 w 241"/>
                <a:gd name="T27" fmla="*/ 2147483647 h 295"/>
                <a:gd name="T28" fmla="*/ 2147483647 w 241"/>
                <a:gd name="T29" fmla="*/ 2147483647 h 295"/>
                <a:gd name="T30" fmla="*/ 2147483647 w 241"/>
                <a:gd name="T31" fmla="*/ 2147483647 h 295"/>
                <a:gd name="T32" fmla="*/ 2147483647 w 241"/>
                <a:gd name="T33" fmla="*/ 2147483647 h 295"/>
                <a:gd name="T34" fmla="*/ 2147483647 w 241"/>
                <a:gd name="T35" fmla="*/ 2147483647 h 295"/>
                <a:gd name="T36" fmla="*/ 2147483647 w 241"/>
                <a:gd name="T37" fmla="*/ 2147483647 h 295"/>
                <a:gd name="T38" fmla="*/ 0 w 241"/>
                <a:gd name="T39" fmla="*/ 2147483647 h 295"/>
                <a:gd name="T40" fmla="*/ 2147483647 w 241"/>
                <a:gd name="T41" fmla="*/ 2147483647 h 295"/>
                <a:gd name="T42" fmla="*/ 2147483647 w 241"/>
                <a:gd name="T43" fmla="*/ 2147483647 h 295"/>
                <a:gd name="T44" fmla="*/ 2147483647 w 241"/>
                <a:gd name="T45" fmla="*/ 2147483647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399" y="1718"/>
              <a:ext cx="113" cy="180"/>
            </a:xfrm>
            <a:custGeom>
              <a:avLst/>
              <a:gdLst>
                <a:gd name="T0" fmla="*/ 2147483647 w 118"/>
                <a:gd name="T1" fmla="*/ 0 h 186"/>
                <a:gd name="T2" fmla="*/ 2147483647 w 118"/>
                <a:gd name="T3" fmla="*/ 2147483647 h 186"/>
                <a:gd name="T4" fmla="*/ 2147483647 w 118"/>
                <a:gd name="T5" fmla="*/ 2147483647 h 186"/>
                <a:gd name="T6" fmla="*/ 2147483647 w 118"/>
                <a:gd name="T7" fmla="*/ 2147483647 h 186"/>
                <a:gd name="T8" fmla="*/ 2147483647 w 118"/>
                <a:gd name="T9" fmla="*/ 2147483647 h 186"/>
                <a:gd name="T10" fmla="*/ 2147483647 w 118"/>
                <a:gd name="T11" fmla="*/ 2147483647 h 186"/>
                <a:gd name="T12" fmla="*/ 2147483647 w 118"/>
                <a:gd name="T13" fmla="*/ 2147483647 h 186"/>
                <a:gd name="T14" fmla="*/ 2147483647 w 118"/>
                <a:gd name="T15" fmla="*/ 2147483647 h 186"/>
                <a:gd name="T16" fmla="*/ 0 w 118"/>
                <a:gd name="T17" fmla="*/ 2147483647 h 186"/>
                <a:gd name="T18" fmla="*/ 2147483647 w 118"/>
                <a:gd name="T19" fmla="*/ 2147483647 h 186"/>
                <a:gd name="T20" fmla="*/ 2147483647 w 118"/>
                <a:gd name="T21" fmla="*/ 2147483647 h 186"/>
                <a:gd name="T22" fmla="*/ 2147483647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755" y="2575"/>
              <a:ext cx="124" cy="51"/>
            </a:xfrm>
            <a:custGeom>
              <a:avLst/>
              <a:gdLst>
                <a:gd name="T0" fmla="*/ 0 w 128"/>
                <a:gd name="T1" fmla="*/ 0 h 54"/>
                <a:gd name="T2" fmla="*/ 2147483647 w 128"/>
                <a:gd name="T3" fmla="*/ 2147483647 h 54"/>
                <a:gd name="T4" fmla="*/ 2147483647 w 128"/>
                <a:gd name="T5" fmla="*/ 2147483647 h 54"/>
                <a:gd name="T6" fmla="*/ 2147483647 w 128"/>
                <a:gd name="T7" fmla="*/ 2147483647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6" name="Freeform 52"/>
            <p:cNvSpPr>
              <a:spLocks noEditPoints="1"/>
            </p:cNvSpPr>
            <p:nvPr/>
          </p:nvSpPr>
          <p:spPr bwMode="auto">
            <a:xfrm>
              <a:off x="0" y="712"/>
              <a:ext cx="5760" cy="3095"/>
            </a:xfrm>
            <a:custGeom>
              <a:avLst/>
              <a:gdLst/>
              <a:ahLst/>
              <a:cxnLst>
                <a:cxn ang="0">
                  <a:pos x="4816" y="4199"/>
                </a:cxn>
                <a:cxn ang="0">
                  <a:pos x="5004" y="3405"/>
                </a:cxn>
                <a:cxn ang="0">
                  <a:pos x="5170" y="3012"/>
                </a:cxn>
                <a:cxn ang="0">
                  <a:pos x="5214" y="2399"/>
                </a:cxn>
                <a:cxn ang="0">
                  <a:pos x="5158" y="1820"/>
                </a:cxn>
                <a:cxn ang="0">
                  <a:pos x="4695" y="1279"/>
                </a:cxn>
                <a:cxn ang="0">
                  <a:pos x="4451" y="1096"/>
                </a:cxn>
                <a:cxn ang="0">
                  <a:pos x="4425" y="1074"/>
                </a:cxn>
                <a:cxn ang="0">
                  <a:pos x="4499" y="688"/>
                </a:cxn>
                <a:cxn ang="0">
                  <a:pos x="4379" y="145"/>
                </a:cxn>
                <a:cxn ang="0">
                  <a:pos x="3969" y="25"/>
                </a:cxn>
                <a:cxn ang="0">
                  <a:pos x="3580" y="478"/>
                </a:cxn>
                <a:cxn ang="0">
                  <a:pos x="3570" y="700"/>
                </a:cxn>
                <a:cxn ang="0">
                  <a:pos x="3580" y="886"/>
                </a:cxn>
                <a:cxn ang="0">
                  <a:pos x="3698" y="1122"/>
                </a:cxn>
                <a:cxn ang="0">
                  <a:pos x="3860" y="1424"/>
                </a:cxn>
                <a:cxn ang="0">
                  <a:pos x="3466" y="1984"/>
                </a:cxn>
                <a:cxn ang="0">
                  <a:pos x="3384" y="2240"/>
                </a:cxn>
                <a:cxn ang="0">
                  <a:pos x="3182" y="2527"/>
                </a:cxn>
                <a:cxn ang="0">
                  <a:pos x="2822" y="2795"/>
                </a:cxn>
                <a:cxn ang="0">
                  <a:pos x="2484" y="2840"/>
                </a:cxn>
                <a:cxn ang="0">
                  <a:pos x="2349" y="2882"/>
                </a:cxn>
                <a:cxn ang="0">
                  <a:pos x="2124" y="2935"/>
                </a:cxn>
                <a:cxn ang="0">
                  <a:pos x="1914" y="2944"/>
                </a:cxn>
                <a:cxn ang="0">
                  <a:pos x="1654" y="2978"/>
                </a:cxn>
                <a:cxn ang="0">
                  <a:pos x="1641" y="2592"/>
                </a:cxn>
                <a:cxn ang="0">
                  <a:pos x="1451" y="2112"/>
                </a:cxn>
                <a:cxn ang="0">
                  <a:pos x="1217" y="1926"/>
                </a:cxn>
                <a:cxn ang="0">
                  <a:pos x="1084" y="1750"/>
                </a:cxn>
                <a:cxn ang="0">
                  <a:pos x="1255" y="1649"/>
                </a:cxn>
                <a:cxn ang="0">
                  <a:pos x="1330" y="1518"/>
                </a:cxn>
                <a:cxn ang="0">
                  <a:pos x="1328" y="1381"/>
                </a:cxn>
                <a:cxn ang="0">
                  <a:pos x="1275" y="1137"/>
                </a:cxn>
                <a:cxn ang="0">
                  <a:pos x="1199" y="855"/>
                </a:cxn>
                <a:cxn ang="0">
                  <a:pos x="920" y="715"/>
                </a:cxn>
                <a:cxn ang="0">
                  <a:pos x="575" y="725"/>
                </a:cxn>
                <a:cxn ang="0">
                  <a:pos x="476" y="1506"/>
                </a:cxn>
                <a:cxn ang="0">
                  <a:pos x="639" y="1675"/>
                </a:cxn>
                <a:cxn ang="0">
                  <a:pos x="611" y="1849"/>
                </a:cxn>
                <a:cxn ang="0">
                  <a:pos x="398" y="2257"/>
                </a:cxn>
                <a:cxn ang="0">
                  <a:pos x="548" y="3005"/>
                </a:cxn>
                <a:cxn ang="0">
                  <a:pos x="620" y="3294"/>
                </a:cxn>
                <a:cxn ang="0">
                  <a:pos x="570" y="3774"/>
                </a:cxn>
                <a:cxn ang="0">
                  <a:pos x="497" y="4083"/>
                </a:cxn>
                <a:cxn ang="0">
                  <a:pos x="633" y="4660"/>
                </a:cxn>
                <a:cxn ang="0">
                  <a:pos x="114" y="5080"/>
                </a:cxn>
                <a:cxn ang="0">
                  <a:pos x="80" y="5164"/>
                </a:cxn>
                <a:cxn ang="0">
                  <a:pos x="5743" y="7777"/>
                </a:cxn>
                <a:cxn ang="0">
                  <a:pos x="3461" y="3471"/>
                </a:cxn>
                <a:cxn ang="0">
                  <a:pos x="2252" y="4885"/>
                </a:cxn>
                <a:cxn ang="0">
                  <a:pos x="1707" y="4469"/>
                </a:cxn>
                <a:cxn ang="0">
                  <a:pos x="1837" y="4240"/>
                </a:cxn>
                <a:cxn ang="0">
                  <a:pos x="1827" y="4074"/>
                </a:cxn>
                <a:cxn ang="0">
                  <a:pos x="1714" y="3439"/>
                </a:cxn>
                <a:cxn ang="0">
                  <a:pos x="2310" y="3338"/>
                </a:cxn>
                <a:cxn ang="0">
                  <a:pos x="2450" y="3350"/>
                </a:cxn>
                <a:cxn ang="0">
                  <a:pos x="2549" y="3275"/>
                </a:cxn>
                <a:cxn ang="0">
                  <a:pos x="2677" y="3364"/>
                </a:cxn>
                <a:cxn ang="0">
                  <a:pos x="3544" y="2850"/>
                </a:cxn>
              </a:cxnLst>
              <a:rect l="0" t="0" r="r" b="b"/>
              <a:pathLst>
                <a:path w="14491" h="7783">
                  <a:moveTo>
                    <a:pt x="4814" y="5351"/>
                  </a:moveTo>
                  <a:cubicBezTo>
                    <a:pt x="4810" y="5362"/>
                    <a:pt x="4810" y="5362"/>
                    <a:pt x="4810" y="5362"/>
                  </a:cubicBezTo>
                  <a:cubicBezTo>
                    <a:pt x="4763" y="5353"/>
                    <a:pt x="4763" y="5353"/>
                    <a:pt x="4763" y="5353"/>
                  </a:cubicBezTo>
                  <a:cubicBezTo>
                    <a:pt x="4816" y="4199"/>
                    <a:pt x="4816" y="4199"/>
                    <a:pt x="4816" y="4199"/>
                  </a:cubicBezTo>
                  <a:cubicBezTo>
                    <a:pt x="4852" y="4207"/>
                    <a:pt x="4852" y="4207"/>
                    <a:pt x="4852" y="4207"/>
                  </a:cubicBezTo>
                  <a:cubicBezTo>
                    <a:pt x="4852" y="4207"/>
                    <a:pt x="4927" y="3659"/>
                    <a:pt x="4934" y="3647"/>
                  </a:cubicBezTo>
                  <a:cubicBezTo>
                    <a:pt x="4944" y="3637"/>
                    <a:pt x="4975" y="3521"/>
                    <a:pt x="4975" y="3521"/>
                  </a:cubicBezTo>
                  <a:cubicBezTo>
                    <a:pt x="4975" y="3521"/>
                    <a:pt x="5002" y="3410"/>
                    <a:pt x="5004" y="3405"/>
                  </a:cubicBezTo>
                  <a:cubicBezTo>
                    <a:pt x="5004" y="3400"/>
                    <a:pt x="5040" y="3261"/>
                    <a:pt x="5040" y="3261"/>
                  </a:cubicBezTo>
                  <a:cubicBezTo>
                    <a:pt x="5040" y="3261"/>
                    <a:pt x="5091" y="3190"/>
                    <a:pt x="5098" y="3181"/>
                  </a:cubicBezTo>
                  <a:cubicBezTo>
                    <a:pt x="5103" y="3171"/>
                    <a:pt x="5120" y="3116"/>
                    <a:pt x="5120" y="3116"/>
                  </a:cubicBezTo>
                  <a:cubicBezTo>
                    <a:pt x="5120" y="3116"/>
                    <a:pt x="5168" y="3019"/>
                    <a:pt x="5170" y="3012"/>
                  </a:cubicBezTo>
                  <a:cubicBezTo>
                    <a:pt x="5173" y="3005"/>
                    <a:pt x="5192" y="2862"/>
                    <a:pt x="5192" y="2853"/>
                  </a:cubicBezTo>
                  <a:cubicBezTo>
                    <a:pt x="5192" y="2840"/>
                    <a:pt x="5190" y="2751"/>
                    <a:pt x="5180" y="2720"/>
                  </a:cubicBezTo>
                  <a:cubicBezTo>
                    <a:pt x="5180" y="2686"/>
                    <a:pt x="5156" y="2643"/>
                    <a:pt x="5156" y="2643"/>
                  </a:cubicBezTo>
                  <a:cubicBezTo>
                    <a:pt x="5156" y="2643"/>
                    <a:pt x="5209" y="2411"/>
                    <a:pt x="5214" y="2399"/>
                  </a:cubicBezTo>
                  <a:cubicBezTo>
                    <a:pt x="5216" y="2387"/>
                    <a:pt x="5166" y="2264"/>
                    <a:pt x="5163" y="2252"/>
                  </a:cubicBezTo>
                  <a:cubicBezTo>
                    <a:pt x="5163" y="2242"/>
                    <a:pt x="5197" y="2153"/>
                    <a:pt x="5168" y="2047"/>
                  </a:cubicBezTo>
                  <a:cubicBezTo>
                    <a:pt x="5166" y="2015"/>
                    <a:pt x="5258" y="2030"/>
                    <a:pt x="5158" y="1931"/>
                  </a:cubicBezTo>
                  <a:cubicBezTo>
                    <a:pt x="5158" y="1931"/>
                    <a:pt x="5180" y="1856"/>
                    <a:pt x="5158" y="1820"/>
                  </a:cubicBezTo>
                  <a:cubicBezTo>
                    <a:pt x="5139" y="1784"/>
                    <a:pt x="5154" y="1740"/>
                    <a:pt x="5163" y="1726"/>
                  </a:cubicBezTo>
                  <a:cubicBezTo>
                    <a:pt x="5170" y="1709"/>
                    <a:pt x="5173" y="1552"/>
                    <a:pt x="5101" y="1453"/>
                  </a:cubicBezTo>
                  <a:cubicBezTo>
                    <a:pt x="5028" y="1354"/>
                    <a:pt x="4939" y="1357"/>
                    <a:pt x="4917" y="1349"/>
                  </a:cubicBezTo>
                  <a:cubicBezTo>
                    <a:pt x="4893" y="1342"/>
                    <a:pt x="4695" y="1279"/>
                    <a:pt x="4695" y="1279"/>
                  </a:cubicBezTo>
                  <a:cubicBezTo>
                    <a:pt x="4695" y="1279"/>
                    <a:pt x="4601" y="1243"/>
                    <a:pt x="4596" y="1246"/>
                  </a:cubicBezTo>
                  <a:cubicBezTo>
                    <a:pt x="4591" y="1248"/>
                    <a:pt x="4557" y="1231"/>
                    <a:pt x="4557" y="1231"/>
                  </a:cubicBezTo>
                  <a:cubicBezTo>
                    <a:pt x="4557" y="1219"/>
                    <a:pt x="4557" y="1219"/>
                    <a:pt x="4557" y="1219"/>
                  </a:cubicBezTo>
                  <a:cubicBezTo>
                    <a:pt x="4557" y="1219"/>
                    <a:pt x="4456" y="1113"/>
                    <a:pt x="4451" y="1096"/>
                  </a:cubicBezTo>
                  <a:cubicBezTo>
                    <a:pt x="4444" y="1081"/>
                    <a:pt x="4420" y="1086"/>
                    <a:pt x="4420" y="1086"/>
                  </a:cubicBezTo>
                  <a:cubicBezTo>
                    <a:pt x="4405" y="1074"/>
                    <a:pt x="4405" y="1074"/>
                    <a:pt x="4405" y="1074"/>
                  </a:cubicBezTo>
                  <a:cubicBezTo>
                    <a:pt x="4425" y="1055"/>
                    <a:pt x="4425" y="1055"/>
                    <a:pt x="4425" y="1055"/>
                  </a:cubicBezTo>
                  <a:cubicBezTo>
                    <a:pt x="4425" y="1074"/>
                    <a:pt x="4425" y="1074"/>
                    <a:pt x="4425" y="1074"/>
                  </a:cubicBezTo>
                  <a:cubicBezTo>
                    <a:pt x="4425" y="1074"/>
                    <a:pt x="4441" y="1058"/>
                    <a:pt x="4439" y="1038"/>
                  </a:cubicBezTo>
                  <a:cubicBezTo>
                    <a:pt x="4439" y="1019"/>
                    <a:pt x="4461" y="963"/>
                    <a:pt x="4456" y="944"/>
                  </a:cubicBezTo>
                  <a:cubicBezTo>
                    <a:pt x="4451" y="922"/>
                    <a:pt x="4475" y="876"/>
                    <a:pt x="4480" y="828"/>
                  </a:cubicBezTo>
                  <a:cubicBezTo>
                    <a:pt x="4483" y="782"/>
                    <a:pt x="4502" y="722"/>
                    <a:pt x="4499" y="688"/>
                  </a:cubicBezTo>
                  <a:cubicBezTo>
                    <a:pt x="4497" y="657"/>
                    <a:pt x="4514" y="548"/>
                    <a:pt x="4497" y="517"/>
                  </a:cubicBezTo>
                  <a:cubicBezTo>
                    <a:pt x="4480" y="485"/>
                    <a:pt x="4509" y="408"/>
                    <a:pt x="4492" y="386"/>
                  </a:cubicBezTo>
                  <a:cubicBezTo>
                    <a:pt x="4473" y="362"/>
                    <a:pt x="4473" y="319"/>
                    <a:pt x="4456" y="276"/>
                  </a:cubicBezTo>
                  <a:cubicBezTo>
                    <a:pt x="4439" y="234"/>
                    <a:pt x="4413" y="165"/>
                    <a:pt x="4379" y="145"/>
                  </a:cubicBezTo>
                  <a:cubicBezTo>
                    <a:pt x="4345" y="129"/>
                    <a:pt x="4294" y="121"/>
                    <a:pt x="4273" y="129"/>
                  </a:cubicBezTo>
                  <a:cubicBezTo>
                    <a:pt x="4251" y="138"/>
                    <a:pt x="4217" y="116"/>
                    <a:pt x="4205" y="102"/>
                  </a:cubicBezTo>
                  <a:cubicBezTo>
                    <a:pt x="4193" y="87"/>
                    <a:pt x="4130" y="37"/>
                    <a:pt x="4089" y="30"/>
                  </a:cubicBezTo>
                  <a:cubicBezTo>
                    <a:pt x="4050" y="25"/>
                    <a:pt x="4043" y="0"/>
                    <a:pt x="3969" y="25"/>
                  </a:cubicBezTo>
                  <a:cubicBezTo>
                    <a:pt x="3894" y="51"/>
                    <a:pt x="3838" y="78"/>
                    <a:pt x="3759" y="111"/>
                  </a:cubicBezTo>
                  <a:cubicBezTo>
                    <a:pt x="3679" y="145"/>
                    <a:pt x="3616" y="184"/>
                    <a:pt x="3572" y="232"/>
                  </a:cubicBezTo>
                  <a:cubicBezTo>
                    <a:pt x="3529" y="281"/>
                    <a:pt x="3488" y="345"/>
                    <a:pt x="3493" y="377"/>
                  </a:cubicBezTo>
                  <a:cubicBezTo>
                    <a:pt x="3498" y="408"/>
                    <a:pt x="3563" y="474"/>
                    <a:pt x="3580" y="478"/>
                  </a:cubicBezTo>
                  <a:cubicBezTo>
                    <a:pt x="3599" y="483"/>
                    <a:pt x="3618" y="452"/>
                    <a:pt x="3618" y="452"/>
                  </a:cubicBezTo>
                  <a:cubicBezTo>
                    <a:pt x="3618" y="452"/>
                    <a:pt x="3592" y="548"/>
                    <a:pt x="3599" y="558"/>
                  </a:cubicBezTo>
                  <a:cubicBezTo>
                    <a:pt x="3607" y="568"/>
                    <a:pt x="3577" y="633"/>
                    <a:pt x="3575" y="654"/>
                  </a:cubicBezTo>
                  <a:cubicBezTo>
                    <a:pt x="3575" y="674"/>
                    <a:pt x="3565" y="695"/>
                    <a:pt x="3570" y="700"/>
                  </a:cubicBezTo>
                  <a:cubicBezTo>
                    <a:pt x="3575" y="705"/>
                    <a:pt x="3597" y="744"/>
                    <a:pt x="3597" y="744"/>
                  </a:cubicBezTo>
                  <a:cubicBezTo>
                    <a:pt x="3614" y="749"/>
                    <a:pt x="3614" y="749"/>
                    <a:pt x="3614" y="749"/>
                  </a:cubicBezTo>
                  <a:cubicBezTo>
                    <a:pt x="3614" y="749"/>
                    <a:pt x="3614" y="758"/>
                    <a:pt x="3616" y="766"/>
                  </a:cubicBezTo>
                  <a:cubicBezTo>
                    <a:pt x="3616" y="770"/>
                    <a:pt x="3580" y="876"/>
                    <a:pt x="3580" y="886"/>
                  </a:cubicBezTo>
                  <a:cubicBezTo>
                    <a:pt x="3580" y="893"/>
                    <a:pt x="3570" y="927"/>
                    <a:pt x="3599" y="942"/>
                  </a:cubicBezTo>
                  <a:cubicBezTo>
                    <a:pt x="3626" y="956"/>
                    <a:pt x="3628" y="946"/>
                    <a:pt x="3628" y="946"/>
                  </a:cubicBezTo>
                  <a:cubicBezTo>
                    <a:pt x="3628" y="946"/>
                    <a:pt x="3679" y="1045"/>
                    <a:pt x="3679" y="1050"/>
                  </a:cubicBezTo>
                  <a:cubicBezTo>
                    <a:pt x="3679" y="1055"/>
                    <a:pt x="3676" y="1106"/>
                    <a:pt x="3698" y="1122"/>
                  </a:cubicBezTo>
                  <a:cubicBezTo>
                    <a:pt x="3720" y="1139"/>
                    <a:pt x="3698" y="1219"/>
                    <a:pt x="3713" y="1233"/>
                  </a:cubicBezTo>
                  <a:cubicBezTo>
                    <a:pt x="3727" y="1248"/>
                    <a:pt x="3734" y="1272"/>
                    <a:pt x="3812" y="1265"/>
                  </a:cubicBezTo>
                  <a:cubicBezTo>
                    <a:pt x="3855" y="1277"/>
                    <a:pt x="3876" y="1287"/>
                    <a:pt x="3876" y="1287"/>
                  </a:cubicBezTo>
                  <a:cubicBezTo>
                    <a:pt x="3876" y="1287"/>
                    <a:pt x="3865" y="1407"/>
                    <a:pt x="3860" y="1424"/>
                  </a:cubicBezTo>
                  <a:cubicBezTo>
                    <a:pt x="3855" y="1439"/>
                    <a:pt x="3799" y="1463"/>
                    <a:pt x="3799" y="1463"/>
                  </a:cubicBezTo>
                  <a:cubicBezTo>
                    <a:pt x="3599" y="1571"/>
                    <a:pt x="3599" y="1571"/>
                    <a:pt x="3599" y="1571"/>
                  </a:cubicBezTo>
                  <a:cubicBezTo>
                    <a:pt x="3599" y="1571"/>
                    <a:pt x="3512" y="1634"/>
                    <a:pt x="3481" y="1830"/>
                  </a:cubicBezTo>
                  <a:cubicBezTo>
                    <a:pt x="3457" y="1984"/>
                    <a:pt x="3466" y="1984"/>
                    <a:pt x="3466" y="1984"/>
                  </a:cubicBezTo>
                  <a:cubicBezTo>
                    <a:pt x="3459" y="2027"/>
                    <a:pt x="3459" y="2027"/>
                    <a:pt x="3459" y="2027"/>
                  </a:cubicBezTo>
                  <a:cubicBezTo>
                    <a:pt x="3459" y="2027"/>
                    <a:pt x="3425" y="2088"/>
                    <a:pt x="3425" y="2107"/>
                  </a:cubicBezTo>
                  <a:cubicBezTo>
                    <a:pt x="3425" y="2124"/>
                    <a:pt x="3404" y="2189"/>
                    <a:pt x="3406" y="2220"/>
                  </a:cubicBezTo>
                  <a:cubicBezTo>
                    <a:pt x="3406" y="2252"/>
                    <a:pt x="3394" y="2238"/>
                    <a:pt x="3384" y="2240"/>
                  </a:cubicBezTo>
                  <a:cubicBezTo>
                    <a:pt x="3377" y="2245"/>
                    <a:pt x="3326" y="2310"/>
                    <a:pt x="3324" y="2332"/>
                  </a:cubicBezTo>
                  <a:cubicBezTo>
                    <a:pt x="3324" y="2351"/>
                    <a:pt x="3319" y="2426"/>
                    <a:pt x="3319" y="2433"/>
                  </a:cubicBezTo>
                  <a:cubicBezTo>
                    <a:pt x="3317" y="2440"/>
                    <a:pt x="3225" y="2474"/>
                    <a:pt x="3227" y="2527"/>
                  </a:cubicBezTo>
                  <a:cubicBezTo>
                    <a:pt x="3222" y="2544"/>
                    <a:pt x="3182" y="2527"/>
                    <a:pt x="3182" y="2527"/>
                  </a:cubicBezTo>
                  <a:cubicBezTo>
                    <a:pt x="3114" y="2609"/>
                    <a:pt x="3114" y="2609"/>
                    <a:pt x="3114" y="2609"/>
                  </a:cubicBezTo>
                  <a:cubicBezTo>
                    <a:pt x="3066" y="2626"/>
                    <a:pt x="3066" y="2626"/>
                    <a:pt x="3066" y="2626"/>
                  </a:cubicBezTo>
                  <a:cubicBezTo>
                    <a:pt x="3008" y="2708"/>
                    <a:pt x="3008" y="2708"/>
                    <a:pt x="3008" y="2708"/>
                  </a:cubicBezTo>
                  <a:cubicBezTo>
                    <a:pt x="3008" y="2708"/>
                    <a:pt x="2911" y="2696"/>
                    <a:pt x="2822" y="2795"/>
                  </a:cubicBezTo>
                  <a:cubicBezTo>
                    <a:pt x="2769" y="2812"/>
                    <a:pt x="2728" y="2826"/>
                    <a:pt x="2689" y="2843"/>
                  </a:cubicBezTo>
                  <a:cubicBezTo>
                    <a:pt x="2653" y="2860"/>
                    <a:pt x="2600" y="2889"/>
                    <a:pt x="2600" y="2889"/>
                  </a:cubicBezTo>
                  <a:cubicBezTo>
                    <a:pt x="2537" y="2870"/>
                    <a:pt x="2537" y="2870"/>
                    <a:pt x="2537" y="2870"/>
                  </a:cubicBezTo>
                  <a:cubicBezTo>
                    <a:pt x="2537" y="2870"/>
                    <a:pt x="2501" y="2840"/>
                    <a:pt x="2484" y="2840"/>
                  </a:cubicBezTo>
                  <a:cubicBezTo>
                    <a:pt x="2470" y="2843"/>
                    <a:pt x="2443" y="2840"/>
                    <a:pt x="2429" y="2867"/>
                  </a:cubicBezTo>
                  <a:cubicBezTo>
                    <a:pt x="2414" y="2894"/>
                    <a:pt x="2407" y="2901"/>
                    <a:pt x="2407" y="2901"/>
                  </a:cubicBezTo>
                  <a:cubicBezTo>
                    <a:pt x="2385" y="2882"/>
                    <a:pt x="2385" y="2882"/>
                    <a:pt x="2385" y="2882"/>
                  </a:cubicBezTo>
                  <a:cubicBezTo>
                    <a:pt x="2385" y="2882"/>
                    <a:pt x="2361" y="2877"/>
                    <a:pt x="2349" y="2882"/>
                  </a:cubicBezTo>
                  <a:cubicBezTo>
                    <a:pt x="2334" y="2889"/>
                    <a:pt x="2278" y="2920"/>
                    <a:pt x="2278" y="2920"/>
                  </a:cubicBezTo>
                  <a:cubicBezTo>
                    <a:pt x="2247" y="2923"/>
                    <a:pt x="2247" y="2923"/>
                    <a:pt x="2247" y="2923"/>
                  </a:cubicBezTo>
                  <a:cubicBezTo>
                    <a:pt x="2247" y="2923"/>
                    <a:pt x="2228" y="2935"/>
                    <a:pt x="2211" y="2937"/>
                  </a:cubicBezTo>
                  <a:cubicBezTo>
                    <a:pt x="2194" y="2939"/>
                    <a:pt x="2136" y="2935"/>
                    <a:pt x="2124" y="2935"/>
                  </a:cubicBezTo>
                  <a:cubicBezTo>
                    <a:pt x="2112" y="2935"/>
                    <a:pt x="2093" y="2937"/>
                    <a:pt x="2085" y="2942"/>
                  </a:cubicBezTo>
                  <a:cubicBezTo>
                    <a:pt x="2081" y="2944"/>
                    <a:pt x="2066" y="2954"/>
                    <a:pt x="2047" y="2956"/>
                  </a:cubicBezTo>
                  <a:cubicBezTo>
                    <a:pt x="2027" y="2959"/>
                    <a:pt x="1994" y="2935"/>
                    <a:pt x="1989" y="2935"/>
                  </a:cubicBezTo>
                  <a:cubicBezTo>
                    <a:pt x="1984" y="2935"/>
                    <a:pt x="1931" y="2937"/>
                    <a:pt x="1914" y="2944"/>
                  </a:cubicBezTo>
                  <a:cubicBezTo>
                    <a:pt x="1897" y="2952"/>
                    <a:pt x="1844" y="2961"/>
                    <a:pt x="1844" y="2961"/>
                  </a:cubicBezTo>
                  <a:cubicBezTo>
                    <a:pt x="1844" y="2961"/>
                    <a:pt x="1777" y="2954"/>
                    <a:pt x="1764" y="2959"/>
                  </a:cubicBezTo>
                  <a:cubicBezTo>
                    <a:pt x="1750" y="2961"/>
                    <a:pt x="1714" y="2964"/>
                    <a:pt x="1697" y="2971"/>
                  </a:cubicBezTo>
                  <a:cubicBezTo>
                    <a:pt x="1682" y="2976"/>
                    <a:pt x="1661" y="2976"/>
                    <a:pt x="1654" y="2978"/>
                  </a:cubicBezTo>
                  <a:cubicBezTo>
                    <a:pt x="1649" y="2981"/>
                    <a:pt x="1641" y="2974"/>
                    <a:pt x="1641" y="2974"/>
                  </a:cubicBezTo>
                  <a:cubicBezTo>
                    <a:pt x="1644" y="2901"/>
                    <a:pt x="1644" y="2901"/>
                    <a:pt x="1644" y="2901"/>
                  </a:cubicBezTo>
                  <a:cubicBezTo>
                    <a:pt x="1644" y="2901"/>
                    <a:pt x="1680" y="2790"/>
                    <a:pt x="1682" y="2742"/>
                  </a:cubicBezTo>
                  <a:cubicBezTo>
                    <a:pt x="1685" y="2691"/>
                    <a:pt x="1641" y="2592"/>
                    <a:pt x="1641" y="2592"/>
                  </a:cubicBezTo>
                  <a:cubicBezTo>
                    <a:pt x="1641" y="2592"/>
                    <a:pt x="1615" y="2498"/>
                    <a:pt x="1583" y="2454"/>
                  </a:cubicBezTo>
                  <a:cubicBezTo>
                    <a:pt x="1555" y="2411"/>
                    <a:pt x="1530" y="2351"/>
                    <a:pt x="1525" y="2344"/>
                  </a:cubicBezTo>
                  <a:cubicBezTo>
                    <a:pt x="1521" y="2334"/>
                    <a:pt x="1468" y="2211"/>
                    <a:pt x="1468" y="2199"/>
                  </a:cubicBezTo>
                  <a:cubicBezTo>
                    <a:pt x="1468" y="2189"/>
                    <a:pt x="1453" y="2124"/>
                    <a:pt x="1451" y="2112"/>
                  </a:cubicBezTo>
                  <a:cubicBezTo>
                    <a:pt x="1451" y="2100"/>
                    <a:pt x="1417" y="2054"/>
                    <a:pt x="1410" y="2049"/>
                  </a:cubicBezTo>
                  <a:cubicBezTo>
                    <a:pt x="1403" y="2045"/>
                    <a:pt x="1323" y="1984"/>
                    <a:pt x="1323" y="1984"/>
                  </a:cubicBezTo>
                  <a:cubicBezTo>
                    <a:pt x="1253" y="1941"/>
                    <a:pt x="1253" y="1941"/>
                    <a:pt x="1253" y="1941"/>
                  </a:cubicBezTo>
                  <a:cubicBezTo>
                    <a:pt x="1217" y="1926"/>
                    <a:pt x="1217" y="1926"/>
                    <a:pt x="1217" y="1926"/>
                  </a:cubicBezTo>
                  <a:cubicBezTo>
                    <a:pt x="1178" y="1878"/>
                    <a:pt x="1178" y="1878"/>
                    <a:pt x="1178" y="1878"/>
                  </a:cubicBezTo>
                  <a:cubicBezTo>
                    <a:pt x="1125" y="1825"/>
                    <a:pt x="1125" y="1825"/>
                    <a:pt x="1125" y="1825"/>
                  </a:cubicBezTo>
                  <a:cubicBezTo>
                    <a:pt x="1089" y="1801"/>
                    <a:pt x="1089" y="1801"/>
                    <a:pt x="1089" y="1801"/>
                  </a:cubicBezTo>
                  <a:cubicBezTo>
                    <a:pt x="1084" y="1750"/>
                    <a:pt x="1084" y="1750"/>
                    <a:pt x="1084" y="1750"/>
                  </a:cubicBezTo>
                  <a:cubicBezTo>
                    <a:pt x="1084" y="1750"/>
                    <a:pt x="1096" y="1716"/>
                    <a:pt x="1103" y="1702"/>
                  </a:cubicBezTo>
                  <a:cubicBezTo>
                    <a:pt x="1110" y="1687"/>
                    <a:pt x="1130" y="1668"/>
                    <a:pt x="1140" y="1660"/>
                  </a:cubicBezTo>
                  <a:cubicBezTo>
                    <a:pt x="1149" y="1654"/>
                    <a:pt x="1171" y="1651"/>
                    <a:pt x="1183" y="1651"/>
                  </a:cubicBezTo>
                  <a:cubicBezTo>
                    <a:pt x="1193" y="1649"/>
                    <a:pt x="1241" y="1649"/>
                    <a:pt x="1255" y="1649"/>
                  </a:cubicBezTo>
                  <a:cubicBezTo>
                    <a:pt x="1270" y="1649"/>
                    <a:pt x="1289" y="1646"/>
                    <a:pt x="1303" y="1646"/>
                  </a:cubicBezTo>
                  <a:cubicBezTo>
                    <a:pt x="1315" y="1646"/>
                    <a:pt x="1345" y="1634"/>
                    <a:pt x="1350" y="1622"/>
                  </a:cubicBezTo>
                  <a:cubicBezTo>
                    <a:pt x="1354" y="1610"/>
                    <a:pt x="1364" y="1579"/>
                    <a:pt x="1342" y="1555"/>
                  </a:cubicBezTo>
                  <a:cubicBezTo>
                    <a:pt x="1323" y="1530"/>
                    <a:pt x="1330" y="1518"/>
                    <a:pt x="1330" y="1518"/>
                  </a:cubicBezTo>
                  <a:cubicBezTo>
                    <a:pt x="1330" y="1518"/>
                    <a:pt x="1361" y="1494"/>
                    <a:pt x="1308" y="1463"/>
                  </a:cubicBezTo>
                  <a:cubicBezTo>
                    <a:pt x="1311" y="1448"/>
                    <a:pt x="1311" y="1419"/>
                    <a:pt x="1311" y="1419"/>
                  </a:cubicBezTo>
                  <a:cubicBezTo>
                    <a:pt x="1311" y="1419"/>
                    <a:pt x="1323" y="1424"/>
                    <a:pt x="1333" y="1398"/>
                  </a:cubicBezTo>
                  <a:cubicBezTo>
                    <a:pt x="1337" y="1383"/>
                    <a:pt x="1328" y="1381"/>
                    <a:pt x="1328" y="1381"/>
                  </a:cubicBezTo>
                  <a:cubicBezTo>
                    <a:pt x="1340" y="1364"/>
                    <a:pt x="1340" y="1364"/>
                    <a:pt x="1340" y="1364"/>
                  </a:cubicBezTo>
                  <a:cubicBezTo>
                    <a:pt x="1340" y="1364"/>
                    <a:pt x="1373" y="1352"/>
                    <a:pt x="1381" y="1340"/>
                  </a:cubicBezTo>
                  <a:cubicBezTo>
                    <a:pt x="1391" y="1328"/>
                    <a:pt x="1412" y="1301"/>
                    <a:pt x="1333" y="1226"/>
                  </a:cubicBezTo>
                  <a:cubicBezTo>
                    <a:pt x="1253" y="1152"/>
                    <a:pt x="1277" y="1156"/>
                    <a:pt x="1275" y="1137"/>
                  </a:cubicBezTo>
                  <a:cubicBezTo>
                    <a:pt x="1270" y="1118"/>
                    <a:pt x="1282" y="1103"/>
                    <a:pt x="1284" y="1096"/>
                  </a:cubicBezTo>
                  <a:cubicBezTo>
                    <a:pt x="1287" y="1089"/>
                    <a:pt x="1262" y="1004"/>
                    <a:pt x="1257" y="992"/>
                  </a:cubicBezTo>
                  <a:cubicBezTo>
                    <a:pt x="1255" y="980"/>
                    <a:pt x="1229" y="913"/>
                    <a:pt x="1217" y="898"/>
                  </a:cubicBezTo>
                  <a:cubicBezTo>
                    <a:pt x="1204" y="881"/>
                    <a:pt x="1190" y="876"/>
                    <a:pt x="1199" y="855"/>
                  </a:cubicBezTo>
                  <a:cubicBezTo>
                    <a:pt x="1207" y="835"/>
                    <a:pt x="1217" y="766"/>
                    <a:pt x="1204" y="746"/>
                  </a:cubicBezTo>
                  <a:cubicBezTo>
                    <a:pt x="1193" y="729"/>
                    <a:pt x="1142" y="693"/>
                    <a:pt x="1105" y="688"/>
                  </a:cubicBezTo>
                  <a:cubicBezTo>
                    <a:pt x="1072" y="683"/>
                    <a:pt x="1004" y="678"/>
                    <a:pt x="985" y="688"/>
                  </a:cubicBezTo>
                  <a:cubicBezTo>
                    <a:pt x="966" y="695"/>
                    <a:pt x="937" y="705"/>
                    <a:pt x="920" y="715"/>
                  </a:cubicBezTo>
                  <a:cubicBezTo>
                    <a:pt x="900" y="725"/>
                    <a:pt x="867" y="731"/>
                    <a:pt x="867" y="731"/>
                  </a:cubicBezTo>
                  <a:cubicBezTo>
                    <a:pt x="867" y="731"/>
                    <a:pt x="838" y="710"/>
                    <a:pt x="813" y="700"/>
                  </a:cubicBezTo>
                  <a:cubicBezTo>
                    <a:pt x="792" y="693"/>
                    <a:pt x="693" y="695"/>
                    <a:pt x="674" y="710"/>
                  </a:cubicBezTo>
                  <a:cubicBezTo>
                    <a:pt x="654" y="725"/>
                    <a:pt x="613" y="712"/>
                    <a:pt x="575" y="725"/>
                  </a:cubicBezTo>
                  <a:cubicBezTo>
                    <a:pt x="538" y="734"/>
                    <a:pt x="331" y="879"/>
                    <a:pt x="369" y="1125"/>
                  </a:cubicBezTo>
                  <a:cubicBezTo>
                    <a:pt x="379" y="1214"/>
                    <a:pt x="384" y="1219"/>
                    <a:pt x="381" y="1255"/>
                  </a:cubicBezTo>
                  <a:cubicBezTo>
                    <a:pt x="381" y="1255"/>
                    <a:pt x="372" y="1313"/>
                    <a:pt x="396" y="1354"/>
                  </a:cubicBezTo>
                  <a:cubicBezTo>
                    <a:pt x="423" y="1395"/>
                    <a:pt x="388" y="1431"/>
                    <a:pt x="476" y="1506"/>
                  </a:cubicBezTo>
                  <a:cubicBezTo>
                    <a:pt x="562" y="1579"/>
                    <a:pt x="504" y="1569"/>
                    <a:pt x="538" y="1627"/>
                  </a:cubicBezTo>
                  <a:cubicBezTo>
                    <a:pt x="572" y="1682"/>
                    <a:pt x="611" y="1682"/>
                    <a:pt x="633" y="1687"/>
                  </a:cubicBezTo>
                  <a:cubicBezTo>
                    <a:pt x="654" y="1692"/>
                    <a:pt x="572" y="1659"/>
                    <a:pt x="560" y="1610"/>
                  </a:cubicBezTo>
                  <a:cubicBezTo>
                    <a:pt x="581" y="1624"/>
                    <a:pt x="603" y="1670"/>
                    <a:pt x="639" y="1675"/>
                  </a:cubicBezTo>
                  <a:cubicBezTo>
                    <a:pt x="639" y="1675"/>
                    <a:pt x="633" y="1721"/>
                    <a:pt x="639" y="1728"/>
                  </a:cubicBezTo>
                  <a:cubicBezTo>
                    <a:pt x="644" y="1738"/>
                    <a:pt x="594" y="1815"/>
                    <a:pt x="594" y="1815"/>
                  </a:cubicBezTo>
                  <a:cubicBezTo>
                    <a:pt x="594" y="1815"/>
                    <a:pt x="601" y="1827"/>
                    <a:pt x="613" y="1832"/>
                  </a:cubicBezTo>
                  <a:cubicBezTo>
                    <a:pt x="625" y="1834"/>
                    <a:pt x="616" y="1844"/>
                    <a:pt x="611" y="1849"/>
                  </a:cubicBezTo>
                  <a:cubicBezTo>
                    <a:pt x="606" y="1854"/>
                    <a:pt x="584" y="1873"/>
                    <a:pt x="572" y="1885"/>
                  </a:cubicBezTo>
                  <a:cubicBezTo>
                    <a:pt x="560" y="1897"/>
                    <a:pt x="560" y="1919"/>
                    <a:pt x="560" y="1919"/>
                  </a:cubicBezTo>
                  <a:cubicBezTo>
                    <a:pt x="560" y="1919"/>
                    <a:pt x="500" y="2008"/>
                    <a:pt x="487" y="2013"/>
                  </a:cubicBezTo>
                  <a:cubicBezTo>
                    <a:pt x="478" y="2020"/>
                    <a:pt x="406" y="2083"/>
                    <a:pt x="398" y="2257"/>
                  </a:cubicBezTo>
                  <a:cubicBezTo>
                    <a:pt x="388" y="2431"/>
                    <a:pt x="406" y="2503"/>
                    <a:pt x="408" y="2515"/>
                  </a:cubicBezTo>
                  <a:cubicBezTo>
                    <a:pt x="410" y="2527"/>
                    <a:pt x="434" y="2619"/>
                    <a:pt x="432" y="2631"/>
                  </a:cubicBezTo>
                  <a:cubicBezTo>
                    <a:pt x="429" y="2643"/>
                    <a:pt x="442" y="2708"/>
                    <a:pt x="449" y="2725"/>
                  </a:cubicBezTo>
                  <a:cubicBezTo>
                    <a:pt x="459" y="2744"/>
                    <a:pt x="543" y="2993"/>
                    <a:pt x="548" y="3005"/>
                  </a:cubicBezTo>
                  <a:cubicBezTo>
                    <a:pt x="553" y="3014"/>
                    <a:pt x="538" y="3034"/>
                    <a:pt x="580" y="3089"/>
                  </a:cubicBezTo>
                  <a:cubicBezTo>
                    <a:pt x="620" y="3145"/>
                    <a:pt x="581" y="3171"/>
                    <a:pt x="591" y="3195"/>
                  </a:cubicBezTo>
                  <a:cubicBezTo>
                    <a:pt x="601" y="3220"/>
                    <a:pt x="630" y="3234"/>
                    <a:pt x="630" y="3236"/>
                  </a:cubicBezTo>
                  <a:cubicBezTo>
                    <a:pt x="630" y="3239"/>
                    <a:pt x="647" y="3251"/>
                    <a:pt x="620" y="3294"/>
                  </a:cubicBezTo>
                  <a:cubicBezTo>
                    <a:pt x="596" y="3338"/>
                    <a:pt x="639" y="3347"/>
                    <a:pt x="642" y="3357"/>
                  </a:cubicBezTo>
                  <a:cubicBezTo>
                    <a:pt x="644" y="3367"/>
                    <a:pt x="654" y="3550"/>
                    <a:pt x="625" y="3593"/>
                  </a:cubicBezTo>
                  <a:cubicBezTo>
                    <a:pt x="596" y="3634"/>
                    <a:pt x="599" y="3661"/>
                    <a:pt x="606" y="3683"/>
                  </a:cubicBezTo>
                  <a:cubicBezTo>
                    <a:pt x="613" y="3705"/>
                    <a:pt x="596" y="3758"/>
                    <a:pt x="570" y="3774"/>
                  </a:cubicBezTo>
                  <a:cubicBezTo>
                    <a:pt x="541" y="3791"/>
                    <a:pt x="524" y="3905"/>
                    <a:pt x="526" y="3917"/>
                  </a:cubicBezTo>
                  <a:cubicBezTo>
                    <a:pt x="529" y="3929"/>
                    <a:pt x="529" y="3946"/>
                    <a:pt x="529" y="3946"/>
                  </a:cubicBezTo>
                  <a:cubicBezTo>
                    <a:pt x="529" y="3946"/>
                    <a:pt x="522" y="3980"/>
                    <a:pt x="519" y="3992"/>
                  </a:cubicBezTo>
                  <a:cubicBezTo>
                    <a:pt x="517" y="4001"/>
                    <a:pt x="487" y="4062"/>
                    <a:pt x="497" y="4083"/>
                  </a:cubicBezTo>
                  <a:cubicBezTo>
                    <a:pt x="507" y="4105"/>
                    <a:pt x="500" y="4141"/>
                    <a:pt x="500" y="4149"/>
                  </a:cubicBezTo>
                  <a:cubicBezTo>
                    <a:pt x="500" y="4158"/>
                    <a:pt x="519" y="4347"/>
                    <a:pt x="548" y="4407"/>
                  </a:cubicBezTo>
                  <a:cubicBezTo>
                    <a:pt x="577" y="4467"/>
                    <a:pt x="620" y="4609"/>
                    <a:pt x="620" y="4617"/>
                  </a:cubicBezTo>
                  <a:cubicBezTo>
                    <a:pt x="620" y="4624"/>
                    <a:pt x="620" y="4643"/>
                    <a:pt x="633" y="4660"/>
                  </a:cubicBezTo>
                  <a:cubicBezTo>
                    <a:pt x="644" y="4677"/>
                    <a:pt x="642" y="4708"/>
                    <a:pt x="661" y="4761"/>
                  </a:cubicBezTo>
                  <a:cubicBezTo>
                    <a:pt x="681" y="4812"/>
                    <a:pt x="693" y="4855"/>
                    <a:pt x="693" y="4855"/>
                  </a:cubicBezTo>
                  <a:cubicBezTo>
                    <a:pt x="176" y="5046"/>
                    <a:pt x="176" y="5046"/>
                    <a:pt x="176" y="5046"/>
                  </a:cubicBezTo>
                  <a:cubicBezTo>
                    <a:pt x="176" y="5046"/>
                    <a:pt x="135" y="5073"/>
                    <a:pt x="114" y="5080"/>
                  </a:cubicBezTo>
                  <a:cubicBezTo>
                    <a:pt x="94" y="5087"/>
                    <a:pt x="128" y="5095"/>
                    <a:pt x="140" y="5100"/>
                  </a:cubicBezTo>
                  <a:cubicBezTo>
                    <a:pt x="152" y="5106"/>
                    <a:pt x="150" y="5109"/>
                    <a:pt x="140" y="5111"/>
                  </a:cubicBezTo>
                  <a:cubicBezTo>
                    <a:pt x="130" y="5116"/>
                    <a:pt x="89" y="5123"/>
                    <a:pt x="87" y="5133"/>
                  </a:cubicBezTo>
                  <a:cubicBezTo>
                    <a:pt x="84" y="5140"/>
                    <a:pt x="80" y="5164"/>
                    <a:pt x="80" y="5164"/>
                  </a:cubicBezTo>
                  <a:cubicBezTo>
                    <a:pt x="0" y="5196"/>
                    <a:pt x="0" y="5196"/>
                    <a:pt x="0" y="5196"/>
                  </a:cubicBezTo>
                  <a:cubicBezTo>
                    <a:pt x="0" y="7783"/>
                    <a:pt x="0" y="7783"/>
                    <a:pt x="0" y="7783"/>
                  </a:cubicBezTo>
                  <a:cubicBezTo>
                    <a:pt x="5743" y="7783"/>
                    <a:pt x="5743" y="7783"/>
                    <a:pt x="5743" y="7783"/>
                  </a:cubicBezTo>
                  <a:cubicBezTo>
                    <a:pt x="5743" y="7777"/>
                    <a:pt x="5743" y="7777"/>
                    <a:pt x="5743" y="7777"/>
                  </a:cubicBezTo>
                  <a:cubicBezTo>
                    <a:pt x="14491" y="7777"/>
                    <a:pt x="14491" y="7777"/>
                    <a:pt x="14491" y="7777"/>
                  </a:cubicBezTo>
                  <a:cubicBezTo>
                    <a:pt x="14491" y="7107"/>
                    <a:pt x="14491" y="7107"/>
                    <a:pt x="14491" y="7107"/>
                  </a:cubicBezTo>
                  <a:lnTo>
                    <a:pt x="4814" y="5351"/>
                  </a:lnTo>
                  <a:close/>
                  <a:moveTo>
                    <a:pt x="3461" y="3471"/>
                  </a:moveTo>
                  <a:cubicBezTo>
                    <a:pt x="3413" y="4257"/>
                    <a:pt x="3413" y="4257"/>
                    <a:pt x="3413" y="4257"/>
                  </a:cubicBezTo>
                  <a:cubicBezTo>
                    <a:pt x="3413" y="4257"/>
                    <a:pt x="3404" y="4310"/>
                    <a:pt x="3420" y="4315"/>
                  </a:cubicBezTo>
                  <a:cubicBezTo>
                    <a:pt x="3425" y="4342"/>
                    <a:pt x="3423" y="5106"/>
                    <a:pt x="3423" y="5106"/>
                  </a:cubicBezTo>
                  <a:cubicBezTo>
                    <a:pt x="3423" y="5106"/>
                    <a:pt x="2296" y="4892"/>
                    <a:pt x="2252" y="4885"/>
                  </a:cubicBezTo>
                  <a:cubicBezTo>
                    <a:pt x="2269" y="4860"/>
                    <a:pt x="2245" y="4827"/>
                    <a:pt x="2245" y="4827"/>
                  </a:cubicBezTo>
                  <a:cubicBezTo>
                    <a:pt x="2165" y="4814"/>
                    <a:pt x="2165" y="4814"/>
                    <a:pt x="2165" y="4814"/>
                  </a:cubicBezTo>
                  <a:cubicBezTo>
                    <a:pt x="1668" y="4742"/>
                    <a:pt x="1668" y="4742"/>
                    <a:pt x="1668" y="4742"/>
                  </a:cubicBezTo>
                  <a:cubicBezTo>
                    <a:pt x="1707" y="4469"/>
                    <a:pt x="1707" y="4469"/>
                    <a:pt x="1707" y="4469"/>
                  </a:cubicBezTo>
                  <a:cubicBezTo>
                    <a:pt x="1707" y="4469"/>
                    <a:pt x="1733" y="4453"/>
                    <a:pt x="1757" y="4450"/>
                  </a:cubicBezTo>
                  <a:cubicBezTo>
                    <a:pt x="1779" y="4448"/>
                    <a:pt x="1815" y="4433"/>
                    <a:pt x="1822" y="4421"/>
                  </a:cubicBezTo>
                  <a:cubicBezTo>
                    <a:pt x="1830" y="4407"/>
                    <a:pt x="1830" y="4284"/>
                    <a:pt x="1830" y="4284"/>
                  </a:cubicBezTo>
                  <a:cubicBezTo>
                    <a:pt x="1837" y="4240"/>
                    <a:pt x="1837" y="4240"/>
                    <a:pt x="1837" y="4240"/>
                  </a:cubicBezTo>
                  <a:cubicBezTo>
                    <a:pt x="1830" y="4209"/>
                    <a:pt x="1830" y="4209"/>
                    <a:pt x="1830" y="4209"/>
                  </a:cubicBezTo>
                  <a:cubicBezTo>
                    <a:pt x="1830" y="4209"/>
                    <a:pt x="1849" y="4202"/>
                    <a:pt x="1861" y="4187"/>
                  </a:cubicBezTo>
                  <a:cubicBezTo>
                    <a:pt x="1873" y="4173"/>
                    <a:pt x="1844" y="4146"/>
                    <a:pt x="1844" y="4146"/>
                  </a:cubicBezTo>
                  <a:cubicBezTo>
                    <a:pt x="1844" y="4146"/>
                    <a:pt x="1827" y="4088"/>
                    <a:pt x="1827" y="4074"/>
                  </a:cubicBezTo>
                  <a:cubicBezTo>
                    <a:pt x="1827" y="4062"/>
                    <a:pt x="1777" y="3936"/>
                    <a:pt x="1779" y="3922"/>
                  </a:cubicBezTo>
                  <a:cubicBezTo>
                    <a:pt x="1781" y="3905"/>
                    <a:pt x="1748" y="3714"/>
                    <a:pt x="1748" y="3690"/>
                  </a:cubicBezTo>
                  <a:cubicBezTo>
                    <a:pt x="1748" y="3669"/>
                    <a:pt x="1733" y="3562"/>
                    <a:pt x="1726" y="3555"/>
                  </a:cubicBezTo>
                  <a:cubicBezTo>
                    <a:pt x="1718" y="3548"/>
                    <a:pt x="1714" y="3439"/>
                    <a:pt x="1714" y="3439"/>
                  </a:cubicBezTo>
                  <a:cubicBezTo>
                    <a:pt x="1905" y="3400"/>
                    <a:pt x="1905" y="3400"/>
                    <a:pt x="1905" y="3400"/>
                  </a:cubicBezTo>
                  <a:cubicBezTo>
                    <a:pt x="1905" y="3400"/>
                    <a:pt x="1941" y="3398"/>
                    <a:pt x="1972" y="3393"/>
                  </a:cubicBezTo>
                  <a:cubicBezTo>
                    <a:pt x="2001" y="3388"/>
                    <a:pt x="2235" y="3347"/>
                    <a:pt x="2242" y="3342"/>
                  </a:cubicBezTo>
                  <a:cubicBezTo>
                    <a:pt x="2250" y="3338"/>
                    <a:pt x="2310" y="3338"/>
                    <a:pt x="2310" y="3338"/>
                  </a:cubicBezTo>
                  <a:cubicBezTo>
                    <a:pt x="2339" y="3326"/>
                    <a:pt x="2339" y="3326"/>
                    <a:pt x="2339" y="3326"/>
                  </a:cubicBezTo>
                  <a:cubicBezTo>
                    <a:pt x="2339" y="3326"/>
                    <a:pt x="2339" y="3357"/>
                    <a:pt x="2363" y="3357"/>
                  </a:cubicBezTo>
                  <a:cubicBezTo>
                    <a:pt x="2387" y="3357"/>
                    <a:pt x="2419" y="3342"/>
                    <a:pt x="2419" y="3342"/>
                  </a:cubicBezTo>
                  <a:cubicBezTo>
                    <a:pt x="2419" y="3342"/>
                    <a:pt x="2440" y="3350"/>
                    <a:pt x="2450" y="3350"/>
                  </a:cubicBezTo>
                  <a:cubicBezTo>
                    <a:pt x="2460" y="3350"/>
                    <a:pt x="2482" y="3330"/>
                    <a:pt x="2482" y="3330"/>
                  </a:cubicBezTo>
                  <a:cubicBezTo>
                    <a:pt x="2484" y="3306"/>
                    <a:pt x="2484" y="3306"/>
                    <a:pt x="2484" y="3306"/>
                  </a:cubicBezTo>
                  <a:cubicBezTo>
                    <a:pt x="2484" y="3306"/>
                    <a:pt x="2518" y="3319"/>
                    <a:pt x="2525" y="3311"/>
                  </a:cubicBezTo>
                  <a:cubicBezTo>
                    <a:pt x="2532" y="3304"/>
                    <a:pt x="2549" y="3275"/>
                    <a:pt x="2549" y="3275"/>
                  </a:cubicBezTo>
                  <a:cubicBezTo>
                    <a:pt x="2571" y="3275"/>
                    <a:pt x="2571" y="3275"/>
                    <a:pt x="2571" y="3275"/>
                  </a:cubicBezTo>
                  <a:cubicBezTo>
                    <a:pt x="2622" y="3352"/>
                    <a:pt x="2622" y="3352"/>
                    <a:pt x="2622" y="3352"/>
                  </a:cubicBezTo>
                  <a:cubicBezTo>
                    <a:pt x="2641" y="3377"/>
                    <a:pt x="2641" y="3377"/>
                    <a:pt x="2641" y="3377"/>
                  </a:cubicBezTo>
                  <a:cubicBezTo>
                    <a:pt x="2677" y="3364"/>
                    <a:pt x="2677" y="3364"/>
                    <a:pt x="2677" y="3364"/>
                  </a:cubicBezTo>
                  <a:cubicBezTo>
                    <a:pt x="2677" y="3364"/>
                    <a:pt x="2906" y="3244"/>
                    <a:pt x="2913" y="3241"/>
                  </a:cubicBezTo>
                  <a:cubicBezTo>
                    <a:pt x="2921" y="3239"/>
                    <a:pt x="3008" y="3198"/>
                    <a:pt x="3027" y="3198"/>
                  </a:cubicBezTo>
                  <a:cubicBezTo>
                    <a:pt x="3044" y="3198"/>
                    <a:pt x="3191" y="3126"/>
                    <a:pt x="3213" y="3106"/>
                  </a:cubicBezTo>
                  <a:cubicBezTo>
                    <a:pt x="3237" y="3089"/>
                    <a:pt x="3544" y="2850"/>
                    <a:pt x="3544" y="2850"/>
                  </a:cubicBezTo>
                  <a:cubicBezTo>
                    <a:pt x="3452" y="3458"/>
                    <a:pt x="3452" y="3458"/>
                    <a:pt x="3452" y="3458"/>
                  </a:cubicBezTo>
                  <a:lnTo>
                    <a:pt x="3461" y="347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tint val="32157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475" y="3158"/>
              <a:ext cx="460" cy="203"/>
            </a:xfrm>
            <a:custGeom>
              <a:avLst/>
              <a:gdLst>
                <a:gd name="T0" fmla="*/ 2147483647 w 479"/>
                <a:gd name="T1" fmla="*/ 2147483647 h 211"/>
                <a:gd name="T2" fmla="*/ 2147483647 w 479"/>
                <a:gd name="T3" fmla="*/ 2147483647 h 211"/>
                <a:gd name="T4" fmla="*/ 2147483647 w 479"/>
                <a:gd name="T5" fmla="*/ 2147483647 h 211"/>
                <a:gd name="T6" fmla="*/ 2147483647 w 479"/>
                <a:gd name="T7" fmla="*/ 2147483647 h 211"/>
                <a:gd name="T8" fmla="*/ 2147483647 w 479"/>
                <a:gd name="T9" fmla="*/ 2147483647 h 211"/>
                <a:gd name="T10" fmla="*/ 2147483647 w 479"/>
                <a:gd name="T11" fmla="*/ 2147483647 h 211"/>
                <a:gd name="T12" fmla="*/ 2147483647 w 479"/>
                <a:gd name="T13" fmla="*/ 2147483647 h 211"/>
                <a:gd name="T14" fmla="*/ 2147483647 w 479"/>
                <a:gd name="T15" fmla="*/ 2147483647 h 211"/>
                <a:gd name="T16" fmla="*/ 2147483647 w 479"/>
                <a:gd name="T17" fmla="*/ 2147483647 h 211"/>
                <a:gd name="T18" fmla="*/ 2147483647 w 479"/>
                <a:gd name="T19" fmla="*/ 2147483647 h 211"/>
                <a:gd name="T20" fmla="*/ 2147483647 w 479"/>
                <a:gd name="T21" fmla="*/ 2147483647 h 211"/>
                <a:gd name="T22" fmla="*/ 2147483647 w 479"/>
                <a:gd name="T23" fmla="*/ 2147483647 h 211"/>
                <a:gd name="T24" fmla="*/ 2147483647 w 479"/>
                <a:gd name="T25" fmla="*/ 2147483647 h 211"/>
                <a:gd name="T26" fmla="*/ 2147483647 w 479"/>
                <a:gd name="T27" fmla="*/ 2147483647 h 211"/>
                <a:gd name="T28" fmla="*/ 2147483647 w 479"/>
                <a:gd name="T29" fmla="*/ 2147483647 h 211"/>
                <a:gd name="T30" fmla="*/ 2147483647 w 479"/>
                <a:gd name="T31" fmla="*/ 2147483647 h 2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79"/>
                <a:gd name="T49" fmla="*/ 0 h 211"/>
                <a:gd name="T50" fmla="*/ 479 w 479"/>
                <a:gd name="T51" fmla="*/ 211 h 2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79" h="211">
                  <a:moveTo>
                    <a:pt x="443" y="54"/>
                  </a:moveTo>
                  <a:cubicBezTo>
                    <a:pt x="356" y="0"/>
                    <a:pt x="266" y="4"/>
                    <a:pt x="266" y="4"/>
                  </a:cubicBezTo>
                  <a:cubicBezTo>
                    <a:pt x="266" y="4"/>
                    <a:pt x="56" y="0"/>
                    <a:pt x="19" y="96"/>
                  </a:cubicBezTo>
                  <a:cubicBezTo>
                    <a:pt x="0" y="147"/>
                    <a:pt x="90" y="183"/>
                    <a:pt x="99" y="187"/>
                  </a:cubicBezTo>
                  <a:cubicBezTo>
                    <a:pt x="108" y="190"/>
                    <a:pt x="196" y="211"/>
                    <a:pt x="227" y="207"/>
                  </a:cubicBezTo>
                  <a:cubicBezTo>
                    <a:pt x="259" y="207"/>
                    <a:pt x="321" y="203"/>
                    <a:pt x="366" y="189"/>
                  </a:cubicBezTo>
                  <a:cubicBezTo>
                    <a:pt x="411" y="174"/>
                    <a:pt x="447" y="153"/>
                    <a:pt x="460" y="131"/>
                  </a:cubicBezTo>
                  <a:cubicBezTo>
                    <a:pt x="474" y="109"/>
                    <a:pt x="479" y="85"/>
                    <a:pt x="443" y="54"/>
                  </a:cubicBezTo>
                  <a:close/>
                  <a:moveTo>
                    <a:pt x="357" y="104"/>
                  </a:moveTo>
                  <a:cubicBezTo>
                    <a:pt x="352" y="131"/>
                    <a:pt x="317" y="139"/>
                    <a:pt x="304" y="143"/>
                  </a:cubicBezTo>
                  <a:cubicBezTo>
                    <a:pt x="290" y="148"/>
                    <a:pt x="264" y="152"/>
                    <a:pt x="234" y="153"/>
                  </a:cubicBezTo>
                  <a:cubicBezTo>
                    <a:pt x="203" y="155"/>
                    <a:pt x="172" y="143"/>
                    <a:pt x="172" y="143"/>
                  </a:cubicBezTo>
                  <a:cubicBezTo>
                    <a:pt x="172" y="143"/>
                    <a:pt x="131" y="133"/>
                    <a:pt x="131" y="97"/>
                  </a:cubicBezTo>
                  <a:cubicBezTo>
                    <a:pt x="149" y="46"/>
                    <a:pt x="256" y="49"/>
                    <a:pt x="256" y="49"/>
                  </a:cubicBezTo>
                  <a:cubicBezTo>
                    <a:pt x="256" y="49"/>
                    <a:pt x="310" y="54"/>
                    <a:pt x="320" y="60"/>
                  </a:cubicBezTo>
                  <a:cubicBezTo>
                    <a:pt x="326" y="61"/>
                    <a:pt x="362" y="77"/>
                    <a:pt x="357" y="10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8" name="AutoShape 54"/>
            <p:cNvSpPr>
              <a:spLocks/>
            </p:cNvSpPr>
            <p:nvPr/>
          </p:nvSpPr>
          <p:spPr bwMode="auto">
            <a:xfrm>
              <a:off x="1492" y="1114"/>
              <a:ext cx="231" cy="284"/>
            </a:xfrm>
            <a:custGeom>
              <a:avLst/>
              <a:gdLst>
                <a:gd name="T0" fmla="*/ 2147483647 w 241"/>
                <a:gd name="T1" fmla="*/ 2147483647 h 295"/>
                <a:gd name="T2" fmla="*/ 2147483647 w 241"/>
                <a:gd name="T3" fmla="*/ 2147483647 h 295"/>
                <a:gd name="T4" fmla="*/ 2147483647 w 241"/>
                <a:gd name="T5" fmla="*/ 2147483647 h 295"/>
                <a:gd name="T6" fmla="*/ 2147483647 w 241"/>
                <a:gd name="T7" fmla="*/ 2147483647 h 295"/>
                <a:gd name="T8" fmla="*/ 2147483647 w 241"/>
                <a:gd name="T9" fmla="*/ 2147483647 h 295"/>
                <a:gd name="T10" fmla="*/ 2147483647 w 241"/>
                <a:gd name="T11" fmla="*/ 2147483647 h 295"/>
                <a:gd name="T12" fmla="*/ 2147483647 w 241"/>
                <a:gd name="T13" fmla="*/ 2147483647 h 295"/>
                <a:gd name="T14" fmla="*/ 2147483647 w 241"/>
                <a:gd name="T15" fmla="*/ 2147483647 h 295"/>
                <a:gd name="T16" fmla="*/ 2147483647 w 241"/>
                <a:gd name="T17" fmla="*/ 0 h 295"/>
                <a:gd name="T18" fmla="*/ 2147483647 w 241"/>
                <a:gd name="T19" fmla="*/ 2147483647 h 295"/>
                <a:gd name="T20" fmla="*/ 2147483647 w 241"/>
                <a:gd name="T21" fmla="*/ 2147483647 h 295"/>
                <a:gd name="T22" fmla="*/ 2147483647 w 241"/>
                <a:gd name="T23" fmla="*/ 2147483647 h 295"/>
                <a:gd name="T24" fmla="*/ 2147483647 w 241"/>
                <a:gd name="T25" fmla="*/ 2147483647 h 295"/>
                <a:gd name="T26" fmla="*/ 2147483647 w 241"/>
                <a:gd name="T27" fmla="*/ 2147483647 h 295"/>
                <a:gd name="T28" fmla="*/ 2147483647 w 241"/>
                <a:gd name="T29" fmla="*/ 2147483647 h 295"/>
                <a:gd name="T30" fmla="*/ 2147483647 w 241"/>
                <a:gd name="T31" fmla="*/ 2147483647 h 295"/>
                <a:gd name="T32" fmla="*/ 2147483647 w 241"/>
                <a:gd name="T33" fmla="*/ 2147483647 h 295"/>
                <a:gd name="T34" fmla="*/ 2147483647 w 241"/>
                <a:gd name="T35" fmla="*/ 2147483647 h 295"/>
                <a:gd name="T36" fmla="*/ 2147483647 w 241"/>
                <a:gd name="T37" fmla="*/ 2147483647 h 295"/>
                <a:gd name="T38" fmla="*/ 0 w 241"/>
                <a:gd name="T39" fmla="*/ 2147483647 h 295"/>
                <a:gd name="T40" fmla="*/ 2147483647 w 241"/>
                <a:gd name="T41" fmla="*/ 2147483647 h 295"/>
                <a:gd name="T42" fmla="*/ 2147483647 w 241"/>
                <a:gd name="T43" fmla="*/ 2147483647 h 295"/>
                <a:gd name="T44" fmla="*/ 2147483647 w 241"/>
                <a:gd name="T45" fmla="*/ 2147483647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0" name="AutoShape 55"/>
            <p:cNvSpPr>
              <a:spLocks/>
            </p:cNvSpPr>
            <p:nvPr/>
          </p:nvSpPr>
          <p:spPr bwMode="auto">
            <a:xfrm>
              <a:off x="997" y="1851"/>
              <a:ext cx="36" cy="97"/>
            </a:xfrm>
            <a:custGeom>
              <a:avLst/>
              <a:gdLst>
                <a:gd name="T0" fmla="*/ 0 w 40"/>
                <a:gd name="T1" fmla="*/ 0 h 103"/>
                <a:gd name="T2" fmla="*/ 2147483647 w 40"/>
                <a:gd name="T3" fmla="*/ 2147483647 h 103"/>
                <a:gd name="T4" fmla="*/ 2147483647 w 40"/>
                <a:gd name="T5" fmla="*/ 2147483647 h 103"/>
                <a:gd name="T6" fmla="*/ 2147483647 w 40"/>
                <a:gd name="T7" fmla="*/ 2147483647 h 103"/>
                <a:gd name="T8" fmla="*/ 2147483647 w 40"/>
                <a:gd name="T9" fmla="*/ 2147483647 h 103"/>
                <a:gd name="T10" fmla="*/ 2147483647 w 40"/>
                <a:gd name="T11" fmla="*/ 2147483647 h 103"/>
                <a:gd name="T12" fmla="*/ 2147483647 w 40"/>
                <a:gd name="T13" fmla="*/ 2147483647 h 103"/>
                <a:gd name="T14" fmla="*/ 2147483647 w 40"/>
                <a:gd name="T15" fmla="*/ 2147483647 h 103"/>
                <a:gd name="T16" fmla="*/ 2147483647 w 40"/>
                <a:gd name="T17" fmla="*/ 2147483647 h 103"/>
                <a:gd name="T18" fmla="*/ 0 w 40"/>
                <a:gd name="T19" fmla="*/ 0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103"/>
                <a:gd name="T32" fmla="*/ 40 w 40"/>
                <a:gd name="T33" fmla="*/ 103 h 1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103">
                  <a:moveTo>
                    <a:pt x="0" y="0"/>
                  </a:moveTo>
                  <a:cubicBezTo>
                    <a:pt x="0" y="0"/>
                    <a:pt x="19" y="14"/>
                    <a:pt x="22" y="26"/>
                  </a:cubicBezTo>
                  <a:cubicBezTo>
                    <a:pt x="26" y="39"/>
                    <a:pt x="36" y="69"/>
                    <a:pt x="35" y="78"/>
                  </a:cubicBezTo>
                  <a:cubicBezTo>
                    <a:pt x="35" y="87"/>
                    <a:pt x="40" y="101"/>
                    <a:pt x="40" y="101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38" y="103"/>
                    <a:pt x="30" y="79"/>
                    <a:pt x="30" y="74"/>
                  </a:cubicBezTo>
                  <a:cubicBezTo>
                    <a:pt x="30" y="70"/>
                    <a:pt x="23" y="41"/>
                    <a:pt x="23" y="41"/>
                  </a:cubicBezTo>
                  <a:cubicBezTo>
                    <a:pt x="23" y="41"/>
                    <a:pt x="17" y="22"/>
                    <a:pt x="15" y="20"/>
                  </a:cubicBezTo>
                  <a:cubicBezTo>
                    <a:pt x="13" y="17"/>
                    <a:pt x="2" y="5"/>
                    <a:pt x="2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1" name="AutoShape 56"/>
            <p:cNvSpPr>
              <a:spLocks/>
            </p:cNvSpPr>
            <p:nvPr/>
          </p:nvSpPr>
          <p:spPr bwMode="auto">
            <a:xfrm>
              <a:off x="399" y="1479"/>
              <a:ext cx="113" cy="180"/>
            </a:xfrm>
            <a:custGeom>
              <a:avLst/>
              <a:gdLst>
                <a:gd name="T0" fmla="*/ 2147483647 w 118"/>
                <a:gd name="T1" fmla="*/ 0 h 186"/>
                <a:gd name="T2" fmla="*/ 2147483647 w 118"/>
                <a:gd name="T3" fmla="*/ 2147483647 h 186"/>
                <a:gd name="T4" fmla="*/ 2147483647 w 118"/>
                <a:gd name="T5" fmla="*/ 2147483647 h 186"/>
                <a:gd name="T6" fmla="*/ 2147483647 w 118"/>
                <a:gd name="T7" fmla="*/ 2147483647 h 186"/>
                <a:gd name="T8" fmla="*/ 2147483647 w 118"/>
                <a:gd name="T9" fmla="*/ 2147483647 h 186"/>
                <a:gd name="T10" fmla="*/ 2147483647 w 118"/>
                <a:gd name="T11" fmla="*/ 2147483647 h 186"/>
                <a:gd name="T12" fmla="*/ 2147483647 w 118"/>
                <a:gd name="T13" fmla="*/ 2147483647 h 186"/>
                <a:gd name="T14" fmla="*/ 2147483647 w 118"/>
                <a:gd name="T15" fmla="*/ 2147483647 h 186"/>
                <a:gd name="T16" fmla="*/ 0 w 118"/>
                <a:gd name="T17" fmla="*/ 2147483647 h 186"/>
                <a:gd name="T18" fmla="*/ 2147483647 w 118"/>
                <a:gd name="T19" fmla="*/ 2147483647 h 186"/>
                <a:gd name="T20" fmla="*/ 2147483647 w 118"/>
                <a:gd name="T21" fmla="*/ 2147483647 h 186"/>
                <a:gd name="T22" fmla="*/ 2147483647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2" name="AutoShape 57"/>
            <p:cNvSpPr>
              <a:spLocks/>
            </p:cNvSpPr>
            <p:nvPr/>
          </p:nvSpPr>
          <p:spPr bwMode="auto">
            <a:xfrm>
              <a:off x="1755" y="2336"/>
              <a:ext cx="124" cy="52"/>
            </a:xfrm>
            <a:custGeom>
              <a:avLst/>
              <a:gdLst>
                <a:gd name="T0" fmla="*/ 0 w 128"/>
                <a:gd name="T1" fmla="*/ 0 h 54"/>
                <a:gd name="T2" fmla="*/ 2147483647 w 128"/>
                <a:gd name="T3" fmla="*/ 2147483647 h 54"/>
                <a:gd name="T4" fmla="*/ 2147483647 w 128"/>
                <a:gd name="T5" fmla="*/ 2147483647 h 54"/>
                <a:gd name="T6" fmla="*/ 2147483647 w 128"/>
                <a:gd name="T7" fmla="*/ 2147483647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130" y="2586"/>
              <a:ext cx="780" cy="219"/>
            </a:xfrm>
            <a:custGeom>
              <a:avLst/>
              <a:gdLst>
                <a:gd name="T0" fmla="*/ 0 w 881"/>
                <a:gd name="T1" fmla="*/ 163 h 247"/>
                <a:gd name="T2" fmla="*/ 458 w 881"/>
                <a:gd name="T3" fmla="*/ 0 h 247"/>
                <a:gd name="T4" fmla="*/ 881 w 881"/>
                <a:gd name="T5" fmla="*/ 58 h 247"/>
                <a:gd name="T6" fmla="*/ 430 w 881"/>
                <a:gd name="T7" fmla="*/ 247 h 247"/>
                <a:gd name="T8" fmla="*/ 0 w 881"/>
                <a:gd name="T9" fmla="*/ 163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1"/>
                <a:gd name="T16" fmla="*/ 0 h 247"/>
                <a:gd name="T17" fmla="*/ 881 w 88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1" h="247">
                  <a:moveTo>
                    <a:pt x="0" y="163"/>
                  </a:moveTo>
                  <a:lnTo>
                    <a:pt x="458" y="0"/>
                  </a:lnTo>
                  <a:lnTo>
                    <a:pt x="881" y="58"/>
                  </a:lnTo>
                  <a:lnTo>
                    <a:pt x="430" y="247"/>
                  </a:lnTo>
                  <a:lnTo>
                    <a:pt x="0" y="163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 noProof="1">
                <a:latin typeface="Arial" charset="0"/>
                <a:cs typeface="Arial" charset="0"/>
              </a:endParaRPr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2152" y="3224"/>
              <a:ext cx="1906" cy="362"/>
            </a:xfrm>
            <a:custGeom>
              <a:avLst/>
              <a:gdLst>
                <a:gd name="T0" fmla="*/ 6 w 1985"/>
                <a:gd name="T1" fmla="*/ 121 h 380"/>
                <a:gd name="T2" fmla="*/ 518 w 1985"/>
                <a:gd name="T3" fmla="*/ 35 h 380"/>
                <a:gd name="T4" fmla="*/ 701 w 1985"/>
                <a:gd name="T5" fmla="*/ 0 h 380"/>
                <a:gd name="T6" fmla="*/ 739 w 1985"/>
                <a:gd name="T7" fmla="*/ 24 h 380"/>
                <a:gd name="T8" fmla="*/ 897 w 1985"/>
                <a:gd name="T9" fmla="*/ 20 h 380"/>
                <a:gd name="T10" fmla="*/ 1008 w 1985"/>
                <a:gd name="T11" fmla="*/ 16 h 380"/>
                <a:gd name="T12" fmla="*/ 1028 w 1985"/>
                <a:gd name="T13" fmla="*/ 12 h 380"/>
                <a:gd name="T14" fmla="*/ 1084 w 1985"/>
                <a:gd name="T15" fmla="*/ 48 h 380"/>
                <a:gd name="T16" fmla="*/ 1140 w 1985"/>
                <a:gd name="T17" fmla="*/ 88 h 380"/>
                <a:gd name="T18" fmla="*/ 1193 w 1985"/>
                <a:gd name="T19" fmla="*/ 174 h 380"/>
                <a:gd name="T20" fmla="*/ 1221 w 1985"/>
                <a:gd name="T21" fmla="*/ 230 h 380"/>
                <a:gd name="T22" fmla="*/ 1241 w 1985"/>
                <a:gd name="T23" fmla="*/ 220 h 380"/>
                <a:gd name="T24" fmla="*/ 1246 w 1985"/>
                <a:gd name="T25" fmla="*/ 107 h 380"/>
                <a:gd name="T26" fmla="*/ 1300 w 1985"/>
                <a:gd name="T27" fmla="*/ 107 h 380"/>
                <a:gd name="T28" fmla="*/ 1441 w 1985"/>
                <a:gd name="T29" fmla="*/ 112 h 380"/>
                <a:gd name="T30" fmla="*/ 1553 w 1985"/>
                <a:gd name="T31" fmla="*/ 110 h 380"/>
                <a:gd name="T32" fmla="*/ 1589 w 1985"/>
                <a:gd name="T33" fmla="*/ 109 h 380"/>
                <a:gd name="T34" fmla="*/ 1739 w 1985"/>
                <a:gd name="T35" fmla="*/ 128 h 380"/>
                <a:gd name="T36" fmla="*/ 1894 w 1985"/>
                <a:gd name="T37" fmla="*/ 139 h 380"/>
                <a:gd name="T38" fmla="*/ 1985 w 1985"/>
                <a:gd name="T39" fmla="*/ 363 h 380"/>
                <a:gd name="T40" fmla="*/ 1974 w 1985"/>
                <a:gd name="T41" fmla="*/ 380 h 380"/>
                <a:gd name="T42" fmla="*/ 1314 w 1985"/>
                <a:gd name="T43" fmla="*/ 328 h 380"/>
                <a:gd name="T44" fmla="*/ 1239 w 1985"/>
                <a:gd name="T45" fmla="*/ 322 h 380"/>
                <a:gd name="T46" fmla="*/ 1234 w 1985"/>
                <a:gd name="T47" fmla="*/ 313 h 380"/>
                <a:gd name="T48" fmla="*/ 1181 w 1985"/>
                <a:gd name="T49" fmla="*/ 326 h 380"/>
                <a:gd name="T50" fmla="*/ 991 w 1985"/>
                <a:gd name="T51" fmla="*/ 337 h 380"/>
                <a:gd name="T52" fmla="*/ 923 w 1985"/>
                <a:gd name="T53" fmla="*/ 344 h 380"/>
                <a:gd name="T54" fmla="*/ 866 w 1985"/>
                <a:gd name="T55" fmla="*/ 348 h 380"/>
                <a:gd name="T56" fmla="*/ 672 w 1985"/>
                <a:gd name="T57" fmla="*/ 361 h 380"/>
                <a:gd name="T58" fmla="*/ 650 w 1985"/>
                <a:gd name="T59" fmla="*/ 274 h 380"/>
                <a:gd name="T60" fmla="*/ 646 w 1985"/>
                <a:gd name="T61" fmla="*/ 247 h 380"/>
                <a:gd name="T62" fmla="*/ 569 w 1985"/>
                <a:gd name="T63" fmla="*/ 269 h 380"/>
                <a:gd name="T64" fmla="*/ 258 w 1985"/>
                <a:gd name="T65" fmla="*/ 332 h 380"/>
                <a:gd name="T66" fmla="*/ 226 w 1985"/>
                <a:gd name="T67" fmla="*/ 339 h 380"/>
                <a:gd name="T68" fmla="*/ 179 w 1985"/>
                <a:gd name="T69" fmla="*/ 306 h 380"/>
                <a:gd name="T70" fmla="*/ 48 w 1985"/>
                <a:gd name="T71" fmla="*/ 193 h 380"/>
                <a:gd name="T72" fmla="*/ 13 w 1985"/>
                <a:gd name="T73" fmla="*/ 163 h 380"/>
                <a:gd name="T74" fmla="*/ 13 w 1985"/>
                <a:gd name="T75" fmla="*/ 157 h 380"/>
                <a:gd name="T76" fmla="*/ 9 w 1985"/>
                <a:gd name="T77" fmla="*/ 151 h 380"/>
                <a:gd name="T78" fmla="*/ 10 w 1985"/>
                <a:gd name="T79" fmla="*/ 146 h 380"/>
                <a:gd name="T80" fmla="*/ 0 w 1985"/>
                <a:gd name="T81" fmla="*/ 134 h 380"/>
                <a:gd name="T82" fmla="*/ 6 w 1985"/>
                <a:gd name="T83" fmla="*/ 121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 noProof="1">
                <a:latin typeface="Arial" charset="0"/>
                <a:cs typeface="Arial" charset="0"/>
              </a:endParaRPr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265" y="3172"/>
              <a:ext cx="1107" cy="419"/>
            </a:xfrm>
            <a:custGeom>
              <a:avLst/>
              <a:gdLst>
                <a:gd name="T0" fmla="*/ 2147483647 w 1153"/>
                <a:gd name="T1" fmla="*/ 2147483647 h 435"/>
                <a:gd name="T2" fmla="*/ 0 w 1153"/>
                <a:gd name="T3" fmla="*/ 2147483647 h 435"/>
                <a:gd name="T4" fmla="*/ 2147483647 w 1153"/>
                <a:gd name="T5" fmla="*/ 2147483647 h 435"/>
                <a:gd name="T6" fmla="*/ 2147483647 w 1153"/>
                <a:gd name="T7" fmla="*/ 2147483647 h 435"/>
                <a:gd name="T8" fmla="*/ 2147483647 w 1153"/>
                <a:gd name="T9" fmla="*/ 2147483647 h 435"/>
                <a:gd name="T10" fmla="*/ 2147483647 w 1153"/>
                <a:gd name="T11" fmla="*/ 2147483647 h 435"/>
                <a:gd name="T12" fmla="*/ 2147483647 w 1153"/>
                <a:gd name="T13" fmla="*/ 2147483647 h 435"/>
                <a:gd name="T14" fmla="*/ 2147483647 w 1153"/>
                <a:gd name="T15" fmla="*/ 2147483647 h 435"/>
                <a:gd name="T16" fmla="*/ 2147483647 w 1153"/>
                <a:gd name="T17" fmla="*/ 2147483647 h 435"/>
                <a:gd name="T18" fmla="*/ 2147483647 w 1153"/>
                <a:gd name="T19" fmla="*/ 0 h 435"/>
                <a:gd name="T20" fmla="*/ 2147483647 w 1153"/>
                <a:gd name="T21" fmla="*/ 2147483647 h 435"/>
                <a:gd name="T22" fmla="*/ 2147483647 w 1153"/>
                <a:gd name="T23" fmla="*/ 2147483647 h 4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53"/>
                <a:gd name="T37" fmla="*/ 0 h 435"/>
                <a:gd name="T38" fmla="*/ 1153 w 1153"/>
                <a:gd name="T39" fmla="*/ 435 h 4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53" h="435">
                  <a:moveTo>
                    <a:pt x="838" y="9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86" y="432"/>
                    <a:pt x="86" y="432"/>
                    <a:pt x="86" y="432"/>
                  </a:cubicBezTo>
                  <a:cubicBezTo>
                    <a:pt x="86" y="432"/>
                    <a:pt x="117" y="435"/>
                    <a:pt x="120" y="435"/>
                  </a:cubicBezTo>
                  <a:cubicBezTo>
                    <a:pt x="123" y="435"/>
                    <a:pt x="258" y="416"/>
                    <a:pt x="258" y="416"/>
                  </a:cubicBezTo>
                  <a:cubicBezTo>
                    <a:pt x="1000" y="282"/>
                    <a:pt x="1000" y="282"/>
                    <a:pt x="1000" y="282"/>
                  </a:cubicBezTo>
                  <a:cubicBezTo>
                    <a:pt x="1153" y="254"/>
                    <a:pt x="1153" y="254"/>
                    <a:pt x="1153" y="254"/>
                  </a:cubicBezTo>
                  <a:cubicBezTo>
                    <a:pt x="1153" y="254"/>
                    <a:pt x="1142" y="264"/>
                    <a:pt x="1131" y="251"/>
                  </a:cubicBezTo>
                  <a:cubicBezTo>
                    <a:pt x="1121" y="237"/>
                    <a:pt x="978" y="72"/>
                    <a:pt x="978" y="72"/>
                  </a:cubicBezTo>
                  <a:cubicBezTo>
                    <a:pt x="933" y="0"/>
                    <a:pt x="933" y="0"/>
                    <a:pt x="933" y="0"/>
                  </a:cubicBezTo>
                  <a:cubicBezTo>
                    <a:pt x="838" y="7"/>
                    <a:pt x="838" y="7"/>
                    <a:pt x="838" y="7"/>
                  </a:cubicBezTo>
                  <a:lnTo>
                    <a:pt x="838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140" y="2981"/>
              <a:ext cx="1906" cy="364"/>
            </a:xfrm>
            <a:custGeom>
              <a:avLst/>
              <a:gdLst>
                <a:gd name="T0" fmla="*/ 2147483647 w 1985"/>
                <a:gd name="T1" fmla="*/ 2147483647 h 380"/>
                <a:gd name="T2" fmla="*/ 2147483647 w 1985"/>
                <a:gd name="T3" fmla="*/ 2147483647 h 380"/>
                <a:gd name="T4" fmla="*/ 2147483647 w 1985"/>
                <a:gd name="T5" fmla="*/ 0 h 380"/>
                <a:gd name="T6" fmla="*/ 2147483647 w 1985"/>
                <a:gd name="T7" fmla="*/ 2147483647 h 380"/>
                <a:gd name="T8" fmla="*/ 2147483647 w 1985"/>
                <a:gd name="T9" fmla="*/ 2147483647 h 380"/>
                <a:gd name="T10" fmla="*/ 2147483647 w 1985"/>
                <a:gd name="T11" fmla="*/ 2147483647 h 380"/>
                <a:gd name="T12" fmla="*/ 2147483647 w 1985"/>
                <a:gd name="T13" fmla="*/ 2147483647 h 380"/>
                <a:gd name="T14" fmla="*/ 2147483647 w 1985"/>
                <a:gd name="T15" fmla="*/ 2147483647 h 380"/>
                <a:gd name="T16" fmla="*/ 2147483647 w 1985"/>
                <a:gd name="T17" fmla="*/ 2147483647 h 380"/>
                <a:gd name="T18" fmla="*/ 2147483647 w 1985"/>
                <a:gd name="T19" fmla="*/ 2147483647 h 380"/>
                <a:gd name="T20" fmla="*/ 2147483647 w 1985"/>
                <a:gd name="T21" fmla="*/ 2147483647 h 380"/>
                <a:gd name="T22" fmla="*/ 2147483647 w 1985"/>
                <a:gd name="T23" fmla="*/ 2147483647 h 380"/>
                <a:gd name="T24" fmla="*/ 2147483647 w 1985"/>
                <a:gd name="T25" fmla="*/ 2147483647 h 380"/>
                <a:gd name="T26" fmla="*/ 2147483647 w 1985"/>
                <a:gd name="T27" fmla="*/ 2147483647 h 380"/>
                <a:gd name="T28" fmla="*/ 2147483647 w 1985"/>
                <a:gd name="T29" fmla="*/ 2147483647 h 380"/>
                <a:gd name="T30" fmla="*/ 2147483647 w 1985"/>
                <a:gd name="T31" fmla="*/ 2147483647 h 380"/>
                <a:gd name="T32" fmla="*/ 2147483647 w 1985"/>
                <a:gd name="T33" fmla="*/ 2147483647 h 380"/>
                <a:gd name="T34" fmla="*/ 2147483647 w 1985"/>
                <a:gd name="T35" fmla="*/ 2147483647 h 380"/>
                <a:gd name="T36" fmla="*/ 2147483647 w 1985"/>
                <a:gd name="T37" fmla="*/ 2147483647 h 380"/>
                <a:gd name="T38" fmla="*/ 2147483647 w 1985"/>
                <a:gd name="T39" fmla="*/ 2147483647 h 380"/>
                <a:gd name="T40" fmla="*/ 2147483647 w 1985"/>
                <a:gd name="T41" fmla="*/ 2147483647 h 380"/>
                <a:gd name="T42" fmla="*/ 2147483647 w 1985"/>
                <a:gd name="T43" fmla="*/ 2147483647 h 380"/>
                <a:gd name="T44" fmla="*/ 2147483647 w 1985"/>
                <a:gd name="T45" fmla="*/ 2147483647 h 380"/>
                <a:gd name="T46" fmla="*/ 2147483647 w 1985"/>
                <a:gd name="T47" fmla="*/ 2147483647 h 380"/>
                <a:gd name="T48" fmla="*/ 2147483647 w 1985"/>
                <a:gd name="T49" fmla="*/ 2147483647 h 380"/>
                <a:gd name="T50" fmla="*/ 2147483647 w 1985"/>
                <a:gd name="T51" fmla="*/ 2147483647 h 380"/>
                <a:gd name="T52" fmla="*/ 2147483647 w 1985"/>
                <a:gd name="T53" fmla="*/ 2147483647 h 380"/>
                <a:gd name="T54" fmla="*/ 2147483647 w 1985"/>
                <a:gd name="T55" fmla="*/ 2147483647 h 380"/>
                <a:gd name="T56" fmla="*/ 2147483647 w 1985"/>
                <a:gd name="T57" fmla="*/ 2147483647 h 380"/>
                <a:gd name="T58" fmla="*/ 2147483647 w 1985"/>
                <a:gd name="T59" fmla="*/ 2147483647 h 380"/>
                <a:gd name="T60" fmla="*/ 2147483647 w 1985"/>
                <a:gd name="T61" fmla="*/ 2147483647 h 380"/>
                <a:gd name="T62" fmla="*/ 2147483647 w 1985"/>
                <a:gd name="T63" fmla="*/ 2147483647 h 380"/>
                <a:gd name="T64" fmla="*/ 2147483647 w 1985"/>
                <a:gd name="T65" fmla="*/ 2147483647 h 380"/>
                <a:gd name="T66" fmla="*/ 2147483647 w 1985"/>
                <a:gd name="T67" fmla="*/ 2147483647 h 380"/>
                <a:gd name="T68" fmla="*/ 2147483647 w 1985"/>
                <a:gd name="T69" fmla="*/ 2147483647 h 380"/>
                <a:gd name="T70" fmla="*/ 2147483647 w 1985"/>
                <a:gd name="T71" fmla="*/ 2147483647 h 380"/>
                <a:gd name="T72" fmla="*/ 2147483647 w 1985"/>
                <a:gd name="T73" fmla="*/ 2147483647 h 380"/>
                <a:gd name="T74" fmla="*/ 2147483647 w 1985"/>
                <a:gd name="T75" fmla="*/ 2147483647 h 380"/>
                <a:gd name="T76" fmla="*/ 2147483647 w 1985"/>
                <a:gd name="T77" fmla="*/ 2147483647 h 380"/>
                <a:gd name="T78" fmla="*/ 2147483647 w 1985"/>
                <a:gd name="T79" fmla="*/ 2147483647 h 380"/>
                <a:gd name="T80" fmla="*/ 0 w 1985"/>
                <a:gd name="T81" fmla="*/ 2147483647 h 380"/>
                <a:gd name="T82" fmla="*/ 2147483647 w 1985"/>
                <a:gd name="T83" fmla="*/ 2147483647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7" name="Freeform 19"/>
            <p:cNvSpPr>
              <a:spLocks noEditPoints="1"/>
            </p:cNvSpPr>
            <p:nvPr/>
          </p:nvSpPr>
          <p:spPr bwMode="auto">
            <a:xfrm>
              <a:off x="907" y="3035"/>
              <a:ext cx="273" cy="133"/>
            </a:xfrm>
            <a:custGeom>
              <a:avLst/>
              <a:gdLst>
                <a:gd name="T0" fmla="*/ 2147483647 w 283"/>
                <a:gd name="T1" fmla="*/ 2147483647 h 139"/>
                <a:gd name="T2" fmla="*/ 2147483647 w 283"/>
                <a:gd name="T3" fmla="*/ 2147483647 h 139"/>
                <a:gd name="T4" fmla="*/ 2147483647 w 283"/>
                <a:gd name="T5" fmla="*/ 0 h 139"/>
                <a:gd name="T6" fmla="*/ 2147483647 w 283"/>
                <a:gd name="T7" fmla="*/ 2147483647 h 139"/>
                <a:gd name="T8" fmla="*/ 0 w 283"/>
                <a:gd name="T9" fmla="*/ 2147483647 h 139"/>
                <a:gd name="T10" fmla="*/ 2147483647 w 283"/>
                <a:gd name="T11" fmla="*/ 2147483647 h 139"/>
                <a:gd name="T12" fmla="*/ 2147483647 w 283"/>
                <a:gd name="T13" fmla="*/ 2147483647 h 139"/>
                <a:gd name="T14" fmla="*/ 2147483647 w 283"/>
                <a:gd name="T15" fmla="*/ 2147483647 h 139"/>
                <a:gd name="T16" fmla="*/ 2147483647 w 283"/>
                <a:gd name="T17" fmla="*/ 2147483647 h 139"/>
                <a:gd name="T18" fmla="*/ 2147483647 w 283"/>
                <a:gd name="T19" fmla="*/ 2147483647 h 139"/>
                <a:gd name="T20" fmla="*/ 2147483647 w 283"/>
                <a:gd name="T21" fmla="*/ 2147483647 h 139"/>
                <a:gd name="T22" fmla="*/ 2147483647 w 283"/>
                <a:gd name="T23" fmla="*/ 2147483647 h 139"/>
                <a:gd name="T24" fmla="*/ 2147483647 w 283"/>
                <a:gd name="T25" fmla="*/ 2147483647 h 139"/>
                <a:gd name="T26" fmla="*/ 2147483647 w 283"/>
                <a:gd name="T27" fmla="*/ 2147483647 h 139"/>
                <a:gd name="T28" fmla="*/ 2147483647 w 283"/>
                <a:gd name="T29" fmla="*/ 2147483647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3"/>
                <a:gd name="T46" fmla="*/ 0 h 139"/>
                <a:gd name="T47" fmla="*/ 283 w 283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3" h="139">
                  <a:moveTo>
                    <a:pt x="241" y="25"/>
                  </a:moveTo>
                  <a:cubicBezTo>
                    <a:pt x="159" y="3"/>
                    <a:pt x="159" y="3"/>
                    <a:pt x="159" y="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34" y="139"/>
                    <a:pt x="139" y="139"/>
                  </a:cubicBezTo>
                  <a:cubicBezTo>
                    <a:pt x="144" y="139"/>
                    <a:pt x="200" y="103"/>
                    <a:pt x="200" y="103"/>
                  </a:cubicBezTo>
                  <a:cubicBezTo>
                    <a:pt x="280" y="49"/>
                    <a:pt x="280" y="49"/>
                    <a:pt x="280" y="49"/>
                  </a:cubicBezTo>
                  <a:cubicBezTo>
                    <a:pt x="283" y="42"/>
                    <a:pt x="283" y="42"/>
                    <a:pt x="283" y="42"/>
                  </a:cubicBezTo>
                  <a:lnTo>
                    <a:pt x="241" y="25"/>
                  </a:lnTo>
                  <a:close/>
                  <a:moveTo>
                    <a:pt x="152" y="99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165" y="90"/>
                    <a:pt x="165" y="90"/>
                    <a:pt x="165" y="90"/>
                  </a:cubicBezTo>
                  <a:lnTo>
                    <a:pt x="152" y="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</p:grpSp>
      <p:sp>
        <p:nvSpPr>
          <p:cNvPr id="30" name="Segnaposto numero diapositiva 2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177154" name="Picture 2" descr="J:\Animazioni\figure_pointing_out_chart_data_500_wht_8005.gif"/>
          <p:cNvPicPr>
            <a:picLocks noChangeAspect="1" noChangeArrowheads="1" noCrop="1"/>
          </p:cNvPicPr>
          <p:nvPr>
            <p:custDataLst>
              <p:tags r:id="rId11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26840" y="2366020"/>
            <a:ext cx="2285239" cy="1713929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13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165618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Interfaccia ATE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L’interfaccia </a:t>
            </a:r>
            <a:r>
              <a:rPr lang="it-IT" sz="1400" dirty="0" err="1" smtClean="0">
                <a:solidFill>
                  <a:srgbClr val="000000"/>
                </a:solidFill>
              </a:rPr>
              <a:t>Alarm</a:t>
            </a:r>
            <a:r>
              <a:rPr lang="it-IT" sz="1400" dirty="0" smtClean="0">
                <a:solidFill>
                  <a:srgbClr val="000000"/>
                </a:solidFill>
              </a:rPr>
              <a:t> Task </a:t>
            </a:r>
            <a:r>
              <a:rPr lang="it-IT" sz="1400" dirty="0" err="1" smtClean="0">
                <a:solidFill>
                  <a:srgbClr val="000000"/>
                </a:solidFill>
              </a:rPr>
              <a:t>Editor</a:t>
            </a:r>
            <a:r>
              <a:rPr lang="it-IT" sz="1400" dirty="0" smtClean="0">
                <a:solidFill>
                  <a:srgbClr val="000000"/>
                </a:solidFill>
              </a:rPr>
              <a:t> ATE è una interfaccia che si trova a bordo delle telecamere IP e d encoder Bosch.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L’interfaccia che ha una capacità </a:t>
            </a:r>
            <a:r>
              <a:rPr lang="it-IT" sz="1400" dirty="0" err="1" smtClean="0">
                <a:solidFill>
                  <a:srgbClr val="000000"/>
                </a:solidFill>
              </a:rPr>
              <a:t>masima</a:t>
            </a:r>
            <a:r>
              <a:rPr lang="it-IT" sz="1400" dirty="0" smtClean="0">
                <a:solidFill>
                  <a:srgbClr val="000000"/>
                </a:solidFill>
              </a:rPr>
              <a:t> di 4KB permette di realizzare logiche di allarme all’interno dei singoli apparati e di inviare comandi ad altri dispositivi anche di terze parti presenti sul sistema.</a:t>
            </a:r>
          </a:p>
        </p:txBody>
      </p:sp>
      <p:pic>
        <p:nvPicPr>
          <p:cNvPr id="21505" name="Picture 1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39008" y="2654052"/>
            <a:ext cx="463665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>
            <p:custDataLst>
              <p:tags r:id="rId12"/>
            </p:custDataLst>
          </p:nvPr>
        </p:nvSpPr>
        <p:spPr>
          <a:xfrm>
            <a:off x="522784" y="4886300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hlinkClick r:id="rId17" action="ppaction://hlinkfile"/>
              </a:rPr>
              <a:t>Link </a:t>
            </a:r>
            <a:r>
              <a:rPr lang="pt-BR" dirty="0" err="1" smtClean="0">
                <a:hlinkClick r:id="rId17" action="ppaction://hlinkfile"/>
              </a:rPr>
              <a:t>al</a:t>
            </a:r>
            <a:r>
              <a:rPr lang="pt-BR" dirty="0" smtClean="0">
                <a:hlinkClick r:id="rId17" action="ppaction://hlinkfile"/>
              </a:rPr>
              <a:t> </a:t>
            </a:r>
            <a:r>
              <a:rPr lang="pt-BR" dirty="0" err="1" smtClean="0">
                <a:hlinkClick r:id="rId17" action="ppaction://hlinkfile"/>
              </a:rPr>
              <a:t>manuale</a:t>
            </a:r>
            <a:endParaRPr lang="en-GB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194421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Principali benefici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Inviare comandi </a:t>
            </a:r>
            <a:r>
              <a:rPr lang="it-IT" sz="1400" dirty="0" err="1" smtClean="0">
                <a:solidFill>
                  <a:srgbClr val="000000"/>
                </a:solidFill>
              </a:rPr>
              <a:t>RCP+</a:t>
            </a:r>
            <a:r>
              <a:rPr lang="it-IT" sz="1400" dirty="0" smtClean="0">
                <a:solidFill>
                  <a:srgbClr val="000000"/>
                </a:solidFill>
              </a:rPr>
              <a:t> ad altre telecamere Bosch (</a:t>
            </a:r>
            <a:r>
              <a:rPr lang="it-IT" sz="1400" dirty="0" err="1" smtClean="0">
                <a:solidFill>
                  <a:srgbClr val="000000"/>
                </a:solidFill>
              </a:rPr>
              <a:t>es</a:t>
            </a:r>
            <a:r>
              <a:rPr lang="it-IT" sz="1400" dirty="0" smtClean="0">
                <a:solidFill>
                  <a:srgbClr val="000000"/>
                </a:solidFill>
              </a:rPr>
              <a:t> attivare </a:t>
            </a:r>
            <a:r>
              <a:rPr lang="it-IT" sz="1400" dirty="0" err="1" smtClean="0">
                <a:solidFill>
                  <a:srgbClr val="000000"/>
                </a:solidFill>
              </a:rPr>
              <a:t>relay</a:t>
            </a:r>
            <a:r>
              <a:rPr lang="it-IT" sz="1400" dirty="0" smtClean="0">
                <a:solidFill>
                  <a:srgbClr val="000000"/>
                </a:solidFill>
              </a:rPr>
              <a:t>, richiamare un </a:t>
            </a:r>
            <a:r>
              <a:rPr lang="it-IT" sz="1400" dirty="0" err="1" smtClean="0">
                <a:solidFill>
                  <a:srgbClr val="000000"/>
                </a:solidFill>
              </a:rPr>
              <a:t>preset</a:t>
            </a:r>
            <a:r>
              <a:rPr lang="it-IT" sz="1400" dirty="0" smtClean="0">
                <a:solidFill>
                  <a:srgbClr val="000000"/>
                </a:solidFill>
              </a:rPr>
              <a:t> etc. Fare riferimento alle librerie </a:t>
            </a:r>
            <a:r>
              <a:rPr lang="it-IT" sz="1400" dirty="0" err="1" smtClean="0">
                <a:solidFill>
                  <a:srgbClr val="000000"/>
                </a:solidFill>
                <a:hlinkClick r:id="rId16" action="ppaction://hlinkfile"/>
              </a:rPr>
              <a:t>RCP+</a:t>
            </a:r>
            <a:endParaRPr lang="it-IT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Inviare comandi HTTP ad apparati Bosch o di terze parti (se supportati).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Creare logiche di allarmi conseguenti a cambiamenti di stato come IVA, ingressi fisici, ingressi virtuali, stati </a:t>
            </a:r>
            <a:r>
              <a:rPr lang="it-IT" sz="1400" dirty="0" err="1" smtClean="0">
                <a:solidFill>
                  <a:srgbClr val="000000"/>
                </a:solidFill>
              </a:rPr>
              <a:t>relay</a:t>
            </a:r>
            <a:r>
              <a:rPr lang="it-IT" sz="1400" dirty="0" smtClean="0">
                <a:solidFill>
                  <a:srgbClr val="000000"/>
                </a:solidFill>
              </a:rPr>
              <a:t> ed altro ancora.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Creare temporizzatori, o subordinare gli allarmi a schedulazioni orarie </a:t>
            </a:r>
            <a:r>
              <a:rPr lang="it-IT" sz="1400" dirty="0" err="1" smtClean="0">
                <a:solidFill>
                  <a:srgbClr val="000000"/>
                </a:solidFill>
              </a:rPr>
              <a:t>etc……</a:t>
            </a:r>
            <a:endParaRPr lang="it-IT" sz="1400" dirty="0" smtClean="0">
              <a:solidFill>
                <a:srgbClr val="000000"/>
              </a:solidFill>
            </a:endParaRP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pic>
        <p:nvPicPr>
          <p:cNvPr id="169986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96454" y="3014092"/>
            <a:ext cx="4919018" cy="2381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987" name="Picture 3" descr="J:\Animazioni\bosch-mic-550.gif"/>
          <p:cNvPicPr>
            <a:picLocks noChangeAspect="1" noChangeArrowheads="1" noCrop="1"/>
          </p:cNvPicPr>
          <p:nvPr>
            <p:custDataLst>
              <p:tags r:id="rId12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787480" y="4022204"/>
            <a:ext cx="1224136" cy="1224136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20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19" name="Segnaposto numero diapositiva 3"/>
          <p:cNvSpPr txBox="1">
            <a:spLocks/>
          </p:cNvSpPr>
          <p:nvPr>
            <p:custDataLst>
              <p:tags r:id="rId10"/>
            </p:custDataLst>
          </p:nvPr>
        </p:nvSpPr>
        <p:spPr bwMode="auto">
          <a:xfrm>
            <a:off x="76200" y="5851525"/>
            <a:ext cx="381000" cy="1905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4FBE915-E787-4170-9831-C81678DA3DE8}" type="slidenum">
              <a:rPr kumimoji="0" lang="de-DE" sz="1500" b="0" i="0" u="none" strike="noStrike" kern="1200" cap="none" spc="0" normalizeH="0" baseline="0" noProof="0" smtClean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Bosch Office Sans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500" b="0" i="0" u="none" strike="noStrike" kern="1200" cap="none" spc="0" normalizeH="0" baseline="0" noProof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Bosch Office Sans" pitchFamily="34" charset="0"/>
              <a:ea typeface="+mn-ea"/>
              <a:cs typeface="+mn-cs"/>
            </a:endParaRPr>
          </a:p>
        </p:txBody>
      </p:sp>
      <p:pic>
        <p:nvPicPr>
          <p:cNvPr id="20" name="Picture 11" descr="IVA4 domes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388" y="638175"/>
            <a:ext cx="8228012" cy="4776788"/>
          </a:xfrm>
          <a:prstGeom prst="rect">
            <a:avLst/>
          </a:prstGeom>
          <a:noFill/>
        </p:spPr>
      </p:pic>
      <p:sp>
        <p:nvSpPr>
          <p:cNvPr id="21" name="AutoShape 1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5582357">
            <a:off x="3653632" y="2482056"/>
            <a:ext cx="1008062" cy="5400675"/>
          </a:xfrm>
          <a:custGeom>
            <a:avLst/>
            <a:gdLst>
              <a:gd name="G0" fmla="+- 8674 0 0"/>
              <a:gd name="G1" fmla="+- 21600 0 8674"/>
              <a:gd name="G2" fmla="*/ 8674 1 2"/>
              <a:gd name="G3" fmla="+- 21600 0 G2"/>
              <a:gd name="G4" fmla="+/ 8674 21600 2"/>
              <a:gd name="G5" fmla="+/ G1 0 2"/>
              <a:gd name="G6" fmla="*/ 21600 21600 8674"/>
              <a:gd name="G7" fmla="*/ G6 1 2"/>
              <a:gd name="G8" fmla="+- 21600 0 G7"/>
              <a:gd name="G9" fmla="*/ 21600 1 2"/>
              <a:gd name="G10" fmla="+- 8674 0 G9"/>
              <a:gd name="G11" fmla="?: G10 G8 0"/>
              <a:gd name="G12" fmla="?: G10 G7 21600"/>
              <a:gd name="T0" fmla="*/ 17263 w 21600"/>
              <a:gd name="T1" fmla="*/ 10800 h 21600"/>
              <a:gd name="T2" fmla="*/ 10800 w 21600"/>
              <a:gd name="T3" fmla="*/ 21600 h 21600"/>
              <a:gd name="T4" fmla="*/ 4337 w 21600"/>
              <a:gd name="T5" fmla="*/ 10800 h 21600"/>
              <a:gd name="T6" fmla="*/ 10800 w 21600"/>
              <a:gd name="T7" fmla="*/ 0 h 21600"/>
              <a:gd name="T8" fmla="*/ 6137 w 21600"/>
              <a:gd name="T9" fmla="*/ 6137 h 21600"/>
              <a:gd name="T10" fmla="*/ 15463 w 21600"/>
              <a:gd name="T11" fmla="*/ 1546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8674" y="21600"/>
                </a:lnTo>
                <a:lnTo>
                  <a:pt x="1292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7803">
                  <a:alpha val="35001"/>
                </a:srgbClr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ctr"/>
            <a:r>
              <a:rPr lang="en-GB"/>
              <a:t>Preset 1</a:t>
            </a:r>
          </a:p>
        </p:txBody>
      </p:sp>
      <p:sp>
        <p:nvSpPr>
          <p:cNvPr id="22" name="AutoShape 1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6200000">
            <a:off x="4015582" y="-550069"/>
            <a:ext cx="1008062" cy="4968875"/>
          </a:xfrm>
          <a:custGeom>
            <a:avLst/>
            <a:gdLst>
              <a:gd name="G0" fmla="+- 8674 0 0"/>
              <a:gd name="G1" fmla="+- 21600 0 8674"/>
              <a:gd name="G2" fmla="*/ 8674 1 2"/>
              <a:gd name="G3" fmla="+- 21600 0 G2"/>
              <a:gd name="G4" fmla="+/ 8674 21600 2"/>
              <a:gd name="G5" fmla="+/ G1 0 2"/>
              <a:gd name="G6" fmla="*/ 21600 21600 8674"/>
              <a:gd name="G7" fmla="*/ G6 1 2"/>
              <a:gd name="G8" fmla="+- 21600 0 G7"/>
              <a:gd name="G9" fmla="*/ 21600 1 2"/>
              <a:gd name="G10" fmla="+- 8674 0 G9"/>
              <a:gd name="G11" fmla="?: G10 G8 0"/>
              <a:gd name="G12" fmla="?: G10 G7 21600"/>
              <a:gd name="T0" fmla="*/ 17263 w 21600"/>
              <a:gd name="T1" fmla="*/ 10800 h 21600"/>
              <a:gd name="T2" fmla="*/ 10800 w 21600"/>
              <a:gd name="T3" fmla="*/ 21600 h 21600"/>
              <a:gd name="T4" fmla="*/ 4337 w 21600"/>
              <a:gd name="T5" fmla="*/ 10800 h 21600"/>
              <a:gd name="T6" fmla="*/ 10800 w 21600"/>
              <a:gd name="T7" fmla="*/ 0 h 21600"/>
              <a:gd name="T8" fmla="*/ 6137 w 21600"/>
              <a:gd name="T9" fmla="*/ 6137 h 21600"/>
              <a:gd name="T10" fmla="*/ 15463 w 21600"/>
              <a:gd name="T11" fmla="*/ 1546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8674" y="21600"/>
                </a:lnTo>
                <a:lnTo>
                  <a:pt x="1292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7803">
                  <a:alpha val="35001"/>
                </a:srgbClr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ctr"/>
            <a:r>
              <a:rPr lang="en-GB"/>
              <a:t>Preset 1</a:t>
            </a:r>
          </a:p>
        </p:txBody>
      </p:sp>
      <p:sp>
        <p:nvSpPr>
          <p:cNvPr id="23" name="AutoShape 1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931025" y="2151063"/>
            <a:ext cx="1008063" cy="2303462"/>
          </a:xfrm>
          <a:custGeom>
            <a:avLst/>
            <a:gdLst>
              <a:gd name="G0" fmla="+- 8674 0 0"/>
              <a:gd name="G1" fmla="+- 21600 0 8674"/>
              <a:gd name="G2" fmla="*/ 8674 1 2"/>
              <a:gd name="G3" fmla="+- 21600 0 G2"/>
              <a:gd name="G4" fmla="+/ 8674 21600 2"/>
              <a:gd name="G5" fmla="+/ G1 0 2"/>
              <a:gd name="G6" fmla="*/ 21600 21600 8674"/>
              <a:gd name="G7" fmla="*/ G6 1 2"/>
              <a:gd name="G8" fmla="+- 21600 0 G7"/>
              <a:gd name="G9" fmla="*/ 21600 1 2"/>
              <a:gd name="G10" fmla="+- 8674 0 G9"/>
              <a:gd name="G11" fmla="?: G10 G8 0"/>
              <a:gd name="G12" fmla="?: G10 G7 21600"/>
              <a:gd name="T0" fmla="*/ 17263 w 21600"/>
              <a:gd name="T1" fmla="*/ 10800 h 21600"/>
              <a:gd name="T2" fmla="*/ 10800 w 21600"/>
              <a:gd name="T3" fmla="*/ 21600 h 21600"/>
              <a:gd name="T4" fmla="*/ 4337 w 21600"/>
              <a:gd name="T5" fmla="*/ 10800 h 21600"/>
              <a:gd name="T6" fmla="*/ 10800 w 21600"/>
              <a:gd name="T7" fmla="*/ 0 h 21600"/>
              <a:gd name="T8" fmla="*/ 6137 w 21600"/>
              <a:gd name="T9" fmla="*/ 6137 h 21600"/>
              <a:gd name="T10" fmla="*/ 15463 w 21600"/>
              <a:gd name="T11" fmla="*/ 1546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8674" y="21600"/>
                </a:lnTo>
                <a:lnTo>
                  <a:pt x="1292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7803">
                  <a:alpha val="17999"/>
                </a:srgbClr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ctr"/>
            <a:r>
              <a:rPr lang="en-GB"/>
              <a:t>Preset 1</a:t>
            </a:r>
          </a:p>
        </p:txBody>
      </p:sp>
      <p:sp>
        <p:nvSpPr>
          <p:cNvPr id="24" name="AutoShape 1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10800000">
            <a:off x="306388" y="2293938"/>
            <a:ext cx="1008062" cy="2089150"/>
          </a:xfrm>
          <a:custGeom>
            <a:avLst/>
            <a:gdLst>
              <a:gd name="G0" fmla="+- 8674 0 0"/>
              <a:gd name="G1" fmla="+- 21600 0 8674"/>
              <a:gd name="G2" fmla="*/ 8674 1 2"/>
              <a:gd name="G3" fmla="+- 21600 0 G2"/>
              <a:gd name="G4" fmla="+/ 8674 21600 2"/>
              <a:gd name="G5" fmla="+/ G1 0 2"/>
              <a:gd name="G6" fmla="*/ 21600 21600 8674"/>
              <a:gd name="G7" fmla="*/ G6 1 2"/>
              <a:gd name="G8" fmla="+- 21600 0 G7"/>
              <a:gd name="G9" fmla="*/ 21600 1 2"/>
              <a:gd name="G10" fmla="+- 8674 0 G9"/>
              <a:gd name="G11" fmla="?: G10 G8 0"/>
              <a:gd name="G12" fmla="?: G10 G7 21600"/>
              <a:gd name="T0" fmla="*/ 17263 w 21600"/>
              <a:gd name="T1" fmla="*/ 10800 h 21600"/>
              <a:gd name="T2" fmla="*/ 10800 w 21600"/>
              <a:gd name="T3" fmla="*/ 21600 h 21600"/>
              <a:gd name="T4" fmla="*/ 4337 w 21600"/>
              <a:gd name="T5" fmla="*/ 10800 h 21600"/>
              <a:gd name="T6" fmla="*/ 10800 w 21600"/>
              <a:gd name="T7" fmla="*/ 0 h 21600"/>
              <a:gd name="T8" fmla="*/ 6137 w 21600"/>
              <a:gd name="T9" fmla="*/ 6137 h 21600"/>
              <a:gd name="T10" fmla="*/ 15463 w 21600"/>
              <a:gd name="T11" fmla="*/ 1546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8674" y="21600"/>
                </a:lnTo>
                <a:lnTo>
                  <a:pt x="1292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7803">
                  <a:alpha val="17999"/>
                </a:srgbClr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ctr"/>
            <a:r>
              <a:rPr lang="en-GB"/>
              <a:t>Preset 1</a:t>
            </a:r>
          </a:p>
        </p:txBody>
      </p: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2827338" y="4525963"/>
            <a:ext cx="1366837" cy="1223962"/>
            <a:chOff x="3187" y="1672"/>
            <a:chExt cx="1633" cy="1270"/>
          </a:xfrm>
        </p:grpSpPr>
        <p:sp>
          <p:nvSpPr>
            <p:cNvPr id="26" name="AutoShape 21"/>
            <p:cNvSpPr>
              <a:spLocks noChangeArrowheads="1"/>
            </p:cNvSpPr>
            <p:nvPr/>
          </p:nvSpPr>
          <p:spPr bwMode="auto">
            <a:xfrm>
              <a:off x="3187" y="1672"/>
              <a:ext cx="1633" cy="1270"/>
            </a:xfrm>
            <a:prstGeom prst="hexagon">
              <a:avLst>
                <a:gd name="adj" fmla="val 32146"/>
                <a:gd name="vf" fmla="val 115470"/>
              </a:avLst>
            </a:prstGeom>
            <a:solidFill>
              <a:srgbClr val="FF0000"/>
            </a:solidFill>
            <a:ln w="1905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/>
              <a:r>
                <a:rPr lang="en-GB" sz="1200"/>
                <a:t>ALARM</a:t>
              </a:r>
            </a:p>
          </p:txBody>
        </p:sp>
        <p:pic>
          <p:nvPicPr>
            <p:cNvPr id="27" name="Picture 19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2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41" y="1899"/>
              <a:ext cx="357" cy="855"/>
            </a:xfrm>
            <a:prstGeom prst="rect">
              <a:avLst/>
            </a:prstGeom>
            <a:noFill/>
          </p:spPr>
        </p:pic>
      </p:grpSp>
      <p:sp>
        <p:nvSpPr>
          <p:cNvPr id="28" name="AutoShape 2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 rot="5400000" flipV="1">
            <a:off x="3979070" y="2510631"/>
            <a:ext cx="1008062" cy="5184775"/>
          </a:xfrm>
          <a:custGeom>
            <a:avLst/>
            <a:gdLst>
              <a:gd name="G0" fmla="+- 8674 0 0"/>
              <a:gd name="G1" fmla="+- 21600 0 8674"/>
              <a:gd name="G2" fmla="*/ 8674 1 2"/>
              <a:gd name="G3" fmla="+- 21600 0 G2"/>
              <a:gd name="G4" fmla="+/ 8674 21600 2"/>
              <a:gd name="G5" fmla="+/ G1 0 2"/>
              <a:gd name="G6" fmla="*/ 21600 21600 8674"/>
              <a:gd name="G7" fmla="*/ G6 1 2"/>
              <a:gd name="G8" fmla="+- 21600 0 G7"/>
              <a:gd name="G9" fmla="*/ 21600 1 2"/>
              <a:gd name="G10" fmla="+- 8674 0 G9"/>
              <a:gd name="G11" fmla="?: G10 G8 0"/>
              <a:gd name="G12" fmla="?: G10 G7 21600"/>
              <a:gd name="T0" fmla="*/ 17263 w 21600"/>
              <a:gd name="T1" fmla="*/ 10800 h 21600"/>
              <a:gd name="T2" fmla="*/ 10800 w 21600"/>
              <a:gd name="T3" fmla="*/ 21600 h 21600"/>
              <a:gd name="T4" fmla="*/ 4337 w 21600"/>
              <a:gd name="T5" fmla="*/ 10800 h 21600"/>
              <a:gd name="T6" fmla="*/ 10800 w 21600"/>
              <a:gd name="T7" fmla="*/ 0 h 21600"/>
              <a:gd name="T8" fmla="*/ 6137 w 21600"/>
              <a:gd name="T9" fmla="*/ 6137 h 21600"/>
              <a:gd name="T10" fmla="*/ 15463 w 21600"/>
              <a:gd name="T11" fmla="*/ 1546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8674" y="21600"/>
                </a:lnTo>
                <a:lnTo>
                  <a:pt x="1292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3399">
                  <a:alpha val="37000"/>
                </a:srgbClr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ctr"/>
            <a:r>
              <a:rPr lang="en-GB"/>
              <a:t>Preset 2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3" grpId="1" animBg="1"/>
      <p:bldP spid="24" grpId="0" animBg="1"/>
      <p:bldP spid="2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168" y="925860"/>
            <a:ext cx="7559675" cy="57606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ESEMPI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0" y="1285901"/>
            <a:ext cx="85344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Il seguente esempio è stato applicato al porto di Loano: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</a:t>
            </a:r>
            <a:r>
              <a:rPr lang="it-IT" sz="900" dirty="0" err="1" smtClean="0">
                <a:solidFill>
                  <a:srgbClr val="FF0000"/>
                </a:solidFill>
              </a:rPr>
              <a:t>autotrack_off</a:t>
            </a:r>
            <a:r>
              <a:rPr lang="it-IT" sz="900" dirty="0" smtClean="0"/>
              <a:t>:={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0x09A5</a:t>
            </a:r>
            <a:r>
              <a:rPr lang="it-IT" sz="900" dirty="0" smtClean="0"/>
              <a:t>&amp;type=P_OCTET&amp;direction=WRITE&amp;num=1&amp;payload=0x80000201B080</a:t>
            </a:r>
            <a:r>
              <a:rPr lang="it-IT" sz="900" dirty="0" smtClean="0">
                <a:solidFill>
                  <a:srgbClr val="00B050"/>
                </a:solidFill>
              </a:rPr>
              <a:t>07</a:t>
            </a:r>
            <a:r>
              <a:rPr lang="it-IT" sz="900" dirty="0" smtClean="0">
                <a:solidFill>
                  <a:srgbClr val="FFC000"/>
                </a:solidFill>
              </a:rPr>
              <a:t>02</a:t>
            </a:r>
            <a:r>
              <a:rPr lang="it-IT" sz="900" dirty="0" smtClean="0">
                <a:solidFill>
                  <a:srgbClr val="00B0F0"/>
                </a:solidFill>
              </a:rPr>
              <a:t>4E</a:t>
            </a:r>
            <a:r>
              <a:rPr lang="it-IT" sz="900" dirty="0" smtClean="0"/>
              <a:t>") IP("</a:t>
            </a:r>
            <a:r>
              <a:rPr lang="it-IT" sz="900" dirty="0" smtClean="0">
                <a:solidFill>
                  <a:srgbClr val="C00000"/>
                </a:solidFill>
              </a:rPr>
              <a:t>192.168.0.10</a:t>
            </a:r>
            <a:r>
              <a:rPr lang="it-IT" sz="900" dirty="0" smtClean="0"/>
              <a:t>")};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</a:t>
            </a:r>
            <a:r>
              <a:rPr lang="it-IT" sz="900" dirty="0" err="1" smtClean="0">
                <a:solidFill>
                  <a:srgbClr val="FF0000"/>
                </a:solidFill>
              </a:rPr>
              <a:t>autotrack_on</a:t>
            </a:r>
            <a:r>
              <a:rPr lang="it-IT" sz="900" dirty="0" smtClean="0"/>
              <a:t>:={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0x09A5</a:t>
            </a:r>
            <a:r>
              <a:rPr lang="it-IT" sz="900" dirty="0" smtClean="0"/>
              <a:t>&amp;type=P_OCTET&amp;direction=WRITE&amp;num=1&amp;payload=0x80000201B080</a:t>
            </a:r>
            <a:r>
              <a:rPr lang="it-IT" sz="900" dirty="0" smtClean="0">
                <a:solidFill>
                  <a:srgbClr val="00B050"/>
                </a:solidFill>
              </a:rPr>
              <a:t>07</a:t>
            </a:r>
            <a:r>
              <a:rPr lang="it-IT" sz="900" dirty="0" smtClean="0">
                <a:solidFill>
                  <a:srgbClr val="FFC000"/>
                </a:solidFill>
              </a:rPr>
              <a:t>01</a:t>
            </a:r>
            <a:r>
              <a:rPr lang="it-IT" sz="900" dirty="0" smtClean="0">
                <a:solidFill>
                  <a:srgbClr val="00B0F0"/>
                </a:solidFill>
              </a:rPr>
              <a:t>4E</a:t>
            </a:r>
            <a:r>
              <a:rPr lang="it-IT" sz="900" dirty="0" smtClean="0"/>
              <a:t>") IP("</a:t>
            </a:r>
            <a:r>
              <a:rPr lang="it-IT" sz="900" dirty="0" smtClean="0">
                <a:solidFill>
                  <a:srgbClr val="C00000"/>
                </a:solidFill>
              </a:rPr>
              <a:t>192.168.0.10</a:t>
            </a:r>
            <a:r>
              <a:rPr lang="it-IT" sz="900" dirty="0" smtClean="0"/>
              <a:t>")};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</a:t>
            </a:r>
            <a:r>
              <a:rPr lang="it-IT" sz="900" dirty="0" smtClean="0">
                <a:solidFill>
                  <a:srgbClr val="FF0000"/>
                </a:solidFill>
              </a:rPr>
              <a:t>aux_on_8</a:t>
            </a:r>
            <a:r>
              <a:rPr lang="it-IT" sz="900" dirty="0" smtClean="0"/>
              <a:t>:={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0x09A5</a:t>
            </a:r>
            <a:r>
              <a:rPr lang="it-IT" sz="900" dirty="0" smtClean="0"/>
              <a:t>&amp;type=P_OCTET&amp;direction=WRITE&amp;num=1&amp;payload=0x80000201B080</a:t>
            </a:r>
            <a:r>
              <a:rPr lang="it-IT" sz="900" dirty="0" smtClean="0">
                <a:solidFill>
                  <a:srgbClr val="00B050"/>
                </a:solidFill>
              </a:rPr>
              <a:t>07</a:t>
            </a:r>
            <a:r>
              <a:rPr lang="it-IT" sz="900" dirty="0" smtClean="0">
                <a:solidFill>
                  <a:srgbClr val="FFC000"/>
                </a:solidFill>
              </a:rPr>
              <a:t>01</a:t>
            </a:r>
            <a:r>
              <a:rPr lang="it-IT" sz="900" dirty="0" smtClean="0">
                <a:solidFill>
                  <a:srgbClr val="00B0F0"/>
                </a:solidFill>
              </a:rPr>
              <a:t>08</a:t>
            </a:r>
            <a:r>
              <a:rPr lang="it-IT" sz="900" dirty="0" smtClean="0"/>
              <a:t>") IP("</a:t>
            </a:r>
            <a:r>
              <a:rPr lang="it-IT" sz="900" dirty="0" smtClean="0">
                <a:solidFill>
                  <a:srgbClr val="C00000"/>
                </a:solidFill>
              </a:rPr>
              <a:t>192.168.0.10</a:t>
            </a:r>
            <a:r>
              <a:rPr lang="it-IT" sz="900" dirty="0" smtClean="0"/>
              <a:t>")};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</a:t>
            </a:r>
            <a:r>
              <a:rPr lang="it-IT" sz="900" dirty="0" smtClean="0">
                <a:solidFill>
                  <a:srgbClr val="FF0000"/>
                </a:solidFill>
              </a:rPr>
              <a:t>s20</a:t>
            </a:r>
            <a:r>
              <a:rPr lang="it-IT" sz="900" dirty="0" smtClean="0"/>
              <a:t>:={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0x09A5</a:t>
            </a:r>
            <a:r>
              <a:rPr lang="it-IT" sz="900" dirty="0" smtClean="0"/>
              <a:t>&amp;type=P_OCTET&amp;direction=WRITE&amp;num=1&amp;payload=0x80000201B080</a:t>
            </a:r>
            <a:r>
              <a:rPr lang="it-IT" sz="900" dirty="0" smtClean="0">
                <a:solidFill>
                  <a:srgbClr val="00B050"/>
                </a:solidFill>
              </a:rPr>
              <a:t>07</a:t>
            </a:r>
            <a:r>
              <a:rPr lang="it-IT" sz="900" dirty="0" smtClean="0">
                <a:solidFill>
                  <a:srgbClr val="DF0024"/>
                </a:solidFill>
              </a:rPr>
              <a:t>05</a:t>
            </a:r>
            <a:r>
              <a:rPr lang="it-IT" sz="900" dirty="0" smtClean="0">
                <a:solidFill>
                  <a:srgbClr val="00B0F0"/>
                </a:solidFill>
              </a:rPr>
              <a:t>14</a:t>
            </a:r>
            <a:r>
              <a:rPr lang="it-IT" sz="900" dirty="0" smtClean="0"/>
              <a:t>") IP("</a:t>
            </a:r>
            <a:r>
              <a:rPr lang="it-IT" sz="900" dirty="0" smtClean="0">
                <a:solidFill>
                  <a:srgbClr val="C00000"/>
                </a:solidFill>
              </a:rPr>
              <a:t>192.168.0.10</a:t>
            </a:r>
            <a:r>
              <a:rPr lang="it-IT" sz="900" dirty="0" smtClean="0"/>
              <a:t>")};</a:t>
            </a:r>
          </a:p>
          <a:p>
            <a:endParaRPr lang="it-IT" sz="900" dirty="0" smtClean="0"/>
          </a:p>
          <a:p>
            <a:r>
              <a:rPr lang="it-IT" sz="900" dirty="0" err="1" smtClean="0"/>
              <a:t>OperationMode</a:t>
            </a:r>
            <a:r>
              <a:rPr lang="it-IT" sz="900" dirty="0" smtClean="0"/>
              <a:t> timer_1:={ High(600)};</a:t>
            </a:r>
          </a:p>
          <a:p>
            <a:r>
              <a:rPr lang="it-IT" sz="900" dirty="0" err="1" smtClean="0"/>
              <a:t>TempState</a:t>
            </a:r>
            <a:r>
              <a:rPr lang="it-IT" sz="900" dirty="0" smtClean="0"/>
              <a:t>(1):=timer_1;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</a:t>
            </a:r>
            <a:r>
              <a:rPr lang="it-IT" sz="900" dirty="0" err="1" smtClean="0"/>
              <a:t>VCARule</a:t>
            </a:r>
            <a:r>
              <a:rPr lang="it-IT" sz="900" dirty="0" smtClean="0"/>
              <a:t>(1,1))</a:t>
            </a:r>
            <a:r>
              <a:rPr lang="it-IT" sz="900" dirty="0" err="1" smtClean="0"/>
              <a:t>then</a:t>
            </a:r>
            <a:r>
              <a:rPr lang="it-IT" sz="900" dirty="0" smtClean="0"/>
              <a:t> 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(1):</a:t>
            </a:r>
            <a:r>
              <a:rPr lang="it-IT" sz="900" dirty="0" err="1" smtClean="0"/>
              <a:t>=true</a:t>
            </a:r>
            <a:r>
              <a:rPr lang="it-IT" sz="900" dirty="0" smtClean="0"/>
              <a:t>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(1))</a:t>
            </a:r>
            <a:r>
              <a:rPr lang="it-IT" sz="900" dirty="0" err="1" smtClean="0"/>
              <a:t>then</a:t>
            </a:r>
            <a:r>
              <a:rPr lang="it-IT" sz="900" dirty="0" smtClean="0"/>
              <a:t> s20,</a:t>
            </a:r>
            <a:r>
              <a:rPr lang="it-IT" sz="900" dirty="0" err="1" smtClean="0"/>
              <a:t>autotrack_on</a:t>
            </a:r>
            <a:r>
              <a:rPr lang="it-IT" sz="900" dirty="0" smtClean="0"/>
              <a:t> else </a:t>
            </a:r>
            <a:r>
              <a:rPr lang="it-IT" sz="900" dirty="0" err="1" smtClean="0"/>
              <a:t>autotrack_off</a:t>
            </a:r>
            <a:r>
              <a:rPr lang="it-IT" sz="900" dirty="0" smtClean="0"/>
              <a:t>,aux_on_8 ;</a:t>
            </a:r>
          </a:p>
        </p:txBody>
      </p:sp>
      <p:sp>
        <p:nvSpPr>
          <p:cNvPr id="17" name="CasellaDiTesto 16"/>
          <p:cNvSpPr txBox="1"/>
          <p:nvPr>
            <p:custDataLst>
              <p:tags r:id="rId12"/>
            </p:custDataLst>
          </p:nvPr>
        </p:nvSpPr>
        <p:spPr>
          <a:xfrm>
            <a:off x="-18728" y="3686552"/>
            <a:ext cx="85344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Il seguente esempio mostra come attivare un relè remoto a seguito di un allarme IVA o manomissione: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setRemoteRelay1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0x01c1</a:t>
            </a:r>
            <a:r>
              <a:rPr lang="it-IT" sz="900" dirty="0" smtClean="0"/>
              <a:t>&amp;type=F_FLAG&amp;direction=WRITE&amp;payload=</a:t>
            </a:r>
            <a:r>
              <a:rPr lang="it-IT" sz="900" dirty="0" smtClean="0">
                <a:solidFill>
                  <a:srgbClr val="FF0000"/>
                </a:solidFill>
              </a:rPr>
              <a:t>1</a:t>
            </a:r>
            <a:r>
              <a:rPr lang="it-IT" sz="900" dirty="0" smtClean="0"/>
              <a:t>&amp;num=</a:t>
            </a:r>
            <a:r>
              <a:rPr lang="it-IT" sz="900" dirty="0" smtClean="0">
                <a:solidFill>
                  <a:srgbClr val="00B050"/>
                </a:solidFill>
              </a:rPr>
              <a:t>1</a:t>
            </a:r>
            <a:r>
              <a:rPr lang="it-IT" sz="900" dirty="0" smtClean="0"/>
              <a:t>") IP("</a:t>
            </a:r>
            <a:r>
              <a:rPr lang="it-IT" sz="900" dirty="0" smtClean="0">
                <a:solidFill>
                  <a:srgbClr val="C00000"/>
                </a:solidFill>
              </a:rPr>
              <a:t>192.168.0.35</a:t>
            </a:r>
            <a:r>
              <a:rPr lang="it-IT" sz="900" dirty="0" smtClean="0"/>
              <a:t>") 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clearRemoteRelay1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0x01c1</a:t>
            </a:r>
            <a:r>
              <a:rPr lang="it-IT" sz="900" dirty="0" smtClean="0"/>
              <a:t>&amp;type=F_FLAG&amp;direction=WRITE&amp;payload=</a:t>
            </a:r>
            <a:r>
              <a:rPr lang="it-IT" sz="900" dirty="0" smtClean="0">
                <a:solidFill>
                  <a:srgbClr val="FF0000"/>
                </a:solidFill>
              </a:rPr>
              <a:t>0</a:t>
            </a:r>
            <a:r>
              <a:rPr lang="it-IT" sz="900" dirty="0" smtClean="0"/>
              <a:t>&amp;num=</a:t>
            </a:r>
            <a:r>
              <a:rPr lang="it-IT" sz="900" dirty="0" smtClean="0">
                <a:solidFill>
                  <a:srgbClr val="00B050"/>
                </a:solidFill>
              </a:rPr>
              <a:t>1</a:t>
            </a:r>
            <a:r>
              <a:rPr lang="it-IT" sz="900" dirty="0" smtClean="0"/>
              <a:t>") IP("</a:t>
            </a:r>
            <a:r>
              <a:rPr lang="it-IT" sz="900" dirty="0" smtClean="0">
                <a:solidFill>
                  <a:srgbClr val="C00000"/>
                </a:solidFill>
              </a:rPr>
              <a:t>192.168.0.35</a:t>
            </a:r>
            <a:r>
              <a:rPr lang="it-IT" sz="900" dirty="0" smtClean="0"/>
              <a:t>") 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setRemoteRelay2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0x01c1</a:t>
            </a:r>
            <a:r>
              <a:rPr lang="it-IT" sz="900" dirty="0" smtClean="0"/>
              <a:t>&amp;type=F_FLAG&amp;direction=WRITE&amp;payload=</a:t>
            </a:r>
            <a:r>
              <a:rPr lang="it-IT" sz="900" dirty="0" smtClean="0">
                <a:solidFill>
                  <a:srgbClr val="FF0000"/>
                </a:solidFill>
              </a:rPr>
              <a:t>1</a:t>
            </a:r>
            <a:r>
              <a:rPr lang="it-IT" sz="900" dirty="0" smtClean="0"/>
              <a:t>&amp;num=</a:t>
            </a:r>
            <a:r>
              <a:rPr lang="it-IT" sz="900" dirty="0" smtClean="0">
                <a:solidFill>
                  <a:srgbClr val="00B050"/>
                </a:solidFill>
              </a:rPr>
              <a:t>2</a:t>
            </a:r>
            <a:r>
              <a:rPr lang="it-IT" sz="900" dirty="0" smtClean="0"/>
              <a:t>") IP("</a:t>
            </a:r>
            <a:r>
              <a:rPr lang="it-IT" sz="900" dirty="0" smtClean="0">
                <a:solidFill>
                  <a:srgbClr val="C00000"/>
                </a:solidFill>
              </a:rPr>
              <a:t>192.168.0.35</a:t>
            </a:r>
            <a:r>
              <a:rPr lang="it-IT" sz="900" dirty="0" smtClean="0"/>
              <a:t>") 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clearRemoteRelay2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0x01c1</a:t>
            </a:r>
            <a:r>
              <a:rPr lang="it-IT" sz="900" dirty="0" smtClean="0"/>
              <a:t>&amp;type=F_FLAG&amp;direction=WRITE&amp;payload=</a:t>
            </a:r>
            <a:r>
              <a:rPr lang="it-IT" sz="900" dirty="0" smtClean="0">
                <a:solidFill>
                  <a:srgbClr val="FF0000"/>
                </a:solidFill>
              </a:rPr>
              <a:t>0</a:t>
            </a:r>
            <a:r>
              <a:rPr lang="it-IT" sz="900" dirty="0" smtClean="0"/>
              <a:t>&amp;num=</a:t>
            </a:r>
            <a:r>
              <a:rPr lang="it-IT" sz="900" dirty="0" smtClean="0">
                <a:solidFill>
                  <a:srgbClr val="00B050"/>
                </a:solidFill>
              </a:rPr>
              <a:t>2</a:t>
            </a:r>
            <a:r>
              <a:rPr lang="it-IT" sz="900" dirty="0" smtClean="0"/>
              <a:t>") IP("</a:t>
            </a:r>
            <a:r>
              <a:rPr lang="it-IT" sz="900" dirty="0" smtClean="0">
                <a:solidFill>
                  <a:srgbClr val="C00000"/>
                </a:solidFill>
              </a:rPr>
              <a:t>192.168.0.35</a:t>
            </a:r>
            <a:r>
              <a:rPr lang="it-IT" sz="900" dirty="0" smtClean="0"/>
              <a:t>") };</a:t>
            </a:r>
          </a:p>
          <a:p>
            <a:endParaRPr lang="it-IT" sz="900" dirty="0" smtClean="0"/>
          </a:p>
          <a:p>
            <a:endParaRPr lang="it-IT" sz="900" dirty="0" smtClean="0"/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</a:t>
            </a:r>
            <a:r>
              <a:rPr lang="it-IT" sz="900" dirty="0" err="1" smtClean="0"/>
              <a:t>VCARule</a:t>
            </a:r>
            <a:r>
              <a:rPr lang="it-IT" sz="900" dirty="0" smtClean="0"/>
              <a:t>(1,1) &amp;&amp; </a:t>
            </a:r>
            <a:r>
              <a:rPr lang="it-IT" sz="900" dirty="0" err="1" smtClean="0"/>
              <a:t>VCARule</a:t>
            </a:r>
            <a:r>
              <a:rPr lang="it-IT" sz="900" dirty="0" smtClean="0"/>
              <a:t>(1,2)) </a:t>
            </a:r>
            <a:r>
              <a:rPr lang="it-IT" sz="900" dirty="0" err="1" smtClean="0"/>
              <a:t>then</a:t>
            </a:r>
            <a:r>
              <a:rPr lang="it-IT" sz="900" dirty="0" smtClean="0"/>
              <a:t> setRemoteRelay1 else clearRemoteRelay1;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 </a:t>
            </a:r>
            <a:r>
              <a:rPr lang="it-IT" sz="900" dirty="0" err="1" smtClean="0"/>
              <a:t>SignalTooBright</a:t>
            </a:r>
            <a:r>
              <a:rPr lang="it-IT" sz="900" dirty="0" smtClean="0"/>
              <a:t>(1) || </a:t>
            </a:r>
            <a:r>
              <a:rPr lang="it-IT" sz="900" dirty="0" err="1" smtClean="0"/>
              <a:t>SignalTooDark</a:t>
            </a:r>
            <a:r>
              <a:rPr lang="it-IT" sz="900" dirty="0" smtClean="0"/>
              <a:t>(1) ) </a:t>
            </a:r>
            <a:r>
              <a:rPr lang="it-IT" sz="900" dirty="0" err="1" smtClean="0"/>
              <a:t>then</a:t>
            </a:r>
            <a:r>
              <a:rPr lang="it-IT" sz="900" dirty="0" smtClean="0"/>
              <a:t> setRemoteRelay1 else clearRemoteRelay1;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15" name="CasellaDiTesto 14"/>
          <p:cNvSpPr txBox="1"/>
          <p:nvPr>
            <p:custDataLst>
              <p:tags r:id="rId10"/>
            </p:custDataLst>
          </p:nvPr>
        </p:nvSpPr>
        <p:spPr>
          <a:xfrm>
            <a:off x="-18728" y="781844"/>
            <a:ext cx="853440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Il seguente esempio mostra come cambiare profilo IVA con ritardo di 1 secondo:</a:t>
            </a:r>
          </a:p>
          <a:p>
            <a:r>
              <a:rPr lang="it-IT" sz="900" dirty="0" smtClean="0"/>
              <a:t>//nessun profilo</a:t>
            </a:r>
          </a:p>
          <a:p>
            <a:r>
              <a:rPr lang="it-IT" sz="900" dirty="0" err="1" smtClean="0"/>
              <a:t>VCAConfiguration</a:t>
            </a:r>
            <a:r>
              <a:rPr lang="it-IT" sz="900" dirty="0" smtClean="0"/>
              <a:t> conf10:={</a:t>
            </a:r>
            <a:r>
              <a:rPr lang="it-IT" sz="900" dirty="0" err="1" smtClean="0"/>
              <a:t>Line</a:t>
            </a:r>
            <a:r>
              <a:rPr lang="it-IT" sz="900" dirty="0" smtClean="0"/>
              <a:t>(1)</a:t>
            </a:r>
            <a:r>
              <a:rPr lang="it-IT" sz="900" dirty="0" err="1" smtClean="0"/>
              <a:t>Configuration</a:t>
            </a:r>
            <a:r>
              <a:rPr lang="it-IT" sz="900" dirty="0" smtClean="0"/>
              <a:t>(0)};</a:t>
            </a:r>
          </a:p>
          <a:p>
            <a:r>
              <a:rPr lang="it-IT" sz="900" dirty="0" smtClean="0"/>
              <a:t>//profilo 1</a:t>
            </a:r>
          </a:p>
          <a:p>
            <a:r>
              <a:rPr lang="it-IT" sz="900" dirty="0" err="1" smtClean="0"/>
              <a:t>VCAConfiguration</a:t>
            </a:r>
            <a:r>
              <a:rPr lang="it-IT" sz="900" dirty="0" smtClean="0"/>
              <a:t> conf11:={</a:t>
            </a:r>
            <a:r>
              <a:rPr lang="it-IT" sz="900" dirty="0" err="1" smtClean="0"/>
              <a:t>Line</a:t>
            </a:r>
            <a:r>
              <a:rPr lang="it-IT" sz="900" dirty="0" smtClean="0"/>
              <a:t>(1)</a:t>
            </a:r>
            <a:r>
              <a:rPr lang="it-IT" sz="900" dirty="0" err="1" smtClean="0"/>
              <a:t>Configuration</a:t>
            </a:r>
            <a:r>
              <a:rPr lang="it-IT" sz="900" dirty="0" smtClean="0"/>
              <a:t>(1)};</a:t>
            </a:r>
          </a:p>
          <a:p>
            <a:r>
              <a:rPr lang="it-IT" sz="900" dirty="0" smtClean="0"/>
              <a:t>//profilo 2</a:t>
            </a:r>
          </a:p>
          <a:p>
            <a:r>
              <a:rPr lang="it-IT" sz="900" dirty="0" err="1" smtClean="0"/>
              <a:t>VCAConfiguration</a:t>
            </a:r>
            <a:r>
              <a:rPr lang="it-IT" sz="900" dirty="0" smtClean="0"/>
              <a:t> conf12:={</a:t>
            </a:r>
            <a:r>
              <a:rPr lang="it-IT" sz="900" dirty="0" err="1" smtClean="0"/>
              <a:t>Line</a:t>
            </a:r>
            <a:r>
              <a:rPr lang="it-IT" sz="900" dirty="0" smtClean="0"/>
              <a:t>(1)</a:t>
            </a:r>
            <a:r>
              <a:rPr lang="it-IT" sz="900" dirty="0" err="1" smtClean="0"/>
              <a:t>Configuration</a:t>
            </a:r>
            <a:r>
              <a:rPr lang="it-IT" sz="900" dirty="0" smtClean="0"/>
              <a:t>(2)};</a:t>
            </a:r>
          </a:p>
          <a:p>
            <a:r>
              <a:rPr lang="it-IT" sz="900" dirty="0" smtClean="0"/>
              <a:t>//variabile temporizzatore 1 secondo</a:t>
            </a:r>
          </a:p>
          <a:p>
            <a:r>
              <a:rPr lang="it-IT" sz="900" dirty="0" err="1" smtClean="0"/>
              <a:t>OperationMode</a:t>
            </a:r>
            <a:r>
              <a:rPr lang="it-IT" sz="900" dirty="0" smtClean="0"/>
              <a:t> vca_delay1:={High(10)};</a:t>
            </a:r>
          </a:p>
          <a:p>
            <a:r>
              <a:rPr lang="it-IT" sz="900" dirty="0" err="1" smtClean="0"/>
              <a:t>TempState</a:t>
            </a:r>
            <a:r>
              <a:rPr lang="it-IT" sz="900" dirty="0" smtClean="0"/>
              <a:t>(11):=vca_delay1;</a:t>
            </a:r>
          </a:p>
          <a:p>
            <a:r>
              <a:rPr lang="it-IT" sz="900" dirty="0" smtClean="0"/>
              <a:t>//variabile ingresso virtuale</a:t>
            </a:r>
          </a:p>
          <a:p>
            <a:r>
              <a:rPr lang="it-IT" sz="900" dirty="0" err="1" smtClean="0"/>
              <a:t>TempState</a:t>
            </a:r>
            <a:r>
              <a:rPr lang="it-IT" sz="900" dirty="0" smtClean="0"/>
              <a:t>(12):</a:t>
            </a:r>
            <a:r>
              <a:rPr lang="it-IT" sz="900" dirty="0" err="1" smtClean="0"/>
              <a:t>=VirtualAlarm</a:t>
            </a:r>
            <a:r>
              <a:rPr lang="it-IT" sz="900" dirty="0" smtClean="0"/>
              <a:t>(1);</a:t>
            </a:r>
          </a:p>
          <a:p>
            <a:endParaRPr lang="it-IT" sz="900" dirty="0" smtClean="0"/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</a:t>
            </a:r>
            <a:r>
              <a:rPr lang="it-IT" sz="900" dirty="0" err="1" smtClean="0"/>
              <a:t>VirtualAlarm</a:t>
            </a:r>
            <a:r>
              <a:rPr lang="it-IT" sz="900" dirty="0" smtClean="0"/>
              <a:t>(1))</a:t>
            </a:r>
            <a:r>
              <a:rPr lang="it-IT" sz="900" dirty="0" err="1" smtClean="0"/>
              <a:t>then</a:t>
            </a:r>
            <a:r>
              <a:rPr lang="it-IT" sz="900" dirty="0" smtClean="0"/>
              <a:t> 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(11) := </a:t>
            </a:r>
            <a:r>
              <a:rPr lang="it-IT" sz="900" dirty="0" err="1" smtClean="0"/>
              <a:t>true</a:t>
            </a:r>
            <a:r>
              <a:rPr lang="it-IT" sz="900" dirty="0" smtClean="0"/>
              <a:t>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(!</a:t>
            </a:r>
            <a:r>
              <a:rPr lang="it-IT" sz="900" dirty="0" err="1" smtClean="0"/>
              <a:t>VirtualAlarm</a:t>
            </a:r>
            <a:r>
              <a:rPr lang="it-IT" sz="900" dirty="0" smtClean="0"/>
              <a:t>(1))</a:t>
            </a:r>
            <a:r>
              <a:rPr lang="it-IT" sz="900" dirty="0" err="1" smtClean="0"/>
              <a:t>then</a:t>
            </a:r>
            <a:r>
              <a:rPr lang="it-IT" sz="900" dirty="0" smtClean="0"/>
              <a:t> 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(11) := </a:t>
            </a:r>
            <a:r>
              <a:rPr lang="it-IT" sz="900" dirty="0" err="1" smtClean="0"/>
              <a:t>true</a:t>
            </a:r>
            <a:r>
              <a:rPr lang="it-IT" sz="900" dirty="0" smtClean="0"/>
              <a:t>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(!</a:t>
            </a:r>
            <a:r>
              <a:rPr lang="it-IT" sz="900" dirty="0" err="1" smtClean="0"/>
              <a:t>IsFirstPass</a:t>
            </a:r>
            <a:r>
              <a:rPr lang="it-IT" sz="900" dirty="0" smtClean="0"/>
              <a:t> &amp;&amp; 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(11))</a:t>
            </a:r>
            <a:r>
              <a:rPr lang="it-IT" sz="900" dirty="0" err="1" smtClean="0"/>
              <a:t>then</a:t>
            </a:r>
            <a:r>
              <a:rPr lang="it-IT" sz="900" dirty="0" smtClean="0"/>
              <a:t> conf10;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(!</a:t>
            </a:r>
            <a:r>
              <a:rPr lang="it-IT" sz="900" dirty="0" err="1" smtClean="0"/>
              <a:t>IsFirstPass</a:t>
            </a:r>
            <a:r>
              <a:rPr lang="it-IT" sz="900" dirty="0" smtClean="0"/>
              <a:t> &amp;&amp; 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(12) &amp;&amp; !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(11))</a:t>
            </a:r>
            <a:r>
              <a:rPr lang="it-IT" sz="900" dirty="0" err="1" smtClean="0"/>
              <a:t>then</a:t>
            </a:r>
            <a:r>
              <a:rPr lang="it-IT" sz="900" dirty="0" smtClean="0"/>
              <a:t> conf11;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(!</a:t>
            </a:r>
            <a:r>
              <a:rPr lang="it-IT" sz="900" dirty="0" err="1" smtClean="0"/>
              <a:t>IsFirstPass</a:t>
            </a:r>
            <a:r>
              <a:rPr lang="it-IT" sz="900" dirty="0" smtClean="0"/>
              <a:t> &amp;&amp; !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(12) &amp;&amp; !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(11))</a:t>
            </a:r>
            <a:r>
              <a:rPr lang="it-IT" sz="900" dirty="0" err="1" smtClean="0"/>
              <a:t>then</a:t>
            </a:r>
            <a:r>
              <a:rPr lang="it-IT" sz="900" dirty="0" smtClean="0"/>
              <a:t> conf12;</a:t>
            </a:r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0" y="3590156"/>
            <a:ext cx="894772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Il seguente esempio mostra come inviare una o più mail per vari allarmi:</a:t>
            </a:r>
          </a:p>
          <a:p>
            <a:r>
              <a:rPr lang="it-IT" sz="900" dirty="0" err="1" smtClean="0"/>
              <a:t>AlarmMail</a:t>
            </a:r>
            <a:r>
              <a:rPr lang="it-IT" sz="900" dirty="0" smtClean="0"/>
              <a:t> mail_iva1:={IP("</a:t>
            </a:r>
            <a:r>
              <a:rPr lang="it-IT" sz="900" dirty="0" err="1" smtClean="0"/>
              <a:t>smtp.bosch.it</a:t>
            </a:r>
            <a:r>
              <a:rPr lang="it-IT" sz="900" dirty="0" smtClean="0"/>
              <a:t>")</a:t>
            </a:r>
            <a:r>
              <a:rPr lang="it-IT" sz="900" dirty="0" err="1" smtClean="0"/>
              <a:t>To</a:t>
            </a:r>
            <a:r>
              <a:rPr lang="it-IT" sz="900" dirty="0" smtClean="0"/>
              <a:t>(“pippo@bosch.com")Layout(Standard)Camera(1)</a:t>
            </a:r>
            <a:r>
              <a:rPr lang="it-IT" sz="900" dirty="0" err="1" smtClean="0"/>
              <a:t>Subject</a:t>
            </a:r>
            <a:r>
              <a:rPr lang="it-IT" sz="900" dirty="0" smtClean="0"/>
              <a:t>( “IVA1”) </a:t>
            </a:r>
            <a:r>
              <a:rPr lang="it-IT" sz="900" dirty="0" err="1" smtClean="0"/>
              <a:t>From</a:t>
            </a:r>
            <a:r>
              <a:rPr lang="it-IT" sz="900" dirty="0" smtClean="0"/>
              <a:t>(“pluto@bosch.it") Login("pluto@bosch.it") Password(“</a:t>
            </a:r>
            <a:r>
              <a:rPr lang="it-IT" sz="900" dirty="0" err="1" smtClean="0"/>
              <a:t>password</a:t>
            </a:r>
            <a:r>
              <a:rPr lang="it-IT" sz="900" dirty="0" smtClean="0"/>
              <a:t>") </a:t>
            </a:r>
            <a:r>
              <a:rPr lang="it-IT" sz="900" dirty="0" err="1" smtClean="0"/>
              <a:t>Name</a:t>
            </a:r>
            <a:r>
              <a:rPr lang="it-IT" sz="900" dirty="0" smtClean="0"/>
              <a:t>("IVA1")};</a:t>
            </a:r>
          </a:p>
          <a:p>
            <a:r>
              <a:rPr lang="en-US" sz="900" dirty="0" smtClean="0"/>
              <a:t>if(!</a:t>
            </a:r>
            <a:r>
              <a:rPr lang="en-US" sz="900" dirty="0" err="1" smtClean="0"/>
              <a:t>IsFirstPass</a:t>
            </a:r>
            <a:r>
              <a:rPr lang="en-US" sz="900" dirty="0" smtClean="0"/>
              <a:t> and Input(1) and </a:t>
            </a:r>
            <a:r>
              <a:rPr lang="en-US" sz="900" dirty="0" err="1" smtClean="0"/>
              <a:t>VCARule</a:t>
            </a:r>
            <a:r>
              <a:rPr lang="en-US" sz="900" dirty="0" smtClean="0"/>
              <a:t>(1,1)) then </a:t>
            </a:r>
            <a:r>
              <a:rPr lang="it-IT" sz="900" dirty="0" smtClean="0"/>
              <a:t>mail_iva1</a:t>
            </a:r>
            <a:r>
              <a:rPr lang="en-US" sz="900" dirty="0" smtClean="0"/>
              <a:t>;</a:t>
            </a:r>
          </a:p>
          <a:p>
            <a:endParaRPr lang="en-US" sz="900" dirty="0" smtClean="0"/>
          </a:p>
          <a:p>
            <a:r>
              <a:rPr lang="it-IT" sz="900" dirty="0" err="1" smtClean="0"/>
              <a:t>AlarmMail</a:t>
            </a:r>
            <a:r>
              <a:rPr lang="it-IT" sz="900" dirty="0" smtClean="0"/>
              <a:t> mail_2={IP("</a:t>
            </a:r>
            <a:r>
              <a:rPr lang="it-IT" sz="900" dirty="0" err="1" smtClean="0"/>
              <a:t>smtp.bosch.it</a:t>
            </a:r>
            <a:r>
              <a:rPr lang="it-IT" sz="900" dirty="0" smtClean="0"/>
              <a:t>")</a:t>
            </a:r>
            <a:r>
              <a:rPr lang="it-IT" sz="900" dirty="0" err="1" smtClean="0"/>
              <a:t>To</a:t>
            </a:r>
            <a:r>
              <a:rPr lang="it-IT" sz="900" dirty="0" smtClean="0"/>
              <a:t>(“</a:t>
            </a:r>
            <a:r>
              <a:rPr lang="it-IT" sz="900" dirty="0" err="1" smtClean="0"/>
              <a:t>tizio@boschcom</a:t>
            </a:r>
            <a:r>
              <a:rPr lang="it-IT" sz="900" dirty="0" smtClean="0"/>
              <a:t>")Layout(Standard)Camera(</a:t>
            </a:r>
            <a:r>
              <a:rPr lang="it-IT" sz="900" dirty="0" err="1" smtClean="0"/>
              <a:t>all</a:t>
            </a:r>
            <a:r>
              <a:rPr lang="it-IT" sz="900" dirty="0" smtClean="0"/>
              <a:t>)</a:t>
            </a:r>
            <a:r>
              <a:rPr lang="it-IT" sz="900" dirty="0" err="1" smtClean="0"/>
              <a:t>Subject</a:t>
            </a:r>
            <a:r>
              <a:rPr lang="it-IT" sz="900" dirty="0" smtClean="0"/>
              <a:t>( “</a:t>
            </a:r>
            <a:r>
              <a:rPr lang="it-IT" sz="900" dirty="0" err="1" smtClean="0"/>
              <a:t>Relay</a:t>
            </a:r>
            <a:r>
              <a:rPr lang="it-IT" sz="900" dirty="0" smtClean="0"/>
              <a:t>”) </a:t>
            </a:r>
            <a:r>
              <a:rPr lang="it-IT" sz="900" dirty="0" err="1" smtClean="0"/>
              <a:t>From</a:t>
            </a:r>
            <a:r>
              <a:rPr lang="it-IT" sz="900" dirty="0" smtClean="0"/>
              <a:t>(“pluto@bosch.it") Login("pluto@bosch.it") Password(“</a:t>
            </a:r>
            <a:r>
              <a:rPr lang="it-IT" sz="900" dirty="0" err="1" smtClean="0"/>
              <a:t>password</a:t>
            </a:r>
            <a:r>
              <a:rPr lang="it-IT" sz="900" dirty="0" smtClean="0"/>
              <a:t>") </a:t>
            </a:r>
            <a:r>
              <a:rPr lang="it-IT" sz="900" dirty="0" err="1" smtClean="0"/>
              <a:t>Name</a:t>
            </a:r>
            <a:r>
              <a:rPr lang="it-IT" sz="900" dirty="0" smtClean="0"/>
              <a:t>("IVA1")};</a:t>
            </a:r>
          </a:p>
          <a:p>
            <a:r>
              <a:rPr lang="en-US" sz="900" dirty="0" smtClean="0"/>
              <a:t>if(!</a:t>
            </a:r>
            <a:r>
              <a:rPr lang="en-US" sz="900" dirty="0" err="1" smtClean="0"/>
              <a:t>IsFirstPass</a:t>
            </a:r>
            <a:r>
              <a:rPr lang="en-US" sz="900" dirty="0" smtClean="0"/>
              <a:t> and  Relay(1)) then </a:t>
            </a:r>
            <a:r>
              <a:rPr lang="it-IT" sz="900" dirty="0" smtClean="0"/>
              <a:t>mail_2</a:t>
            </a:r>
            <a:r>
              <a:rPr lang="en-US" sz="900" dirty="0" smtClean="0"/>
              <a:t>;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15" name="CasellaDiTesto 14"/>
          <p:cNvSpPr txBox="1"/>
          <p:nvPr>
            <p:custDataLst>
              <p:tags r:id="rId10"/>
            </p:custDataLst>
          </p:nvPr>
        </p:nvSpPr>
        <p:spPr>
          <a:xfrm>
            <a:off x="0" y="853852"/>
            <a:ext cx="8534400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Comandi per attivare disattivare ingressi di allarme remoti: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attiva_input1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0x0a8b</a:t>
            </a:r>
            <a:r>
              <a:rPr lang="it-IT" sz="900" dirty="0" smtClean="0"/>
              <a:t>&amp;type=F_FLAG&amp;direction=WRITE&amp;payload=</a:t>
            </a:r>
            <a:r>
              <a:rPr lang="it-IT" sz="900" b="1" dirty="0" smtClean="0"/>
              <a:t>1</a:t>
            </a:r>
            <a:r>
              <a:rPr lang="it-IT" sz="900" dirty="0" smtClean="0"/>
              <a:t>&amp;num=</a:t>
            </a:r>
            <a:r>
              <a:rPr lang="it-IT" sz="900" b="1" dirty="0" smtClean="0"/>
              <a:t>1</a:t>
            </a:r>
            <a:r>
              <a:rPr lang="it-IT" sz="900" dirty="0" smtClean="0"/>
              <a:t>") IP("192.168.0.40") 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disattiva_input1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0x0a8b</a:t>
            </a:r>
            <a:r>
              <a:rPr lang="it-IT" sz="900" dirty="0" smtClean="0"/>
              <a:t>&amp;type=F_FLAG&amp;direction=WRITE&amp;payload=</a:t>
            </a:r>
            <a:r>
              <a:rPr lang="it-IT" sz="900" b="1" dirty="0" smtClean="0"/>
              <a:t>0</a:t>
            </a:r>
            <a:r>
              <a:rPr lang="it-IT" sz="900" dirty="0" smtClean="0"/>
              <a:t>&amp;num=</a:t>
            </a:r>
            <a:r>
              <a:rPr lang="it-IT" sz="900" b="1" dirty="0" smtClean="0"/>
              <a:t>1</a:t>
            </a:r>
            <a:r>
              <a:rPr lang="it-IT" sz="900" dirty="0" smtClean="0"/>
              <a:t>") IP("192.168.0.40") };</a:t>
            </a:r>
          </a:p>
          <a:p>
            <a:endParaRPr lang="it-IT" sz="900" dirty="0" smtClean="0"/>
          </a:p>
          <a:p>
            <a:endParaRPr lang="it-IT" sz="900" dirty="0" smtClean="0"/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attiva_input2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0x0a8b</a:t>
            </a:r>
            <a:r>
              <a:rPr lang="it-IT" sz="900" dirty="0" smtClean="0"/>
              <a:t>&amp;type=F_FLAG&amp;direction=WRITE&amp;payload=</a:t>
            </a:r>
            <a:r>
              <a:rPr lang="it-IT" sz="900" b="1" dirty="0" smtClean="0"/>
              <a:t>1</a:t>
            </a:r>
            <a:r>
              <a:rPr lang="it-IT" sz="900" dirty="0" smtClean="0"/>
              <a:t>&amp;num=</a:t>
            </a:r>
            <a:r>
              <a:rPr lang="it-IT" sz="900" b="1" dirty="0" smtClean="0"/>
              <a:t>2</a:t>
            </a:r>
            <a:r>
              <a:rPr lang="it-IT" sz="900" dirty="0" smtClean="0"/>
              <a:t>") IP("192.168.0.40") 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disattiva_input2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0x0a8b</a:t>
            </a:r>
            <a:r>
              <a:rPr lang="it-IT" sz="900" dirty="0" smtClean="0"/>
              <a:t>&amp;type=F_FLAG&amp;direction=WRITE&amp;payload=</a:t>
            </a:r>
            <a:r>
              <a:rPr lang="it-IT" sz="900" b="1" dirty="0" smtClean="0"/>
              <a:t>0</a:t>
            </a:r>
            <a:r>
              <a:rPr lang="it-IT" sz="900" dirty="0" smtClean="0"/>
              <a:t>&amp;num=</a:t>
            </a:r>
            <a:r>
              <a:rPr lang="it-IT" sz="900" b="1" dirty="0" smtClean="0"/>
              <a:t>2</a:t>
            </a:r>
            <a:r>
              <a:rPr lang="it-IT" sz="900" dirty="0" smtClean="0"/>
              <a:t>") IP("192.168.0.40") };</a:t>
            </a:r>
          </a:p>
          <a:p>
            <a:endParaRPr lang="it-IT" sz="900" dirty="0" smtClean="0"/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attiva_input3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0x0a8b</a:t>
            </a:r>
            <a:r>
              <a:rPr lang="it-IT" sz="900" dirty="0" smtClean="0"/>
              <a:t>&amp;type=F_FLAG&amp;direction=WRITE&amp;payload=</a:t>
            </a:r>
            <a:r>
              <a:rPr lang="it-IT" sz="900" b="1" dirty="0" smtClean="0"/>
              <a:t>1</a:t>
            </a:r>
            <a:r>
              <a:rPr lang="it-IT" sz="900" dirty="0" smtClean="0"/>
              <a:t>&amp;num=</a:t>
            </a:r>
            <a:r>
              <a:rPr lang="it-IT" sz="900" b="1" dirty="0" smtClean="0"/>
              <a:t>3</a:t>
            </a:r>
            <a:r>
              <a:rPr lang="it-IT" sz="900" dirty="0" smtClean="0"/>
              <a:t>") IP("192.168.0.40") 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disattiva_input3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0x0a8b</a:t>
            </a:r>
            <a:r>
              <a:rPr lang="it-IT" sz="900" dirty="0" smtClean="0"/>
              <a:t>&amp;type=F_FLAG&amp;direction=WRITE&amp;payload=0&amp;num=3") IP("192.168.0.40") };</a:t>
            </a:r>
          </a:p>
          <a:p>
            <a:endParaRPr lang="it-IT" sz="900" dirty="0" smtClean="0"/>
          </a:p>
          <a:p>
            <a:endParaRPr lang="it-IT" sz="900" dirty="0" smtClean="0"/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attiva_input4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0x0a8b</a:t>
            </a:r>
            <a:r>
              <a:rPr lang="it-IT" sz="900" dirty="0" smtClean="0"/>
              <a:t>&amp;type=F_FLAG&amp;direction=WRITE&amp;payload=</a:t>
            </a:r>
            <a:r>
              <a:rPr lang="it-IT" sz="900" b="1" dirty="0" smtClean="0"/>
              <a:t>1</a:t>
            </a:r>
            <a:r>
              <a:rPr lang="it-IT" sz="900" dirty="0" smtClean="0"/>
              <a:t>&amp;num=</a:t>
            </a:r>
            <a:r>
              <a:rPr lang="it-IT" sz="900" b="1" dirty="0" smtClean="0"/>
              <a:t>4</a:t>
            </a:r>
            <a:r>
              <a:rPr lang="it-IT" sz="900" dirty="0" smtClean="0"/>
              <a:t>") IP("192.168.0.40") };</a:t>
            </a:r>
          </a:p>
          <a:p>
            <a:r>
              <a:rPr lang="it-IT" sz="900" dirty="0" err="1" smtClean="0"/>
              <a:t>RcpCommand</a:t>
            </a:r>
            <a:r>
              <a:rPr lang="it-IT" sz="900" dirty="0" smtClean="0"/>
              <a:t> disattiva_input4 := { </a:t>
            </a:r>
            <a:r>
              <a:rPr lang="it-IT" sz="900" dirty="0" err="1" smtClean="0"/>
              <a:t>Command</a:t>
            </a:r>
            <a:r>
              <a:rPr lang="it-IT" sz="900" dirty="0" smtClean="0"/>
              <a:t>("</a:t>
            </a:r>
            <a:r>
              <a:rPr lang="it-IT" sz="900" dirty="0" err="1" smtClean="0"/>
              <a:t>rcp.xml</a:t>
            </a:r>
            <a:r>
              <a:rPr lang="it-IT" sz="900" dirty="0" smtClean="0"/>
              <a:t>?command=</a:t>
            </a:r>
            <a:r>
              <a:rPr lang="it-IT" sz="900" b="1" dirty="0" smtClean="0"/>
              <a:t>0x0a8b</a:t>
            </a:r>
            <a:r>
              <a:rPr lang="it-IT" sz="900" dirty="0" smtClean="0"/>
              <a:t>&amp;type=F_FLAG&amp;direction=WRITE&amp;payload=</a:t>
            </a:r>
            <a:r>
              <a:rPr lang="it-IT" sz="900" b="1" dirty="0" smtClean="0"/>
              <a:t>0</a:t>
            </a:r>
            <a:r>
              <a:rPr lang="it-IT" sz="900" dirty="0" smtClean="0"/>
              <a:t>&amp;num=</a:t>
            </a:r>
            <a:r>
              <a:rPr lang="it-IT" sz="900" b="1" dirty="0" smtClean="0"/>
              <a:t>4</a:t>
            </a:r>
            <a:r>
              <a:rPr lang="it-IT" sz="900" dirty="0" smtClean="0"/>
              <a:t>") IP("192.168.0.40") };</a:t>
            </a:r>
            <a:endParaRPr lang="en-US" sz="900" dirty="0" smtClean="0"/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-18728" y="3066063"/>
            <a:ext cx="8534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Temporizzatori e IVA:</a:t>
            </a:r>
          </a:p>
          <a:p>
            <a:r>
              <a:rPr lang="en-US" sz="900" dirty="0" smtClean="0"/>
              <a:t>// Make 2 timers, 10sec and 20sec</a:t>
            </a:r>
          </a:p>
          <a:p>
            <a:r>
              <a:rPr lang="en-US" sz="900" dirty="0" err="1" smtClean="0"/>
              <a:t>OperationMode</a:t>
            </a:r>
            <a:r>
              <a:rPr lang="en-US" sz="900" dirty="0" smtClean="0"/>
              <a:t> </a:t>
            </a:r>
            <a:r>
              <a:rPr lang="en-US" sz="900" dirty="0" err="1" smtClean="0"/>
              <a:t>firstTimer</a:t>
            </a:r>
            <a:r>
              <a:rPr lang="en-US" sz="900" dirty="0" smtClean="0"/>
              <a:t> := { High(100) };</a:t>
            </a:r>
          </a:p>
          <a:p>
            <a:r>
              <a:rPr lang="en-US" sz="900" dirty="0" err="1" smtClean="0"/>
              <a:t>OperationMode</a:t>
            </a:r>
            <a:r>
              <a:rPr lang="en-US" sz="900" dirty="0" smtClean="0"/>
              <a:t> </a:t>
            </a:r>
            <a:r>
              <a:rPr lang="en-US" sz="900" dirty="0" err="1" smtClean="0"/>
              <a:t>secondTimer</a:t>
            </a:r>
            <a:r>
              <a:rPr lang="en-US" sz="900" dirty="0" smtClean="0"/>
              <a:t> := { High(200) };</a:t>
            </a:r>
          </a:p>
          <a:p>
            <a:endParaRPr lang="en-US" sz="900" dirty="0" smtClean="0"/>
          </a:p>
          <a:p>
            <a:r>
              <a:rPr lang="en-US" sz="900" dirty="0" smtClean="0"/>
              <a:t>// Make 2 time holders</a:t>
            </a:r>
          </a:p>
          <a:p>
            <a:r>
              <a:rPr lang="en-US" sz="900" dirty="0" err="1" smtClean="0"/>
              <a:t>TempState</a:t>
            </a:r>
            <a:r>
              <a:rPr lang="en-US" sz="900" dirty="0" smtClean="0"/>
              <a:t>(1) := </a:t>
            </a:r>
            <a:r>
              <a:rPr lang="en-US" sz="900" dirty="0" err="1" smtClean="0"/>
              <a:t>firstTimer</a:t>
            </a:r>
            <a:r>
              <a:rPr lang="en-US" sz="900" dirty="0" smtClean="0"/>
              <a:t>;</a:t>
            </a:r>
          </a:p>
          <a:p>
            <a:r>
              <a:rPr lang="en-US" sz="900" dirty="0" err="1" smtClean="0"/>
              <a:t>TempState</a:t>
            </a:r>
            <a:r>
              <a:rPr lang="en-US" sz="900" dirty="0" smtClean="0"/>
              <a:t>(2) := </a:t>
            </a:r>
            <a:r>
              <a:rPr lang="en-US" sz="900" dirty="0" err="1" smtClean="0"/>
              <a:t>secondTimer</a:t>
            </a:r>
            <a:r>
              <a:rPr lang="en-US" sz="900" dirty="0" smtClean="0"/>
              <a:t>;</a:t>
            </a:r>
          </a:p>
          <a:p>
            <a:endParaRPr lang="en-US" sz="900" dirty="0" smtClean="0"/>
          </a:p>
          <a:p>
            <a:r>
              <a:rPr lang="en-US" sz="900" dirty="0" smtClean="0"/>
              <a:t>// if the first VCA rule on camera1 is </a:t>
            </a:r>
            <a:r>
              <a:rPr lang="en-US" sz="900" dirty="0" err="1" smtClean="0"/>
              <a:t>trigered</a:t>
            </a:r>
            <a:r>
              <a:rPr lang="en-US" sz="900" dirty="0" smtClean="0"/>
              <a:t> then start a timer for 10sec</a:t>
            </a:r>
          </a:p>
          <a:p>
            <a:r>
              <a:rPr lang="en-US" sz="900" dirty="0" smtClean="0"/>
              <a:t>if(</a:t>
            </a:r>
            <a:r>
              <a:rPr lang="en-US" sz="900" dirty="0" err="1" smtClean="0"/>
              <a:t>VCARule</a:t>
            </a:r>
            <a:r>
              <a:rPr lang="en-US" sz="900" dirty="0" smtClean="0"/>
              <a:t>(1,1)) then </a:t>
            </a:r>
            <a:r>
              <a:rPr lang="en-US" sz="900" dirty="0" err="1" smtClean="0"/>
              <a:t>TempState</a:t>
            </a:r>
            <a:r>
              <a:rPr lang="en-US" sz="900" dirty="0" smtClean="0"/>
              <a:t>(1):=true;</a:t>
            </a:r>
          </a:p>
          <a:p>
            <a:endParaRPr lang="en-US" sz="900" dirty="0" smtClean="0"/>
          </a:p>
          <a:p>
            <a:r>
              <a:rPr lang="en-US" sz="900" dirty="0" smtClean="0"/>
              <a:t>// if the </a:t>
            </a:r>
            <a:r>
              <a:rPr lang="en-US" sz="900" dirty="0" err="1" smtClean="0"/>
              <a:t>seconder</a:t>
            </a:r>
            <a:r>
              <a:rPr lang="en-US" sz="900" dirty="0" smtClean="0"/>
              <a:t> VCA rule on camera1 is triggered and the first timer has not finished then start timer for 20sec</a:t>
            </a:r>
          </a:p>
          <a:p>
            <a:r>
              <a:rPr lang="en-US" sz="900" dirty="0" smtClean="0"/>
              <a:t>if(</a:t>
            </a:r>
            <a:r>
              <a:rPr lang="en-US" sz="900" dirty="0" err="1" smtClean="0"/>
              <a:t>VCARule</a:t>
            </a:r>
            <a:r>
              <a:rPr lang="en-US" sz="900" dirty="0" smtClean="0"/>
              <a:t>(1,2) &amp;&amp; </a:t>
            </a:r>
            <a:r>
              <a:rPr lang="en-US" sz="900" dirty="0" err="1" smtClean="0"/>
              <a:t>TempState</a:t>
            </a:r>
            <a:r>
              <a:rPr lang="en-US" sz="900" dirty="0" smtClean="0"/>
              <a:t>(1)) then </a:t>
            </a:r>
            <a:r>
              <a:rPr lang="en-US" sz="900" dirty="0" err="1" smtClean="0"/>
              <a:t>TempState</a:t>
            </a:r>
            <a:r>
              <a:rPr lang="en-US" sz="900" dirty="0" smtClean="0"/>
              <a:t>(2):=true;</a:t>
            </a:r>
          </a:p>
          <a:p>
            <a:endParaRPr lang="en-US" sz="900" dirty="0" smtClean="0"/>
          </a:p>
          <a:p>
            <a:r>
              <a:rPr lang="en-US" sz="900" dirty="0" smtClean="0"/>
              <a:t>// if the third VCA rule on camera1 has been triggered and the second timer has not finished the close the relay</a:t>
            </a:r>
          </a:p>
          <a:p>
            <a:r>
              <a:rPr lang="en-US" sz="900" dirty="0" smtClean="0"/>
              <a:t>if(</a:t>
            </a:r>
            <a:r>
              <a:rPr lang="en-US" sz="900" dirty="0" err="1" smtClean="0"/>
              <a:t>VCARule</a:t>
            </a:r>
            <a:r>
              <a:rPr lang="en-US" sz="900" dirty="0" smtClean="0"/>
              <a:t>(1,3) &amp;&amp; </a:t>
            </a:r>
            <a:r>
              <a:rPr lang="en-US" sz="900" dirty="0" err="1" smtClean="0"/>
              <a:t>TempState</a:t>
            </a:r>
            <a:r>
              <a:rPr lang="en-US" sz="900" dirty="0" smtClean="0"/>
              <a:t>(2)) then Relay(1):=true else Relay(1):=false;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15" name="CasellaDiTesto 14"/>
          <p:cNvSpPr txBox="1"/>
          <p:nvPr>
            <p:custDataLst>
              <p:tags r:id="rId10"/>
            </p:custDataLst>
          </p:nvPr>
        </p:nvSpPr>
        <p:spPr>
          <a:xfrm>
            <a:off x="0" y="637828"/>
            <a:ext cx="8534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Comandi </a:t>
            </a:r>
            <a:r>
              <a:rPr lang="it-IT" sz="1400" dirty="0" err="1" smtClean="0"/>
              <a:t>Bicom</a:t>
            </a:r>
            <a:r>
              <a:rPr lang="it-IT" sz="1400" dirty="0" smtClean="0"/>
              <a:t>, vari esempi (fare riferimento al manuale </a:t>
            </a:r>
            <a:r>
              <a:rPr lang="it-IT" sz="1400" dirty="0" err="1" smtClean="0">
                <a:hlinkClick r:id="rId15" action="ppaction://hlinkfile"/>
              </a:rPr>
              <a:t>Bicom</a:t>
            </a:r>
            <a:r>
              <a:rPr lang="it-IT" sz="1400" dirty="0" smtClean="0"/>
              <a:t>):</a:t>
            </a:r>
          </a:p>
          <a:p>
            <a:endParaRPr lang="it-IT" sz="900" dirty="0" smtClean="0"/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shot1:={Server(</a:t>
            </a:r>
            <a:r>
              <a:rPr lang="it-IT" sz="900" dirty="0" err="1" smtClean="0"/>
              <a:t>PtzSrv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(0x2000)</a:t>
            </a:r>
            <a:r>
              <a:rPr lang="it-IT" sz="900" dirty="0" err="1" smtClean="0"/>
              <a:t>Operation</a:t>
            </a:r>
            <a:r>
              <a:rPr lang="it-IT" sz="900" dirty="0" smtClean="0"/>
              <a:t>(0x81)};</a:t>
            </a:r>
          </a:p>
          <a:p>
            <a:r>
              <a:rPr lang="it-IT" sz="900" dirty="0" err="1" smtClean="0"/>
              <a:t>ControlCode</a:t>
            </a:r>
            <a:r>
              <a:rPr lang="it-IT" sz="900" dirty="0" smtClean="0"/>
              <a:t> auxon8:={</a:t>
            </a:r>
            <a:r>
              <a:rPr lang="it-IT" sz="900" dirty="0" err="1" smtClean="0"/>
              <a:t>Operation</a:t>
            </a:r>
            <a:r>
              <a:rPr lang="it-IT" sz="900" dirty="0" smtClean="0"/>
              <a:t>(</a:t>
            </a:r>
            <a:r>
              <a:rPr lang="it-IT" sz="900" dirty="0" err="1" smtClean="0"/>
              <a:t>AuxOn</a:t>
            </a:r>
            <a:r>
              <a:rPr lang="it-IT" sz="900" dirty="0" smtClean="0"/>
              <a:t>) </a:t>
            </a:r>
            <a:r>
              <a:rPr lang="it-IT" sz="900" dirty="0" err="1" smtClean="0"/>
              <a:t>Number</a:t>
            </a:r>
            <a:r>
              <a:rPr lang="it-IT" sz="900" dirty="0" smtClean="0"/>
              <a:t>(8)};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</a:t>
            </a:r>
            <a:r>
              <a:rPr lang="it-IT" sz="900" dirty="0" err="1" smtClean="0"/>
              <a:t>Relay</a:t>
            </a:r>
            <a:r>
              <a:rPr lang="it-IT" sz="900" dirty="0" smtClean="0"/>
              <a:t>(1)) </a:t>
            </a:r>
            <a:r>
              <a:rPr lang="it-IT" sz="900" dirty="0" err="1" smtClean="0"/>
              <a:t>then</a:t>
            </a:r>
            <a:r>
              <a:rPr lang="it-IT" sz="900" dirty="0" smtClean="0"/>
              <a:t> shot1 else auxon8;</a:t>
            </a:r>
          </a:p>
          <a:p>
            <a:endParaRPr lang="it-IT" sz="900" dirty="0" smtClean="0"/>
          </a:p>
          <a:p>
            <a:r>
              <a:rPr lang="it-IT" sz="900" dirty="0" err="1" smtClean="0"/>
              <a:t>OperationMode</a:t>
            </a:r>
            <a:r>
              <a:rPr lang="it-IT" sz="900" dirty="0" smtClean="0"/>
              <a:t> timer_1:={ High(600)};</a:t>
            </a:r>
          </a:p>
          <a:p>
            <a:r>
              <a:rPr lang="it-IT" sz="900" dirty="0" err="1" smtClean="0"/>
              <a:t>TempState</a:t>
            </a:r>
            <a:r>
              <a:rPr lang="it-IT" sz="900" dirty="0" smtClean="0"/>
              <a:t>(1):=timer_1;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shot1:={Server(</a:t>
            </a:r>
            <a:r>
              <a:rPr lang="it-IT" sz="900" dirty="0" err="1" smtClean="0"/>
              <a:t>PtzSrv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(0x2000)</a:t>
            </a:r>
            <a:r>
              <a:rPr lang="it-IT" sz="900" dirty="0" err="1" smtClean="0"/>
              <a:t>Operation</a:t>
            </a:r>
            <a:r>
              <a:rPr lang="it-IT" sz="900" dirty="0" smtClean="0"/>
              <a:t>(0x81)};</a:t>
            </a:r>
          </a:p>
          <a:p>
            <a:r>
              <a:rPr lang="it-IT" sz="900" dirty="0" err="1" smtClean="0"/>
              <a:t>ControlCode</a:t>
            </a:r>
            <a:r>
              <a:rPr lang="it-IT" sz="900" dirty="0" smtClean="0"/>
              <a:t> auxon8:={</a:t>
            </a:r>
            <a:r>
              <a:rPr lang="it-IT" sz="900" dirty="0" err="1" smtClean="0"/>
              <a:t>Operation</a:t>
            </a:r>
            <a:r>
              <a:rPr lang="it-IT" sz="900" dirty="0" smtClean="0"/>
              <a:t>(</a:t>
            </a:r>
            <a:r>
              <a:rPr lang="it-IT" sz="900" dirty="0" err="1" smtClean="0"/>
              <a:t>AuxOn</a:t>
            </a:r>
            <a:r>
              <a:rPr lang="it-IT" sz="900" dirty="0" smtClean="0"/>
              <a:t>) </a:t>
            </a:r>
            <a:r>
              <a:rPr lang="it-IT" sz="900" dirty="0" err="1" smtClean="0"/>
              <a:t>Number</a:t>
            </a:r>
            <a:r>
              <a:rPr lang="it-IT" sz="900" dirty="0" smtClean="0"/>
              <a:t>(8)};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</a:t>
            </a:r>
            <a:r>
              <a:rPr lang="it-IT" sz="900" dirty="0" err="1" smtClean="0"/>
              <a:t>Relay</a:t>
            </a:r>
            <a:r>
              <a:rPr lang="it-IT" sz="900" dirty="0" smtClean="0"/>
              <a:t>(1))</a:t>
            </a:r>
            <a:r>
              <a:rPr lang="it-IT" sz="900" dirty="0" err="1" smtClean="0"/>
              <a:t>then</a:t>
            </a:r>
            <a:r>
              <a:rPr lang="it-IT" sz="900" dirty="0" smtClean="0"/>
              <a:t> shot1, 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(1):</a:t>
            </a:r>
            <a:r>
              <a:rPr lang="it-IT" sz="900" dirty="0" err="1" smtClean="0"/>
              <a:t>=true</a:t>
            </a:r>
            <a:r>
              <a:rPr lang="it-IT" sz="900" dirty="0" smtClean="0"/>
              <a:t> else auxon8, 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(1):</a:t>
            </a:r>
            <a:r>
              <a:rPr lang="it-IT" sz="900" dirty="0" err="1" smtClean="0"/>
              <a:t>=false</a:t>
            </a:r>
            <a:r>
              <a:rPr lang="it-IT" sz="900" dirty="0" smtClean="0"/>
              <a:t>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(!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(1)) </a:t>
            </a:r>
            <a:r>
              <a:rPr lang="it-IT" sz="900" dirty="0" err="1" smtClean="0"/>
              <a:t>then</a:t>
            </a:r>
            <a:r>
              <a:rPr lang="it-IT" sz="900" dirty="0" smtClean="0"/>
              <a:t> auxon8;</a:t>
            </a:r>
          </a:p>
          <a:p>
            <a:endParaRPr lang="it-IT" sz="900" dirty="0" smtClean="0"/>
          </a:p>
          <a:p>
            <a:endParaRPr lang="it-IT" sz="900" dirty="0" smtClean="0"/>
          </a:p>
          <a:p>
            <a:r>
              <a:rPr lang="it-IT" sz="900" b="1" dirty="0" smtClean="0"/>
              <a:t>Comandi </a:t>
            </a:r>
            <a:r>
              <a:rPr lang="it-IT" sz="900" b="1" dirty="0" err="1" smtClean="0"/>
              <a:t>Bicom</a:t>
            </a:r>
            <a:r>
              <a:rPr lang="it-IT" sz="900" b="1" dirty="0" smtClean="0"/>
              <a:t> per commutare </a:t>
            </a:r>
            <a:r>
              <a:rPr lang="it-IT" sz="900" b="1" dirty="0" err="1" smtClean="0"/>
              <a:t>day</a:t>
            </a:r>
            <a:r>
              <a:rPr lang="it-IT" sz="900" b="1" dirty="0" smtClean="0"/>
              <a:t>/night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cmdNightmodeOff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(0x0140)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("0x0000")};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cmdNightmodeOn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(0x0140)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("0x0001")};</a:t>
            </a:r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(Input(1)) </a:t>
            </a:r>
            <a:r>
              <a:rPr lang="it-IT" sz="900" dirty="0" err="1" smtClean="0"/>
              <a:t>then</a:t>
            </a:r>
            <a:r>
              <a:rPr lang="it-IT" sz="900" dirty="0" smtClean="0"/>
              <a:t> </a:t>
            </a:r>
            <a:r>
              <a:rPr lang="it-IT" sz="900" dirty="0" err="1" smtClean="0"/>
              <a:t>cmdNightmodeOn</a:t>
            </a:r>
            <a:r>
              <a:rPr lang="it-IT" sz="900" dirty="0" smtClean="0"/>
              <a:t> else </a:t>
            </a:r>
            <a:r>
              <a:rPr lang="it-IT" sz="900" dirty="0" err="1" smtClean="0"/>
              <a:t>cmdNightmodeOff</a:t>
            </a:r>
            <a:r>
              <a:rPr lang="it-IT" sz="900" dirty="0" smtClean="0"/>
              <a:t>;</a:t>
            </a:r>
          </a:p>
          <a:p>
            <a:endParaRPr lang="it-IT" sz="900" dirty="0" smtClean="0"/>
          </a:p>
          <a:p>
            <a:r>
              <a:rPr lang="it-IT" sz="900" b="1" dirty="0" smtClean="0"/>
              <a:t>Comandi </a:t>
            </a:r>
            <a:r>
              <a:rPr lang="it-IT" sz="900" b="1" dirty="0" err="1" smtClean="0"/>
              <a:t>Bicom</a:t>
            </a:r>
            <a:r>
              <a:rPr lang="it-IT" sz="900" b="1" dirty="0" smtClean="0"/>
              <a:t> per settare i profili della telecamera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set_Indoor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(0x0200)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("0x0001")};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set_Outdoor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(0x0200)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("0x0002")};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set_Motion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(0x0200)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("0x0003")};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set_Lowlight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(0x0200)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("0x0004")};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set_intelligent_AE:={Server(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(0x0200)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("0x0005")};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set_Vibrant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(0x0200)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("0x0006")};</a:t>
            </a:r>
          </a:p>
          <a:p>
            <a:endParaRPr lang="it-IT" sz="900" dirty="0" smtClean="0"/>
          </a:p>
          <a:p>
            <a:r>
              <a:rPr lang="it-IT" sz="900" dirty="0" smtClean="0"/>
              <a:t>Imposta a 10 il valore di commutazione giorno notte (menù ALC)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switch_level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(0x0144)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("0x000A")};</a:t>
            </a:r>
          </a:p>
          <a:p>
            <a:r>
              <a:rPr lang="it-IT" sz="900" dirty="0" smtClean="0"/>
              <a:t>Imposta a -12 il valore di commutazione giorno notte (menù ALC)</a:t>
            </a:r>
          </a:p>
          <a:p>
            <a:r>
              <a:rPr lang="it-IT" sz="900" dirty="0" err="1" smtClean="0"/>
              <a:t>BicomCommand</a:t>
            </a:r>
            <a:r>
              <a:rPr lang="it-IT" sz="900" dirty="0" smtClean="0"/>
              <a:t> </a:t>
            </a:r>
            <a:r>
              <a:rPr lang="it-IT" sz="900" dirty="0" err="1" smtClean="0"/>
              <a:t>switch_level</a:t>
            </a:r>
            <a:r>
              <a:rPr lang="it-IT" sz="900" dirty="0" smtClean="0"/>
              <a:t>:={Server(</a:t>
            </a:r>
            <a:r>
              <a:rPr lang="it-IT" sz="900" dirty="0" err="1" smtClean="0"/>
              <a:t>CameraSrv</a:t>
            </a:r>
            <a:r>
              <a:rPr lang="it-IT" sz="900" dirty="0" smtClean="0"/>
              <a:t>)</a:t>
            </a:r>
            <a:r>
              <a:rPr lang="it-IT" sz="900" dirty="0" err="1" smtClean="0"/>
              <a:t>ObjectId</a:t>
            </a:r>
            <a:r>
              <a:rPr lang="it-IT" sz="900" dirty="0" smtClean="0"/>
              <a:t>(0x0144)</a:t>
            </a:r>
            <a:r>
              <a:rPr lang="it-IT" sz="900" dirty="0" err="1" smtClean="0"/>
              <a:t>Payload</a:t>
            </a:r>
            <a:r>
              <a:rPr lang="it-IT" sz="900" dirty="0" smtClean="0"/>
              <a:t>("0xFFF4")};</a:t>
            </a:r>
            <a:endParaRPr lang="en-US" sz="900" dirty="0" smtClean="0"/>
          </a:p>
        </p:txBody>
      </p:sp>
      <p:pic>
        <p:nvPicPr>
          <p:cNvPr id="172034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707360" y="2005980"/>
            <a:ext cx="264795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29</a:t>
            </a:fld>
            <a:endParaRPr lang="it-IT"/>
          </a:p>
        </p:txBody>
      </p:sp>
      <p:sp>
        <p:nvSpPr>
          <p:cNvPr id="15" name="CasellaDiTesto 14"/>
          <p:cNvSpPr txBox="1"/>
          <p:nvPr>
            <p:custDataLst>
              <p:tags r:id="rId10"/>
            </p:custDataLst>
          </p:nvPr>
        </p:nvSpPr>
        <p:spPr>
          <a:xfrm>
            <a:off x="-18728" y="562332"/>
            <a:ext cx="85344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Esempi comando HTTP per attivare il relè di un dispositivo I/O di terze parti:</a:t>
            </a:r>
          </a:p>
          <a:p>
            <a:endParaRPr lang="it-IT" sz="1400" dirty="0" smtClean="0"/>
          </a:p>
          <a:p>
            <a:r>
              <a:rPr lang="en-US" sz="900" dirty="0" smtClean="0"/>
              <a:t>//</a:t>
            </a:r>
            <a:r>
              <a:rPr lang="en-US" sz="900" dirty="0" err="1" smtClean="0"/>
              <a:t>uscita</a:t>
            </a:r>
            <a:r>
              <a:rPr lang="en-US" sz="900" dirty="0" smtClean="0"/>
              <a:t> 0</a:t>
            </a:r>
          </a:p>
          <a:p>
            <a:r>
              <a:rPr lang="en-US" sz="900" dirty="0" err="1" smtClean="0"/>
              <a:t>HttpCommand</a:t>
            </a:r>
            <a:r>
              <a:rPr lang="en-US" sz="900" dirty="0" smtClean="0"/>
              <a:t> attiva_1:={</a:t>
            </a:r>
            <a:r>
              <a:rPr lang="en-US" sz="900" b="1" dirty="0" smtClean="0"/>
              <a:t>Command("index.html?o0=1</a:t>
            </a:r>
            <a:r>
              <a:rPr lang="en-US" sz="900" dirty="0" smtClean="0"/>
              <a:t>")IP("192.168.0.22")};</a:t>
            </a:r>
          </a:p>
          <a:p>
            <a:r>
              <a:rPr lang="en-US" sz="900" dirty="0" err="1" smtClean="0"/>
              <a:t>HttpCommand</a:t>
            </a:r>
            <a:r>
              <a:rPr lang="en-US" sz="900" dirty="0" smtClean="0"/>
              <a:t> disattiva_1:={</a:t>
            </a:r>
            <a:r>
              <a:rPr lang="en-US" sz="900" b="1" dirty="0" smtClean="0"/>
              <a:t>Command("index.html?o0=0</a:t>
            </a:r>
            <a:r>
              <a:rPr lang="en-US" sz="900" dirty="0" smtClean="0"/>
              <a:t>")IP("192.168.0.22")};</a:t>
            </a:r>
          </a:p>
          <a:p>
            <a:r>
              <a:rPr lang="en-US" sz="900" dirty="0" smtClean="0"/>
              <a:t>// 20 </a:t>
            </a:r>
            <a:r>
              <a:rPr lang="en-US" sz="900" dirty="0" err="1" smtClean="0"/>
              <a:t>secondi</a:t>
            </a:r>
            <a:endParaRPr lang="en-US" sz="900" dirty="0" smtClean="0"/>
          </a:p>
          <a:p>
            <a:r>
              <a:rPr lang="en-US" sz="900" dirty="0" err="1" smtClean="0"/>
              <a:t>OperationMode</a:t>
            </a:r>
            <a:r>
              <a:rPr lang="en-US" sz="900" dirty="0" smtClean="0"/>
              <a:t> durata_attivazione_1 := {High(200)}; </a:t>
            </a:r>
          </a:p>
          <a:p>
            <a:r>
              <a:rPr lang="en-US" sz="900" dirty="0" err="1" smtClean="0"/>
              <a:t>TempState</a:t>
            </a:r>
            <a:r>
              <a:rPr lang="en-US" sz="900" dirty="0" smtClean="0"/>
              <a:t>(1):= durata_attivazione_1;</a:t>
            </a:r>
          </a:p>
          <a:p>
            <a:r>
              <a:rPr lang="en-US" sz="900" dirty="0" smtClean="0"/>
              <a:t>if (</a:t>
            </a:r>
            <a:r>
              <a:rPr lang="en-US" sz="900" dirty="0" err="1" smtClean="0"/>
              <a:t>VCARule</a:t>
            </a:r>
            <a:r>
              <a:rPr lang="en-US" sz="900" dirty="0" smtClean="0"/>
              <a:t> (1,1) || </a:t>
            </a:r>
            <a:r>
              <a:rPr lang="en-US" sz="900" dirty="0" err="1" smtClean="0"/>
              <a:t>VCARule</a:t>
            </a:r>
            <a:r>
              <a:rPr lang="en-US" sz="900" dirty="0" smtClean="0"/>
              <a:t> (1,2) || </a:t>
            </a:r>
            <a:r>
              <a:rPr lang="en-US" sz="900" dirty="0" err="1" smtClean="0"/>
              <a:t>VCARule</a:t>
            </a:r>
            <a:r>
              <a:rPr lang="en-US" sz="900" dirty="0" smtClean="0"/>
              <a:t> (1,3)) then </a:t>
            </a:r>
            <a:r>
              <a:rPr lang="en-US" sz="900" dirty="0" err="1" smtClean="0"/>
              <a:t>TempState</a:t>
            </a:r>
            <a:r>
              <a:rPr lang="en-US" sz="900" dirty="0" smtClean="0"/>
              <a:t>(1):=true;</a:t>
            </a:r>
          </a:p>
          <a:p>
            <a:r>
              <a:rPr lang="en-US" sz="900" dirty="0" smtClean="0"/>
              <a:t>if (</a:t>
            </a:r>
            <a:r>
              <a:rPr lang="en-US" sz="900" dirty="0" err="1" smtClean="0"/>
              <a:t>TempState</a:t>
            </a:r>
            <a:r>
              <a:rPr lang="en-US" sz="900" dirty="0" smtClean="0"/>
              <a:t>(1)) then attiva_1 else disattiva_1;</a:t>
            </a:r>
          </a:p>
          <a:p>
            <a:endParaRPr lang="en-US" sz="900" dirty="0" smtClean="0"/>
          </a:p>
          <a:p>
            <a:endParaRPr lang="en-US" sz="900" dirty="0" smtClean="0"/>
          </a:p>
          <a:p>
            <a:r>
              <a:rPr lang="en-US" sz="900" dirty="0" err="1" smtClean="0"/>
              <a:t>HttpCommand</a:t>
            </a:r>
            <a:r>
              <a:rPr lang="en-US" sz="900" dirty="0" smtClean="0"/>
              <a:t> attiva_1:={Command("</a:t>
            </a:r>
            <a:r>
              <a:rPr lang="en-US" sz="900" dirty="0" err="1" smtClean="0"/>
              <a:t>set.cgi?set</a:t>
            </a:r>
            <a:r>
              <a:rPr lang="en-US" sz="900" dirty="0" smtClean="0"/>
              <a:t>=0")Port(6010)IP("82.53.252.20")};</a:t>
            </a:r>
            <a:endParaRPr lang="it-IT" sz="900" dirty="0" smtClean="0"/>
          </a:p>
          <a:p>
            <a:r>
              <a:rPr lang="en-US" sz="900" dirty="0" err="1" smtClean="0"/>
              <a:t>HttpCommand</a:t>
            </a:r>
            <a:r>
              <a:rPr lang="en-US" sz="900" dirty="0" smtClean="0"/>
              <a:t> disattiva_1:={Command("</a:t>
            </a:r>
            <a:r>
              <a:rPr lang="en-US" sz="900" dirty="0" err="1" smtClean="0"/>
              <a:t>set.cgi?reset</a:t>
            </a:r>
            <a:r>
              <a:rPr lang="en-US" sz="900" dirty="0" smtClean="0"/>
              <a:t>=0")Port(6010)IP("82.53.252.20")};</a:t>
            </a:r>
            <a:endParaRPr lang="it-IT" sz="900" dirty="0" smtClean="0"/>
          </a:p>
          <a:p>
            <a:r>
              <a:rPr lang="en-US" sz="900" dirty="0" smtClean="0"/>
              <a:t> </a:t>
            </a:r>
            <a:endParaRPr lang="it-IT" sz="900" dirty="0" smtClean="0"/>
          </a:p>
          <a:p>
            <a:r>
              <a:rPr lang="it-IT" sz="900" dirty="0" err="1" smtClean="0"/>
              <a:t>OperationMode</a:t>
            </a:r>
            <a:r>
              <a:rPr lang="it-IT" sz="900" dirty="0" smtClean="0"/>
              <a:t> durata_attivazione_1 := { High(100)  }; // 10 secondi</a:t>
            </a:r>
          </a:p>
          <a:p>
            <a:r>
              <a:rPr lang="it-IT" sz="900" dirty="0" err="1" smtClean="0"/>
              <a:t>TempState</a:t>
            </a:r>
            <a:r>
              <a:rPr lang="it-IT" sz="900" dirty="0" smtClean="0"/>
              <a:t>(1):= durata_attivazione_1;</a:t>
            </a:r>
          </a:p>
          <a:p>
            <a:r>
              <a:rPr lang="it-IT" sz="900" dirty="0" smtClean="0"/>
              <a:t> </a:t>
            </a:r>
          </a:p>
          <a:p>
            <a:r>
              <a:rPr lang="en-US" sz="900" dirty="0" smtClean="0"/>
              <a:t>if (</a:t>
            </a:r>
            <a:r>
              <a:rPr lang="en-US" sz="900" dirty="0" err="1" smtClean="0"/>
              <a:t>VCARule</a:t>
            </a:r>
            <a:r>
              <a:rPr lang="en-US" sz="900" dirty="0" smtClean="0"/>
              <a:t> (1,1) || </a:t>
            </a:r>
            <a:r>
              <a:rPr lang="en-US" sz="900" dirty="0" err="1" smtClean="0"/>
              <a:t>VCARule</a:t>
            </a:r>
            <a:r>
              <a:rPr lang="en-US" sz="900" dirty="0" smtClean="0"/>
              <a:t> (1,2) || </a:t>
            </a:r>
            <a:r>
              <a:rPr lang="en-US" sz="900" dirty="0" err="1" smtClean="0"/>
              <a:t>VCARule</a:t>
            </a:r>
            <a:r>
              <a:rPr lang="en-US" sz="900" dirty="0" smtClean="0"/>
              <a:t> (1,3)) then </a:t>
            </a:r>
            <a:r>
              <a:rPr lang="en-US" sz="900" dirty="0" err="1" smtClean="0"/>
              <a:t>TempState</a:t>
            </a:r>
            <a:r>
              <a:rPr lang="en-US" sz="900" dirty="0" smtClean="0"/>
              <a:t>(1):=true;</a:t>
            </a:r>
            <a:endParaRPr lang="it-IT" sz="900" dirty="0" smtClean="0"/>
          </a:p>
          <a:p>
            <a:r>
              <a:rPr lang="it-IT" sz="900" dirty="0" err="1" smtClean="0"/>
              <a:t>if</a:t>
            </a:r>
            <a:r>
              <a:rPr lang="it-IT" sz="900" dirty="0" smtClean="0"/>
              <a:t> (</a:t>
            </a:r>
            <a:r>
              <a:rPr lang="it-IT" sz="900" dirty="0" err="1" smtClean="0"/>
              <a:t>TempState</a:t>
            </a:r>
            <a:r>
              <a:rPr lang="it-IT" sz="900" dirty="0" smtClean="0"/>
              <a:t>(1)) </a:t>
            </a:r>
            <a:r>
              <a:rPr lang="it-IT" sz="900" dirty="0" err="1" smtClean="0"/>
              <a:t>then</a:t>
            </a:r>
            <a:r>
              <a:rPr lang="it-IT" sz="900" dirty="0" smtClean="0"/>
              <a:t> attiva_1 else disattiva_1; </a:t>
            </a:r>
          </a:p>
          <a:p>
            <a:endParaRPr lang="en-US" sz="900" dirty="0" smtClean="0"/>
          </a:p>
        </p:txBody>
      </p:sp>
      <p:sp>
        <p:nvSpPr>
          <p:cNvPr id="16" name="Rectangle 10__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78769" y="4310236"/>
            <a:ext cx="3312368" cy="86409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Molti altri esempi sono riportati a bordo apparato e sono accessibili dall’interfaccia web server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pic>
        <p:nvPicPr>
          <p:cNvPr id="171010" name="Picture 2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99248" y="2726060"/>
            <a:ext cx="3709224" cy="276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magine 27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 dirty="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GB" dirty="0" smtClean="0"/>
              <a:t>Agenda (2° </a:t>
            </a:r>
            <a:r>
              <a:rPr lang="en-GB" dirty="0" err="1" smtClean="0"/>
              <a:t>giorno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0" name="Rectangle 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3400" y="1066800"/>
            <a:ext cx="7315200" cy="3810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63500" rIns="0" bIns="0" numCol="1" anchor="t" anchorCtr="0" compatLnSpc="1">
            <a:prstTxWarp prst="textNoShape">
              <a:avLst/>
            </a:prstTxWarp>
          </a:bodyPr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r>
              <a:rPr lang="en-GB" kern="0" dirty="0" smtClean="0"/>
              <a:t>IVA script</a:t>
            </a:r>
          </a:p>
          <a:p>
            <a:pPr marL="304800" lvl="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 flipH="1">
            <a:off x="91752" y="565820"/>
            <a:ext cx="8207896" cy="4913312"/>
            <a:chOff x="0" y="712"/>
            <a:chExt cx="5760" cy="3095"/>
          </a:xfrm>
        </p:grpSpPr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492" y="1353"/>
              <a:ext cx="231" cy="283"/>
            </a:xfrm>
            <a:custGeom>
              <a:avLst/>
              <a:gdLst>
                <a:gd name="T0" fmla="*/ 2147483647 w 241"/>
                <a:gd name="T1" fmla="*/ 2147483647 h 295"/>
                <a:gd name="T2" fmla="*/ 2147483647 w 241"/>
                <a:gd name="T3" fmla="*/ 2147483647 h 295"/>
                <a:gd name="T4" fmla="*/ 2147483647 w 241"/>
                <a:gd name="T5" fmla="*/ 2147483647 h 295"/>
                <a:gd name="T6" fmla="*/ 2147483647 w 241"/>
                <a:gd name="T7" fmla="*/ 2147483647 h 295"/>
                <a:gd name="T8" fmla="*/ 2147483647 w 241"/>
                <a:gd name="T9" fmla="*/ 2147483647 h 295"/>
                <a:gd name="T10" fmla="*/ 2147483647 w 241"/>
                <a:gd name="T11" fmla="*/ 2147483647 h 295"/>
                <a:gd name="T12" fmla="*/ 2147483647 w 241"/>
                <a:gd name="T13" fmla="*/ 2147483647 h 295"/>
                <a:gd name="T14" fmla="*/ 2147483647 w 241"/>
                <a:gd name="T15" fmla="*/ 2147483647 h 295"/>
                <a:gd name="T16" fmla="*/ 2147483647 w 241"/>
                <a:gd name="T17" fmla="*/ 0 h 295"/>
                <a:gd name="T18" fmla="*/ 2147483647 w 241"/>
                <a:gd name="T19" fmla="*/ 2147483647 h 295"/>
                <a:gd name="T20" fmla="*/ 2147483647 w 241"/>
                <a:gd name="T21" fmla="*/ 2147483647 h 295"/>
                <a:gd name="T22" fmla="*/ 2147483647 w 241"/>
                <a:gd name="T23" fmla="*/ 2147483647 h 295"/>
                <a:gd name="T24" fmla="*/ 2147483647 w 241"/>
                <a:gd name="T25" fmla="*/ 2147483647 h 295"/>
                <a:gd name="T26" fmla="*/ 2147483647 w 241"/>
                <a:gd name="T27" fmla="*/ 2147483647 h 295"/>
                <a:gd name="T28" fmla="*/ 2147483647 w 241"/>
                <a:gd name="T29" fmla="*/ 2147483647 h 295"/>
                <a:gd name="T30" fmla="*/ 2147483647 w 241"/>
                <a:gd name="T31" fmla="*/ 2147483647 h 295"/>
                <a:gd name="T32" fmla="*/ 2147483647 w 241"/>
                <a:gd name="T33" fmla="*/ 2147483647 h 295"/>
                <a:gd name="T34" fmla="*/ 2147483647 w 241"/>
                <a:gd name="T35" fmla="*/ 2147483647 h 295"/>
                <a:gd name="T36" fmla="*/ 2147483647 w 241"/>
                <a:gd name="T37" fmla="*/ 2147483647 h 295"/>
                <a:gd name="T38" fmla="*/ 0 w 241"/>
                <a:gd name="T39" fmla="*/ 2147483647 h 295"/>
                <a:gd name="T40" fmla="*/ 2147483647 w 241"/>
                <a:gd name="T41" fmla="*/ 2147483647 h 295"/>
                <a:gd name="T42" fmla="*/ 2147483647 w 241"/>
                <a:gd name="T43" fmla="*/ 2147483647 h 295"/>
                <a:gd name="T44" fmla="*/ 2147483647 w 241"/>
                <a:gd name="T45" fmla="*/ 2147483647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399" y="1718"/>
              <a:ext cx="113" cy="180"/>
            </a:xfrm>
            <a:custGeom>
              <a:avLst/>
              <a:gdLst>
                <a:gd name="T0" fmla="*/ 2147483647 w 118"/>
                <a:gd name="T1" fmla="*/ 0 h 186"/>
                <a:gd name="T2" fmla="*/ 2147483647 w 118"/>
                <a:gd name="T3" fmla="*/ 2147483647 h 186"/>
                <a:gd name="T4" fmla="*/ 2147483647 w 118"/>
                <a:gd name="T5" fmla="*/ 2147483647 h 186"/>
                <a:gd name="T6" fmla="*/ 2147483647 w 118"/>
                <a:gd name="T7" fmla="*/ 2147483647 h 186"/>
                <a:gd name="T8" fmla="*/ 2147483647 w 118"/>
                <a:gd name="T9" fmla="*/ 2147483647 h 186"/>
                <a:gd name="T10" fmla="*/ 2147483647 w 118"/>
                <a:gd name="T11" fmla="*/ 2147483647 h 186"/>
                <a:gd name="T12" fmla="*/ 2147483647 w 118"/>
                <a:gd name="T13" fmla="*/ 2147483647 h 186"/>
                <a:gd name="T14" fmla="*/ 2147483647 w 118"/>
                <a:gd name="T15" fmla="*/ 2147483647 h 186"/>
                <a:gd name="T16" fmla="*/ 0 w 118"/>
                <a:gd name="T17" fmla="*/ 2147483647 h 186"/>
                <a:gd name="T18" fmla="*/ 2147483647 w 118"/>
                <a:gd name="T19" fmla="*/ 2147483647 h 186"/>
                <a:gd name="T20" fmla="*/ 2147483647 w 118"/>
                <a:gd name="T21" fmla="*/ 2147483647 h 186"/>
                <a:gd name="T22" fmla="*/ 2147483647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755" y="2575"/>
              <a:ext cx="124" cy="51"/>
            </a:xfrm>
            <a:custGeom>
              <a:avLst/>
              <a:gdLst>
                <a:gd name="T0" fmla="*/ 0 w 128"/>
                <a:gd name="T1" fmla="*/ 0 h 54"/>
                <a:gd name="T2" fmla="*/ 2147483647 w 128"/>
                <a:gd name="T3" fmla="*/ 2147483647 h 54"/>
                <a:gd name="T4" fmla="*/ 2147483647 w 128"/>
                <a:gd name="T5" fmla="*/ 2147483647 h 54"/>
                <a:gd name="T6" fmla="*/ 2147483647 w 128"/>
                <a:gd name="T7" fmla="*/ 2147483647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6" name="Freeform 52"/>
            <p:cNvSpPr>
              <a:spLocks noEditPoints="1"/>
            </p:cNvSpPr>
            <p:nvPr/>
          </p:nvSpPr>
          <p:spPr bwMode="auto">
            <a:xfrm>
              <a:off x="0" y="712"/>
              <a:ext cx="5760" cy="3095"/>
            </a:xfrm>
            <a:custGeom>
              <a:avLst/>
              <a:gdLst/>
              <a:ahLst/>
              <a:cxnLst>
                <a:cxn ang="0">
                  <a:pos x="4816" y="4199"/>
                </a:cxn>
                <a:cxn ang="0">
                  <a:pos x="5004" y="3405"/>
                </a:cxn>
                <a:cxn ang="0">
                  <a:pos x="5170" y="3012"/>
                </a:cxn>
                <a:cxn ang="0">
                  <a:pos x="5214" y="2399"/>
                </a:cxn>
                <a:cxn ang="0">
                  <a:pos x="5158" y="1820"/>
                </a:cxn>
                <a:cxn ang="0">
                  <a:pos x="4695" y="1279"/>
                </a:cxn>
                <a:cxn ang="0">
                  <a:pos x="4451" y="1096"/>
                </a:cxn>
                <a:cxn ang="0">
                  <a:pos x="4425" y="1074"/>
                </a:cxn>
                <a:cxn ang="0">
                  <a:pos x="4499" y="688"/>
                </a:cxn>
                <a:cxn ang="0">
                  <a:pos x="4379" y="145"/>
                </a:cxn>
                <a:cxn ang="0">
                  <a:pos x="3969" y="25"/>
                </a:cxn>
                <a:cxn ang="0">
                  <a:pos x="3580" y="478"/>
                </a:cxn>
                <a:cxn ang="0">
                  <a:pos x="3570" y="700"/>
                </a:cxn>
                <a:cxn ang="0">
                  <a:pos x="3580" y="886"/>
                </a:cxn>
                <a:cxn ang="0">
                  <a:pos x="3698" y="1122"/>
                </a:cxn>
                <a:cxn ang="0">
                  <a:pos x="3860" y="1424"/>
                </a:cxn>
                <a:cxn ang="0">
                  <a:pos x="3466" y="1984"/>
                </a:cxn>
                <a:cxn ang="0">
                  <a:pos x="3384" y="2240"/>
                </a:cxn>
                <a:cxn ang="0">
                  <a:pos x="3182" y="2527"/>
                </a:cxn>
                <a:cxn ang="0">
                  <a:pos x="2822" y="2795"/>
                </a:cxn>
                <a:cxn ang="0">
                  <a:pos x="2484" y="2840"/>
                </a:cxn>
                <a:cxn ang="0">
                  <a:pos x="2349" y="2882"/>
                </a:cxn>
                <a:cxn ang="0">
                  <a:pos x="2124" y="2935"/>
                </a:cxn>
                <a:cxn ang="0">
                  <a:pos x="1914" y="2944"/>
                </a:cxn>
                <a:cxn ang="0">
                  <a:pos x="1654" y="2978"/>
                </a:cxn>
                <a:cxn ang="0">
                  <a:pos x="1641" y="2592"/>
                </a:cxn>
                <a:cxn ang="0">
                  <a:pos x="1451" y="2112"/>
                </a:cxn>
                <a:cxn ang="0">
                  <a:pos x="1217" y="1926"/>
                </a:cxn>
                <a:cxn ang="0">
                  <a:pos x="1084" y="1750"/>
                </a:cxn>
                <a:cxn ang="0">
                  <a:pos x="1255" y="1649"/>
                </a:cxn>
                <a:cxn ang="0">
                  <a:pos x="1330" y="1518"/>
                </a:cxn>
                <a:cxn ang="0">
                  <a:pos x="1328" y="1381"/>
                </a:cxn>
                <a:cxn ang="0">
                  <a:pos x="1275" y="1137"/>
                </a:cxn>
                <a:cxn ang="0">
                  <a:pos x="1199" y="855"/>
                </a:cxn>
                <a:cxn ang="0">
                  <a:pos x="920" y="715"/>
                </a:cxn>
                <a:cxn ang="0">
                  <a:pos x="575" y="725"/>
                </a:cxn>
                <a:cxn ang="0">
                  <a:pos x="476" y="1506"/>
                </a:cxn>
                <a:cxn ang="0">
                  <a:pos x="639" y="1675"/>
                </a:cxn>
                <a:cxn ang="0">
                  <a:pos x="611" y="1849"/>
                </a:cxn>
                <a:cxn ang="0">
                  <a:pos x="398" y="2257"/>
                </a:cxn>
                <a:cxn ang="0">
                  <a:pos x="548" y="3005"/>
                </a:cxn>
                <a:cxn ang="0">
                  <a:pos x="620" y="3294"/>
                </a:cxn>
                <a:cxn ang="0">
                  <a:pos x="570" y="3774"/>
                </a:cxn>
                <a:cxn ang="0">
                  <a:pos x="497" y="4083"/>
                </a:cxn>
                <a:cxn ang="0">
                  <a:pos x="633" y="4660"/>
                </a:cxn>
                <a:cxn ang="0">
                  <a:pos x="114" y="5080"/>
                </a:cxn>
                <a:cxn ang="0">
                  <a:pos x="80" y="5164"/>
                </a:cxn>
                <a:cxn ang="0">
                  <a:pos x="5743" y="7777"/>
                </a:cxn>
                <a:cxn ang="0">
                  <a:pos x="3461" y="3471"/>
                </a:cxn>
                <a:cxn ang="0">
                  <a:pos x="2252" y="4885"/>
                </a:cxn>
                <a:cxn ang="0">
                  <a:pos x="1707" y="4469"/>
                </a:cxn>
                <a:cxn ang="0">
                  <a:pos x="1837" y="4240"/>
                </a:cxn>
                <a:cxn ang="0">
                  <a:pos x="1827" y="4074"/>
                </a:cxn>
                <a:cxn ang="0">
                  <a:pos x="1714" y="3439"/>
                </a:cxn>
                <a:cxn ang="0">
                  <a:pos x="2310" y="3338"/>
                </a:cxn>
                <a:cxn ang="0">
                  <a:pos x="2450" y="3350"/>
                </a:cxn>
                <a:cxn ang="0">
                  <a:pos x="2549" y="3275"/>
                </a:cxn>
                <a:cxn ang="0">
                  <a:pos x="2677" y="3364"/>
                </a:cxn>
                <a:cxn ang="0">
                  <a:pos x="3544" y="2850"/>
                </a:cxn>
              </a:cxnLst>
              <a:rect l="0" t="0" r="r" b="b"/>
              <a:pathLst>
                <a:path w="14491" h="7783">
                  <a:moveTo>
                    <a:pt x="4814" y="5351"/>
                  </a:moveTo>
                  <a:cubicBezTo>
                    <a:pt x="4810" y="5362"/>
                    <a:pt x="4810" y="5362"/>
                    <a:pt x="4810" y="5362"/>
                  </a:cubicBezTo>
                  <a:cubicBezTo>
                    <a:pt x="4763" y="5353"/>
                    <a:pt x="4763" y="5353"/>
                    <a:pt x="4763" y="5353"/>
                  </a:cubicBezTo>
                  <a:cubicBezTo>
                    <a:pt x="4816" y="4199"/>
                    <a:pt x="4816" y="4199"/>
                    <a:pt x="4816" y="4199"/>
                  </a:cubicBezTo>
                  <a:cubicBezTo>
                    <a:pt x="4852" y="4207"/>
                    <a:pt x="4852" y="4207"/>
                    <a:pt x="4852" y="4207"/>
                  </a:cubicBezTo>
                  <a:cubicBezTo>
                    <a:pt x="4852" y="4207"/>
                    <a:pt x="4927" y="3659"/>
                    <a:pt x="4934" y="3647"/>
                  </a:cubicBezTo>
                  <a:cubicBezTo>
                    <a:pt x="4944" y="3637"/>
                    <a:pt x="4975" y="3521"/>
                    <a:pt x="4975" y="3521"/>
                  </a:cubicBezTo>
                  <a:cubicBezTo>
                    <a:pt x="4975" y="3521"/>
                    <a:pt x="5002" y="3410"/>
                    <a:pt x="5004" y="3405"/>
                  </a:cubicBezTo>
                  <a:cubicBezTo>
                    <a:pt x="5004" y="3400"/>
                    <a:pt x="5040" y="3261"/>
                    <a:pt x="5040" y="3261"/>
                  </a:cubicBezTo>
                  <a:cubicBezTo>
                    <a:pt x="5040" y="3261"/>
                    <a:pt x="5091" y="3190"/>
                    <a:pt x="5098" y="3181"/>
                  </a:cubicBezTo>
                  <a:cubicBezTo>
                    <a:pt x="5103" y="3171"/>
                    <a:pt x="5120" y="3116"/>
                    <a:pt x="5120" y="3116"/>
                  </a:cubicBezTo>
                  <a:cubicBezTo>
                    <a:pt x="5120" y="3116"/>
                    <a:pt x="5168" y="3019"/>
                    <a:pt x="5170" y="3012"/>
                  </a:cubicBezTo>
                  <a:cubicBezTo>
                    <a:pt x="5173" y="3005"/>
                    <a:pt x="5192" y="2862"/>
                    <a:pt x="5192" y="2853"/>
                  </a:cubicBezTo>
                  <a:cubicBezTo>
                    <a:pt x="5192" y="2840"/>
                    <a:pt x="5190" y="2751"/>
                    <a:pt x="5180" y="2720"/>
                  </a:cubicBezTo>
                  <a:cubicBezTo>
                    <a:pt x="5180" y="2686"/>
                    <a:pt x="5156" y="2643"/>
                    <a:pt x="5156" y="2643"/>
                  </a:cubicBezTo>
                  <a:cubicBezTo>
                    <a:pt x="5156" y="2643"/>
                    <a:pt x="5209" y="2411"/>
                    <a:pt x="5214" y="2399"/>
                  </a:cubicBezTo>
                  <a:cubicBezTo>
                    <a:pt x="5216" y="2387"/>
                    <a:pt x="5166" y="2264"/>
                    <a:pt x="5163" y="2252"/>
                  </a:cubicBezTo>
                  <a:cubicBezTo>
                    <a:pt x="5163" y="2242"/>
                    <a:pt x="5197" y="2153"/>
                    <a:pt x="5168" y="2047"/>
                  </a:cubicBezTo>
                  <a:cubicBezTo>
                    <a:pt x="5166" y="2015"/>
                    <a:pt x="5258" y="2030"/>
                    <a:pt x="5158" y="1931"/>
                  </a:cubicBezTo>
                  <a:cubicBezTo>
                    <a:pt x="5158" y="1931"/>
                    <a:pt x="5180" y="1856"/>
                    <a:pt x="5158" y="1820"/>
                  </a:cubicBezTo>
                  <a:cubicBezTo>
                    <a:pt x="5139" y="1784"/>
                    <a:pt x="5154" y="1740"/>
                    <a:pt x="5163" y="1726"/>
                  </a:cubicBezTo>
                  <a:cubicBezTo>
                    <a:pt x="5170" y="1709"/>
                    <a:pt x="5173" y="1552"/>
                    <a:pt x="5101" y="1453"/>
                  </a:cubicBezTo>
                  <a:cubicBezTo>
                    <a:pt x="5028" y="1354"/>
                    <a:pt x="4939" y="1357"/>
                    <a:pt x="4917" y="1349"/>
                  </a:cubicBezTo>
                  <a:cubicBezTo>
                    <a:pt x="4893" y="1342"/>
                    <a:pt x="4695" y="1279"/>
                    <a:pt x="4695" y="1279"/>
                  </a:cubicBezTo>
                  <a:cubicBezTo>
                    <a:pt x="4695" y="1279"/>
                    <a:pt x="4601" y="1243"/>
                    <a:pt x="4596" y="1246"/>
                  </a:cubicBezTo>
                  <a:cubicBezTo>
                    <a:pt x="4591" y="1248"/>
                    <a:pt x="4557" y="1231"/>
                    <a:pt x="4557" y="1231"/>
                  </a:cubicBezTo>
                  <a:cubicBezTo>
                    <a:pt x="4557" y="1219"/>
                    <a:pt x="4557" y="1219"/>
                    <a:pt x="4557" y="1219"/>
                  </a:cubicBezTo>
                  <a:cubicBezTo>
                    <a:pt x="4557" y="1219"/>
                    <a:pt x="4456" y="1113"/>
                    <a:pt x="4451" y="1096"/>
                  </a:cubicBezTo>
                  <a:cubicBezTo>
                    <a:pt x="4444" y="1081"/>
                    <a:pt x="4420" y="1086"/>
                    <a:pt x="4420" y="1086"/>
                  </a:cubicBezTo>
                  <a:cubicBezTo>
                    <a:pt x="4405" y="1074"/>
                    <a:pt x="4405" y="1074"/>
                    <a:pt x="4405" y="1074"/>
                  </a:cubicBezTo>
                  <a:cubicBezTo>
                    <a:pt x="4425" y="1055"/>
                    <a:pt x="4425" y="1055"/>
                    <a:pt x="4425" y="1055"/>
                  </a:cubicBezTo>
                  <a:cubicBezTo>
                    <a:pt x="4425" y="1074"/>
                    <a:pt x="4425" y="1074"/>
                    <a:pt x="4425" y="1074"/>
                  </a:cubicBezTo>
                  <a:cubicBezTo>
                    <a:pt x="4425" y="1074"/>
                    <a:pt x="4441" y="1058"/>
                    <a:pt x="4439" y="1038"/>
                  </a:cubicBezTo>
                  <a:cubicBezTo>
                    <a:pt x="4439" y="1019"/>
                    <a:pt x="4461" y="963"/>
                    <a:pt x="4456" y="944"/>
                  </a:cubicBezTo>
                  <a:cubicBezTo>
                    <a:pt x="4451" y="922"/>
                    <a:pt x="4475" y="876"/>
                    <a:pt x="4480" y="828"/>
                  </a:cubicBezTo>
                  <a:cubicBezTo>
                    <a:pt x="4483" y="782"/>
                    <a:pt x="4502" y="722"/>
                    <a:pt x="4499" y="688"/>
                  </a:cubicBezTo>
                  <a:cubicBezTo>
                    <a:pt x="4497" y="657"/>
                    <a:pt x="4514" y="548"/>
                    <a:pt x="4497" y="517"/>
                  </a:cubicBezTo>
                  <a:cubicBezTo>
                    <a:pt x="4480" y="485"/>
                    <a:pt x="4509" y="408"/>
                    <a:pt x="4492" y="386"/>
                  </a:cubicBezTo>
                  <a:cubicBezTo>
                    <a:pt x="4473" y="362"/>
                    <a:pt x="4473" y="319"/>
                    <a:pt x="4456" y="276"/>
                  </a:cubicBezTo>
                  <a:cubicBezTo>
                    <a:pt x="4439" y="234"/>
                    <a:pt x="4413" y="165"/>
                    <a:pt x="4379" y="145"/>
                  </a:cubicBezTo>
                  <a:cubicBezTo>
                    <a:pt x="4345" y="129"/>
                    <a:pt x="4294" y="121"/>
                    <a:pt x="4273" y="129"/>
                  </a:cubicBezTo>
                  <a:cubicBezTo>
                    <a:pt x="4251" y="138"/>
                    <a:pt x="4217" y="116"/>
                    <a:pt x="4205" y="102"/>
                  </a:cubicBezTo>
                  <a:cubicBezTo>
                    <a:pt x="4193" y="87"/>
                    <a:pt x="4130" y="37"/>
                    <a:pt x="4089" y="30"/>
                  </a:cubicBezTo>
                  <a:cubicBezTo>
                    <a:pt x="4050" y="25"/>
                    <a:pt x="4043" y="0"/>
                    <a:pt x="3969" y="25"/>
                  </a:cubicBezTo>
                  <a:cubicBezTo>
                    <a:pt x="3894" y="51"/>
                    <a:pt x="3838" y="78"/>
                    <a:pt x="3759" y="111"/>
                  </a:cubicBezTo>
                  <a:cubicBezTo>
                    <a:pt x="3679" y="145"/>
                    <a:pt x="3616" y="184"/>
                    <a:pt x="3572" y="232"/>
                  </a:cubicBezTo>
                  <a:cubicBezTo>
                    <a:pt x="3529" y="281"/>
                    <a:pt x="3488" y="345"/>
                    <a:pt x="3493" y="377"/>
                  </a:cubicBezTo>
                  <a:cubicBezTo>
                    <a:pt x="3498" y="408"/>
                    <a:pt x="3563" y="474"/>
                    <a:pt x="3580" y="478"/>
                  </a:cubicBezTo>
                  <a:cubicBezTo>
                    <a:pt x="3599" y="483"/>
                    <a:pt x="3618" y="452"/>
                    <a:pt x="3618" y="452"/>
                  </a:cubicBezTo>
                  <a:cubicBezTo>
                    <a:pt x="3618" y="452"/>
                    <a:pt x="3592" y="548"/>
                    <a:pt x="3599" y="558"/>
                  </a:cubicBezTo>
                  <a:cubicBezTo>
                    <a:pt x="3607" y="568"/>
                    <a:pt x="3577" y="633"/>
                    <a:pt x="3575" y="654"/>
                  </a:cubicBezTo>
                  <a:cubicBezTo>
                    <a:pt x="3575" y="674"/>
                    <a:pt x="3565" y="695"/>
                    <a:pt x="3570" y="700"/>
                  </a:cubicBezTo>
                  <a:cubicBezTo>
                    <a:pt x="3575" y="705"/>
                    <a:pt x="3597" y="744"/>
                    <a:pt x="3597" y="744"/>
                  </a:cubicBezTo>
                  <a:cubicBezTo>
                    <a:pt x="3614" y="749"/>
                    <a:pt x="3614" y="749"/>
                    <a:pt x="3614" y="749"/>
                  </a:cubicBezTo>
                  <a:cubicBezTo>
                    <a:pt x="3614" y="749"/>
                    <a:pt x="3614" y="758"/>
                    <a:pt x="3616" y="766"/>
                  </a:cubicBezTo>
                  <a:cubicBezTo>
                    <a:pt x="3616" y="770"/>
                    <a:pt x="3580" y="876"/>
                    <a:pt x="3580" y="886"/>
                  </a:cubicBezTo>
                  <a:cubicBezTo>
                    <a:pt x="3580" y="893"/>
                    <a:pt x="3570" y="927"/>
                    <a:pt x="3599" y="942"/>
                  </a:cubicBezTo>
                  <a:cubicBezTo>
                    <a:pt x="3626" y="956"/>
                    <a:pt x="3628" y="946"/>
                    <a:pt x="3628" y="946"/>
                  </a:cubicBezTo>
                  <a:cubicBezTo>
                    <a:pt x="3628" y="946"/>
                    <a:pt x="3679" y="1045"/>
                    <a:pt x="3679" y="1050"/>
                  </a:cubicBezTo>
                  <a:cubicBezTo>
                    <a:pt x="3679" y="1055"/>
                    <a:pt x="3676" y="1106"/>
                    <a:pt x="3698" y="1122"/>
                  </a:cubicBezTo>
                  <a:cubicBezTo>
                    <a:pt x="3720" y="1139"/>
                    <a:pt x="3698" y="1219"/>
                    <a:pt x="3713" y="1233"/>
                  </a:cubicBezTo>
                  <a:cubicBezTo>
                    <a:pt x="3727" y="1248"/>
                    <a:pt x="3734" y="1272"/>
                    <a:pt x="3812" y="1265"/>
                  </a:cubicBezTo>
                  <a:cubicBezTo>
                    <a:pt x="3855" y="1277"/>
                    <a:pt x="3876" y="1287"/>
                    <a:pt x="3876" y="1287"/>
                  </a:cubicBezTo>
                  <a:cubicBezTo>
                    <a:pt x="3876" y="1287"/>
                    <a:pt x="3865" y="1407"/>
                    <a:pt x="3860" y="1424"/>
                  </a:cubicBezTo>
                  <a:cubicBezTo>
                    <a:pt x="3855" y="1439"/>
                    <a:pt x="3799" y="1463"/>
                    <a:pt x="3799" y="1463"/>
                  </a:cubicBezTo>
                  <a:cubicBezTo>
                    <a:pt x="3599" y="1571"/>
                    <a:pt x="3599" y="1571"/>
                    <a:pt x="3599" y="1571"/>
                  </a:cubicBezTo>
                  <a:cubicBezTo>
                    <a:pt x="3599" y="1571"/>
                    <a:pt x="3512" y="1634"/>
                    <a:pt x="3481" y="1830"/>
                  </a:cubicBezTo>
                  <a:cubicBezTo>
                    <a:pt x="3457" y="1984"/>
                    <a:pt x="3466" y="1984"/>
                    <a:pt x="3466" y="1984"/>
                  </a:cubicBezTo>
                  <a:cubicBezTo>
                    <a:pt x="3459" y="2027"/>
                    <a:pt x="3459" y="2027"/>
                    <a:pt x="3459" y="2027"/>
                  </a:cubicBezTo>
                  <a:cubicBezTo>
                    <a:pt x="3459" y="2027"/>
                    <a:pt x="3425" y="2088"/>
                    <a:pt x="3425" y="2107"/>
                  </a:cubicBezTo>
                  <a:cubicBezTo>
                    <a:pt x="3425" y="2124"/>
                    <a:pt x="3404" y="2189"/>
                    <a:pt x="3406" y="2220"/>
                  </a:cubicBezTo>
                  <a:cubicBezTo>
                    <a:pt x="3406" y="2252"/>
                    <a:pt x="3394" y="2238"/>
                    <a:pt x="3384" y="2240"/>
                  </a:cubicBezTo>
                  <a:cubicBezTo>
                    <a:pt x="3377" y="2245"/>
                    <a:pt x="3326" y="2310"/>
                    <a:pt x="3324" y="2332"/>
                  </a:cubicBezTo>
                  <a:cubicBezTo>
                    <a:pt x="3324" y="2351"/>
                    <a:pt x="3319" y="2426"/>
                    <a:pt x="3319" y="2433"/>
                  </a:cubicBezTo>
                  <a:cubicBezTo>
                    <a:pt x="3317" y="2440"/>
                    <a:pt x="3225" y="2474"/>
                    <a:pt x="3227" y="2527"/>
                  </a:cubicBezTo>
                  <a:cubicBezTo>
                    <a:pt x="3222" y="2544"/>
                    <a:pt x="3182" y="2527"/>
                    <a:pt x="3182" y="2527"/>
                  </a:cubicBezTo>
                  <a:cubicBezTo>
                    <a:pt x="3114" y="2609"/>
                    <a:pt x="3114" y="2609"/>
                    <a:pt x="3114" y="2609"/>
                  </a:cubicBezTo>
                  <a:cubicBezTo>
                    <a:pt x="3066" y="2626"/>
                    <a:pt x="3066" y="2626"/>
                    <a:pt x="3066" y="2626"/>
                  </a:cubicBezTo>
                  <a:cubicBezTo>
                    <a:pt x="3008" y="2708"/>
                    <a:pt x="3008" y="2708"/>
                    <a:pt x="3008" y="2708"/>
                  </a:cubicBezTo>
                  <a:cubicBezTo>
                    <a:pt x="3008" y="2708"/>
                    <a:pt x="2911" y="2696"/>
                    <a:pt x="2822" y="2795"/>
                  </a:cubicBezTo>
                  <a:cubicBezTo>
                    <a:pt x="2769" y="2812"/>
                    <a:pt x="2728" y="2826"/>
                    <a:pt x="2689" y="2843"/>
                  </a:cubicBezTo>
                  <a:cubicBezTo>
                    <a:pt x="2653" y="2860"/>
                    <a:pt x="2600" y="2889"/>
                    <a:pt x="2600" y="2889"/>
                  </a:cubicBezTo>
                  <a:cubicBezTo>
                    <a:pt x="2537" y="2870"/>
                    <a:pt x="2537" y="2870"/>
                    <a:pt x="2537" y="2870"/>
                  </a:cubicBezTo>
                  <a:cubicBezTo>
                    <a:pt x="2537" y="2870"/>
                    <a:pt x="2501" y="2840"/>
                    <a:pt x="2484" y="2840"/>
                  </a:cubicBezTo>
                  <a:cubicBezTo>
                    <a:pt x="2470" y="2843"/>
                    <a:pt x="2443" y="2840"/>
                    <a:pt x="2429" y="2867"/>
                  </a:cubicBezTo>
                  <a:cubicBezTo>
                    <a:pt x="2414" y="2894"/>
                    <a:pt x="2407" y="2901"/>
                    <a:pt x="2407" y="2901"/>
                  </a:cubicBezTo>
                  <a:cubicBezTo>
                    <a:pt x="2385" y="2882"/>
                    <a:pt x="2385" y="2882"/>
                    <a:pt x="2385" y="2882"/>
                  </a:cubicBezTo>
                  <a:cubicBezTo>
                    <a:pt x="2385" y="2882"/>
                    <a:pt x="2361" y="2877"/>
                    <a:pt x="2349" y="2882"/>
                  </a:cubicBezTo>
                  <a:cubicBezTo>
                    <a:pt x="2334" y="2889"/>
                    <a:pt x="2278" y="2920"/>
                    <a:pt x="2278" y="2920"/>
                  </a:cubicBezTo>
                  <a:cubicBezTo>
                    <a:pt x="2247" y="2923"/>
                    <a:pt x="2247" y="2923"/>
                    <a:pt x="2247" y="2923"/>
                  </a:cubicBezTo>
                  <a:cubicBezTo>
                    <a:pt x="2247" y="2923"/>
                    <a:pt x="2228" y="2935"/>
                    <a:pt x="2211" y="2937"/>
                  </a:cubicBezTo>
                  <a:cubicBezTo>
                    <a:pt x="2194" y="2939"/>
                    <a:pt x="2136" y="2935"/>
                    <a:pt x="2124" y="2935"/>
                  </a:cubicBezTo>
                  <a:cubicBezTo>
                    <a:pt x="2112" y="2935"/>
                    <a:pt x="2093" y="2937"/>
                    <a:pt x="2085" y="2942"/>
                  </a:cubicBezTo>
                  <a:cubicBezTo>
                    <a:pt x="2081" y="2944"/>
                    <a:pt x="2066" y="2954"/>
                    <a:pt x="2047" y="2956"/>
                  </a:cubicBezTo>
                  <a:cubicBezTo>
                    <a:pt x="2027" y="2959"/>
                    <a:pt x="1994" y="2935"/>
                    <a:pt x="1989" y="2935"/>
                  </a:cubicBezTo>
                  <a:cubicBezTo>
                    <a:pt x="1984" y="2935"/>
                    <a:pt x="1931" y="2937"/>
                    <a:pt x="1914" y="2944"/>
                  </a:cubicBezTo>
                  <a:cubicBezTo>
                    <a:pt x="1897" y="2952"/>
                    <a:pt x="1844" y="2961"/>
                    <a:pt x="1844" y="2961"/>
                  </a:cubicBezTo>
                  <a:cubicBezTo>
                    <a:pt x="1844" y="2961"/>
                    <a:pt x="1777" y="2954"/>
                    <a:pt x="1764" y="2959"/>
                  </a:cubicBezTo>
                  <a:cubicBezTo>
                    <a:pt x="1750" y="2961"/>
                    <a:pt x="1714" y="2964"/>
                    <a:pt x="1697" y="2971"/>
                  </a:cubicBezTo>
                  <a:cubicBezTo>
                    <a:pt x="1682" y="2976"/>
                    <a:pt x="1661" y="2976"/>
                    <a:pt x="1654" y="2978"/>
                  </a:cubicBezTo>
                  <a:cubicBezTo>
                    <a:pt x="1649" y="2981"/>
                    <a:pt x="1641" y="2974"/>
                    <a:pt x="1641" y="2974"/>
                  </a:cubicBezTo>
                  <a:cubicBezTo>
                    <a:pt x="1644" y="2901"/>
                    <a:pt x="1644" y="2901"/>
                    <a:pt x="1644" y="2901"/>
                  </a:cubicBezTo>
                  <a:cubicBezTo>
                    <a:pt x="1644" y="2901"/>
                    <a:pt x="1680" y="2790"/>
                    <a:pt x="1682" y="2742"/>
                  </a:cubicBezTo>
                  <a:cubicBezTo>
                    <a:pt x="1685" y="2691"/>
                    <a:pt x="1641" y="2592"/>
                    <a:pt x="1641" y="2592"/>
                  </a:cubicBezTo>
                  <a:cubicBezTo>
                    <a:pt x="1641" y="2592"/>
                    <a:pt x="1615" y="2498"/>
                    <a:pt x="1583" y="2454"/>
                  </a:cubicBezTo>
                  <a:cubicBezTo>
                    <a:pt x="1555" y="2411"/>
                    <a:pt x="1530" y="2351"/>
                    <a:pt x="1525" y="2344"/>
                  </a:cubicBezTo>
                  <a:cubicBezTo>
                    <a:pt x="1521" y="2334"/>
                    <a:pt x="1468" y="2211"/>
                    <a:pt x="1468" y="2199"/>
                  </a:cubicBezTo>
                  <a:cubicBezTo>
                    <a:pt x="1468" y="2189"/>
                    <a:pt x="1453" y="2124"/>
                    <a:pt x="1451" y="2112"/>
                  </a:cubicBezTo>
                  <a:cubicBezTo>
                    <a:pt x="1451" y="2100"/>
                    <a:pt x="1417" y="2054"/>
                    <a:pt x="1410" y="2049"/>
                  </a:cubicBezTo>
                  <a:cubicBezTo>
                    <a:pt x="1403" y="2045"/>
                    <a:pt x="1323" y="1984"/>
                    <a:pt x="1323" y="1984"/>
                  </a:cubicBezTo>
                  <a:cubicBezTo>
                    <a:pt x="1253" y="1941"/>
                    <a:pt x="1253" y="1941"/>
                    <a:pt x="1253" y="1941"/>
                  </a:cubicBezTo>
                  <a:cubicBezTo>
                    <a:pt x="1217" y="1926"/>
                    <a:pt x="1217" y="1926"/>
                    <a:pt x="1217" y="1926"/>
                  </a:cubicBezTo>
                  <a:cubicBezTo>
                    <a:pt x="1178" y="1878"/>
                    <a:pt x="1178" y="1878"/>
                    <a:pt x="1178" y="1878"/>
                  </a:cubicBezTo>
                  <a:cubicBezTo>
                    <a:pt x="1125" y="1825"/>
                    <a:pt x="1125" y="1825"/>
                    <a:pt x="1125" y="1825"/>
                  </a:cubicBezTo>
                  <a:cubicBezTo>
                    <a:pt x="1089" y="1801"/>
                    <a:pt x="1089" y="1801"/>
                    <a:pt x="1089" y="1801"/>
                  </a:cubicBezTo>
                  <a:cubicBezTo>
                    <a:pt x="1084" y="1750"/>
                    <a:pt x="1084" y="1750"/>
                    <a:pt x="1084" y="1750"/>
                  </a:cubicBezTo>
                  <a:cubicBezTo>
                    <a:pt x="1084" y="1750"/>
                    <a:pt x="1096" y="1716"/>
                    <a:pt x="1103" y="1702"/>
                  </a:cubicBezTo>
                  <a:cubicBezTo>
                    <a:pt x="1110" y="1687"/>
                    <a:pt x="1130" y="1668"/>
                    <a:pt x="1140" y="1660"/>
                  </a:cubicBezTo>
                  <a:cubicBezTo>
                    <a:pt x="1149" y="1654"/>
                    <a:pt x="1171" y="1651"/>
                    <a:pt x="1183" y="1651"/>
                  </a:cubicBezTo>
                  <a:cubicBezTo>
                    <a:pt x="1193" y="1649"/>
                    <a:pt x="1241" y="1649"/>
                    <a:pt x="1255" y="1649"/>
                  </a:cubicBezTo>
                  <a:cubicBezTo>
                    <a:pt x="1270" y="1649"/>
                    <a:pt x="1289" y="1646"/>
                    <a:pt x="1303" y="1646"/>
                  </a:cubicBezTo>
                  <a:cubicBezTo>
                    <a:pt x="1315" y="1646"/>
                    <a:pt x="1345" y="1634"/>
                    <a:pt x="1350" y="1622"/>
                  </a:cubicBezTo>
                  <a:cubicBezTo>
                    <a:pt x="1354" y="1610"/>
                    <a:pt x="1364" y="1579"/>
                    <a:pt x="1342" y="1555"/>
                  </a:cubicBezTo>
                  <a:cubicBezTo>
                    <a:pt x="1323" y="1530"/>
                    <a:pt x="1330" y="1518"/>
                    <a:pt x="1330" y="1518"/>
                  </a:cubicBezTo>
                  <a:cubicBezTo>
                    <a:pt x="1330" y="1518"/>
                    <a:pt x="1361" y="1494"/>
                    <a:pt x="1308" y="1463"/>
                  </a:cubicBezTo>
                  <a:cubicBezTo>
                    <a:pt x="1311" y="1448"/>
                    <a:pt x="1311" y="1419"/>
                    <a:pt x="1311" y="1419"/>
                  </a:cubicBezTo>
                  <a:cubicBezTo>
                    <a:pt x="1311" y="1419"/>
                    <a:pt x="1323" y="1424"/>
                    <a:pt x="1333" y="1398"/>
                  </a:cubicBezTo>
                  <a:cubicBezTo>
                    <a:pt x="1337" y="1383"/>
                    <a:pt x="1328" y="1381"/>
                    <a:pt x="1328" y="1381"/>
                  </a:cubicBezTo>
                  <a:cubicBezTo>
                    <a:pt x="1340" y="1364"/>
                    <a:pt x="1340" y="1364"/>
                    <a:pt x="1340" y="1364"/>
                  </a:cubicBezTo>
                  <a:cubicBezTo>
                    <a:pt x="1340" y="1364"/>
                    <a:pt x="1373" y="1352"/>
                    <a:pt x="1381" y="1340"/>
                  </a:cubicBezTo>
                  <a:cubicBezTo>
                    <a:pt x="1391" y="1328"/>
                    <a:pt x="1412" y="1301"/>
                    <a:pt x="1333" y="1226"/>
                  </a:cubicBezTo>
                  <a:cubicBezTo>
                    <a:pt x="1253" y="1152"/>
                    <a:pt x="1277" y="1156"/>
                    <a:pt x="1275" y="1137"/>
                  </a:cubicBezTo>
                  <a:cubicBezTo>
                    <a:pt x="1270" y="1118"/>
                    <a:pt x="1282" y="1103"/>
                    <a:pt x="1284" y="1096"/>
                  </a:cubicBezTo>
                  <a:cubicBezTo>
                    <a:pt x="1287" y="1089"/>
                    <a:pt x="1262" y="1004"/>
                    <a:pt x="1257" y="992"/>
                  </a:cubicBezTo>
                  <a:cubicBezTo>
                    <a:pt x="1255" y="980"/>
                    <a:pt x="1229" y="913"/>
                    <a:pt x="1217" y="898"/>
                  </a:cubicBezTo>
                  <a:cubicBezTo>
                    <a:pt x="1204" y="881"/>
                    <a:pt x="1190" y="876"/>
                    <a:pt x="1199" y="855"/>
                  </a:cubicBezTo>
                  <a:cubicBezTo>
                    <a:pt x="1207" y="835"/>
                    <a:pt x="1217" y="766"/>
                    <a:pt x="1204" y="746"/>
                  </a:cubicBezTo>
                  <a:cubicBezTo>
                    <a:pt x="1193" y="729"/>
                    <a:pt x="1142" y="693"/>
                    <a:pt x="1105" y="688"/>
                  </a:cubicBezTo>
                  <a:cubicBezTo>
                    <a:pt x="1072" y="683"/>
                    <a:pt x="1004" y="678"/>
                    <a:pt x="985" y="688"/>
                  </a:cubicBezTo>
                  <a:cubicBezTo>
                    <a:pt x="966" y="695"/>
                    <a:pt x="937" y="705"/>
                    <a:pt x="920" y="715"/>
                  </a:cubicBezTo>
                  <a:cubicBezTo>
                    <a:pt x="900" y="725"/>
                    <a:pt x="867" y="731"/>
                    <a:pt x="867" y="731"/>
                  </a:cubicBezTo>
                  <a:cubicBezTo>
                    <a:pt x="867" y="731"/>
                    <a:pt x="838" y="710"/>
                    <a:pt x="813" y="700"/>
                  </a:cubicBezTo>
                  <a:cubicBezTo>
                    <a:pt x="792" y="693"/>
                    <a:pt x="693" y="695"/>
                    <a:pt x="674" y="710"/>
                  </a:cubicBezTo>
                  <a:cubicBezTo>
                    <a:pt x="654" y="725"/>
                    <a:pt x="613" y="712"/>
                    <a:pt x="575" y="725"/>
                  </a:cubicBezTo>
                  <a:cubicBezTo>
                    <a:pt x="538" y="734"/>
                    <a:pt x="331" y="879"/>
                    <a:pt x="369" y="1125"/>
                  </a:cubicBezTo>
                  <a:cubicBezTo>
                    <a:pt x="379" y="1214"/>
                    <a:pt x="384" y="1219"/>
                    <a:pt x="381" y="1255"/>
                  </a:cubicBezTo>
                  <a:cubicBezTo>
                    <a:pt x="381" y="1255"/>
                    <a:pt x="372" y="1313"/>
                    <a:pt x="396" y="1354"/>
                  </a:cubicBezTo>
                  <a:cubicBezTo>
                    <a:pt x="423" y="1395"/>
                    <a:pt x="388" y="1431"/>
                    <a:pt x="476" y="1506"/>
                  </a:cubicBezTo>
                  <a:cubicBezTo>
                    <a:pt x="562" y="1579"/>
                    <a:pt x="504" y="1569"/>
                    <a:pt x="538" y="1627"/>
                  </a:cubicBezTo>
                  <a:cubicBezTo>
                    <a:pt x="572" y="1682"/>
                    <a:pt x="611" y="1682"/>
                    <a:pt x="633" y="1687"/>
                  </a:cubicBezTo>
                  <a:cubicBezTo>
                    <a:pt x="654" y="1692"/>
                    <a:pt x="572" y="1659"/>
                    <a:pt x="560" y="1610"/>
                  </a:cubicBezTo>
                  <a:cubicBezTo>
                    <a:pt x="581" y="1624"/>
                    <a:pt x="603" y="1670"/>
                    <a:pt x="639" y="1675"/>
                  </a:cubicBezTo>
                  <a:cubicBezTo>
                    <a:pt x="639" y="1675"/>
                    <a:pt x="633" y="1721"/>
                    <a:pt x="639" y="1728"/>
                  </a:cubicBezTo>
                  <a:cubicBezTo>
                    <a:pt x="644" y="1738"/>
                    <a:pt x="594" y="1815"/>
                    <a:pt x="594" y="1815"/>
                  </a:cubicBezTo>
                  <a:cubicBezTo>
                    <a:pt x="594" y="1815"/>
                    <a:pt x="601" y="1827"/>
                    <a:pt x="613" y="1832"/>
                  </a:cubicBezTo>
                  <a:cubicBezTo>
                    <a:pt x="625" y="1834"/>
                    <a:pt x="616" y="1844"/>
                    <a:pt x="611" y="1849"/>
                  </a:cubicBezTo>
                  <a:cubicBezTo>
                    <a:pt x="606" y="1854"/>
                    <a:pt x="584" y="1873"/>
                    <a:pt x="572" y="1885"/>
                  </a:cubicBezTo>
                  <a:cubicBezTo>
                    <a:pt x="560" y="1897"/>
                    <a:pt x="560" y="1919"/>
                    <a:pt x="560" y="1919"/>
                  </a:cubicBezTo>
                  <a:cubicBezTo>
                    <a:pt x="560" y="1919"/>
                    <a:pt x="500" y="2008"/>
                    <a:pt x="487" y="2013"/>
                  </a:cubicBezTo>
                  <a:cubicBezTo>
                    <a:pt x="478" y="2020"/>
                    <a:pt x="406" y="2083"/>
                    <a:pt x="398" y="2257"/>
                  </a:cubicBezTo>
                  <a:cubicBezTo>
                    <a:pt x="388" y="2431"/>
                    <a:pt x="406" y="2503"/>
                    <a:pt x="408" y="2515"/>
                  </a:cubicBezTo>
                  <a:cubicBezTo>
                    <a:pt x="410" y="2527"/>
                    <a:pt x="434" y="2619"/>
                    <a:pt x="432" y="2631"/>
                  </a:cubicBezTo>
                  <a:cubicBezTo>
                    <a:pt x="429" y="2643"/>
                    <a:pt x="442" y="2708"/>
                    <a:pt x="449" y="2725"/>
                  </a:cubicBezTo>
                  <a:cubicBezTo>
                    <a:pt x="459" y="2744"/>
                    <a:pt x="543" y="2993"/>
                    <a:pt x="548" y="3005"/>
                  </a:cubicBezTo>
                  <a:cubicBezTo>
                    <a:pt x="553" y="3014"/>
                    <a:pt x="538" y="3034"/>
                    <a:pt x="580" y="3089"/>
                  </a:cubicBezTo>
                  <a:cubicBezTo>
                    <a:pt x="620" y="3145"/>
                    <a:pt x="581" y="3171"/>
                    <a:pt x="591" y="3195"/>
                  </a:cubicBezTo>
                  <a:cubicBezTo>
                    <a:pt x="601" y="3220"/>
                    <a:pt x="630" y="3234"/>
                    <a:pt x="630" y="3236"/>
                  </a:cubicBezTo>
                  <a:cubicBezTo>
                    <a:pt x="630" y="3239"/>
                    <a:pt x="647" y="3251"/>
                    <a:pt x="620" y="3294"/>
                  </a:cubicBezTo>
                  <a:cubicBezTo>
                    <a:pt x="596" y="3338"/>
                    <a:pt x="639" y="3347"/>
                    <a:pt x="642" y="3357"/>
                  </a:cubicBezTo>
                  <a:cubicBezTo>
                    <a:pt x="644" y="3367"/>
                    <a:pt x="654" y="3550"/>
                    <a:pt x="625" y="3593"/>
                  </a:cubicBezTo>
                  <a:cubicBezTo>
                    <a:pt x="596" y="3634"/>
                    <a:pt x="599" y="3661"/>
                    <a:pt x="606" y="3683"/>
                  </a:cubicBezTo>
                  <a:cubicBezTo>
                    <a:pt x="613" y="3705"/>
                    <a:pt x="596" y="3758"/>
                    <a:pt x="570" y="3774"/>
                  </a:cubicBezTo>
                  <a:cubicBezTo>
                    <a:pt x="541" y="3791"/>
                    <a:pt x="524" y="3905"/>
                    <a:pt x="526" y="3917"/>
                  </a:cubicBezTo>
                  <a:cubicBezTo>
                    <a:pt x="529" y="3929"/>
                    <a:pt x="529" y="3946"/>
                    <a:pt x="529" y="3946"/>
                  </a:cubicBezTo>
                  <a:cubicBezTo>
                    <a:pt x="529" y="3946"/>
                    <a:pt x="522" y="3980"/>
                    <a:pt x="519" y="3992"/>
                  </a:cubicBezTo>
                  <a:cubicBezTo>
                    <a:pt x="517" y="4001"/>
                    <a:pt x="487" y="4062"/>
                    <a:pt x="497" y="4083"/>
                  </a:cubicBezTo>
                  <a:cubicBezTo>
                    <a:pt x="507" y="4105"/>
                    <a:pt x="500" y="4141"/>
                    <a:pt x="500" y="4149"/>
                  </a:cubicBezTo>
                  <a:cubicBezTo>
                    <a:pt x="500" y="4158"/>
                    <a:pt x="519" y="4347"/>
                    <a:pt x="548" y="4407"/>
                  </a:cubicBezTo>
                  <a:cubicBezTo>
                    <a:pt x="577" y="4467"/>
                    <a:pt x="620" y="4609"/>
                    <a:pt x="620" y="4617"/>
                  </a:cubicBezTo>
                  <a:cubicBezTo>
                    <a:pt x="620" y="4624"/>
                    <a:pt x="620" y="4643"/>
                    <a:pt x="633" y="4660"/>
                  </a:cubicBezTo>
                  <a:cubicBezTo>
                    <a:pt x="644" y="4677"/>
                    <a:pt x="642" y="4708"/>
                    <a:pt x="661" y="4761"/>
                  </a:cubicBezTo>
                  <a:cubicBezTo>
                    <a:pt x="681" y="4812"/>
                    <a:pt x="693" y="4855"/>
                    <a:pt x="693" y="4855"/>
                  </a:cubicBezTo>
                  <a:cubicBezTo>
                    <a:pt x="176" y="5046"/>
                    <a:pt x="176" y="5046"/>
                    <a:pt x="176" y="5046"/>
                  </a:cubicBezTo>
                  <a:cubicBezTo>
                    <a:pt x="176" y="5046"/>
                    <a:pt x="135" y="5073"/>
                    <a:pt x="114" y="5080"/>
                  </a:cubicBezTo>
                  <a:cubicBezTo>
                    <a:pt x="94" y="5087"/>
                    <a:pt x="128" y="5095"/>
                    <a:pt x="140" y="5100"/>
                  </a:cubicBezTo>
                  <a:cubicBezTo>
                    <a:pt x="152" y="5106"/>
                    <a:pt x="150" y="5109"/>
                    <a:pt x="140" y="5111"/>
                  </a:cubicBezTo>
                  <a:cubicBezTo>
                    <a:pt x="130" y="5116"/>
                    <a:pt x="89" y="5123"/>
                    <a:pt x="87" y="5133"/>
                  </a:cubicBezTo>
                  <a:cubicBezTo>
                    <a:pt x="84" y="5140"/>
                    <a:pt x="80" y="5164"/>
                    <a:pt x="80" y="5164"/>
                  </a:cubicBezTo>
                  <a:cubicBezTo>
                    <a:pt x="0" y="5196"/>
                    <a:pt x="0" y="5196"/>
                    <a:pt x="0" y="5196"/>
                  </a:cubicBezTo>
                  <a:cubicBezTo>
                    <a:pt x="0" y="7783"/>
                    <a:pt x="0" y="7783"/>
                    <a:pt x="0" y="7783"/>
                  </a:cubicBezTo>
                  <a:cubicBezTo>
                    <a:pt x="5743" y="7783"/>
                    <a:pt x="5743" y="7783"/>
                    <a:pt x="5743" y="7783"/>
                  </a:cubicBezTo>
                  <a:cubicBezTo>
                    <a:pt x="5743" y="7777"/>
                    <a:pt x="5743" y="7777"/>
                    <a:pt x="5743" y="7777"/>
                  </a:cubicBezTo>
                  <a:cubicBezTo>
                    <a:pt x="14491" y="7777"/>
                    <a:pt x="14491" y="7777"/>
                    <a:pt x="14491" y="7777"/>
                  </a:cubicBezTo>
                  <a:cubicBezTo>
                    <a:pt x="14491" y="7107"/>
                    <a:pt x="14491" y="7107"/>
                    <a:pt x="14491" y="7107"/>
                  </a:cubicBezTo>
                  <a:lnTo>
                    <a:pt x="4814" y="5351"/>
                  </a:lnTo>
                  <a:close/>
                  <a:moveTo>
                    <a:pt x="3461" y="3471"/>
                  </a:moveTo>
                  <a:cubicBezTo>
                    <a:pt x="3413" y="4257"/>
                    <a:pt x="3413" y="4257"/>
                    <a:pt x="3413" y="4257"/>
                  </a:cubicBezTo>
                  <a:cubicBezTo>
                    <a:pt x="3413" y="4257"/>
                    <a:pt x="3404" y="4310"/>
                    <a:pt x="3420" y="4315"/>
                  </a:cubicBezTo>
                  <a:cubicBezTo>
                    <a:pt x="3425" y="4342"/>
                    <a:pt x="3423" y="5106"/>
                    <a:pt x="3423" y="5106"/>
                  </a:cubicBezTo>
                  <a:cubicBezTo>
                    <a:pt x="3423" y="5106"/>
                    <a:pt x="2296" y="4892"/>
                    <a:pt x="2252" y="4885"/>
                  </a:cubicBezTo>
                  <a:cubicBezTo>
                    <a:pt x="2269" y="4860"/>
                    <a:pt x="2245" y="4827"/>
                    <a:pt x="2245" y="4827"/>
                  </a:cubicBezTo>
                  <a:cubicBezTo>
                    <a:pt x="2165" y="4814"/>
                    <a:pt x="2165" y="4814"/>
                    <a:pt x="2165" y="4814"/>
                  </a:cubicBezTo>
                  <a:cubicBezTo>
                    <a:pt x="1668" y="4742"/>
                    <a:pt x="1668" y="4742"/>
                    <a:pt x="1668" y="4742"/>
                  </a:cubicBezTo>
                  <a:cubicBezTo>
                    <a:pt x="1707" y="4469"/>
                    <a:pt x="1707" y="4469"/>
                    <a:pt x="1707" y="4469"/>
                  </a:cubicBezTo>
                  <a:cubicBezTo>
                    <a:pt x="1707" y="4469"/>
                    <a:pt x="1733" y="4453"/>
                    <a:pt x="1757" y="4450"/>
                  </a:cubicBezTo>
                  <a:cubicBezTo>
                    <a:pt x="1779" y="4448"/>
                    <a:pt x="1815" y="4433"/>
                    <a:pt x="1822" y="4421"/>
                  </a:cubicBezTo>
                  <a:cubicBezTo>
                    <a:pt x="1830" y="4407"/>
                    <a:pt x="1830" y="4284"/>
                    <a:pt x="1830" y="4284"/>
                  </a:cubicBezTo>
                  <a:cubicBezTo>
                    <a:pt x="1837" y="4240"/>
                    <a:pt x="1837" y="4240"/>
                    <a:pt x="1837" y="4240"/>
                  </a:cubicBezTo>
                  <a:cubicBezTo>
                    <a:pt x="1830" y="4209"/>
                    <a:pt x="1830" y="4209"/>
                    <a:pt x="1830" y="4209"/>
                  </a:cubicBezTo>
                  <a:cubicBezTo>
                    <a:pt x="1830" y="4209"/>
                    <a:pt x="1849" y="4202"/>
                    <a:pt x="1861" y="4187"/>
                  </a:cubicBezTo>
                  <a:cubicBezTo>
                    <a:pt x="1873" y="4173"/>
                    <a:pt x="1844" y="4146"/>
                    <a:pt x="1844" y="4146"/>
                  </a:cubicBezTo>
                  <a:cubicBezTo>
                    <a:pt x="1844" y="4146"/>
                    <a:pt x="1827" y="4088"/>
                    <a:pt x="1827" y="4074"/>
                  </a:cubicBezTo>
                  <a:cubicBezTo>
                    <a:pt x="1827" y="4062"/>
                    <a:pt x="1777" y="3936"/>
                    <a:pt x="1779" y="3922"/>
                  </a:cubicBezTo>
                  <a:cubicBezTo>
                    <a:pt x="1781" y="3905"/>
                    <a:pt x="1748" y="3714"/>
                    <a:pt x="1748" y="3690"/>
                  </a:cubicBezTo>
                  <a:cubicBezTo>
                    <a:pt x="1748" y="3669"/>
                    <a:pt x="1733" y="3562"/>
                    <a:pt x="1726" y="3555"/>
                  </a:cubicBezTo>
                  <a:cubicBezTo>
                    <a:pt x="1718" y="3548"/>
                    <a:pt x="1714" y="3439"/>
                    <a:pt x="1714" y="3439"/>
                  </a:cubicBezTo>
                  <a:cubicBezTo>
                    <a:pt x="1905" y="3400"/>
                    <a:pt x="1905" y="3400"/>
                    <a:pt x="1905" y="3400"/>
                  </a:cubicBezTo>
                  <a:cubicBezTo>
                    <a:pt x="1905" y="3400"/>
                    <a:pt x="1941" y="3398"/>
                    <a:pt x="1972" y="3393"/>
                  </a:cubicBezTo>
                  <a:cubicBezTo>
                    <a:pt x="2001" y="3388"/>
                    <a:pt x="2235" y="3347"/>
                    <a:pt x="2242" y="3342"/>
                  </a:cubicBezTo>
                  <a:cubicBezTo>
                    <a:pt x="2250" y="3338"/>
                    <a:pt x="2310" y="3338"/>
                    <a:pt x="2310" y="3338"/>
                  </a:cubicBezTo>
                  <a:cubicBezTo>
                    <a:pt x="2339" y="3326"/>
                    <a:pt x="2339" y="3326"/>
                    <a:pt x="2339" y="3326"/>
                  </a:cubicBezTo>
                  <a:cubicBezTo>
                    <a:pt x="2339" y="3326"/>
                    <a:pt x="2339" y="3357"/>
                    <a:pt x="2363" y="3357"/>
                  </a:cubicBezTo>
                  <a:cubicBezTo>
                    <a:pt x="2387" y="3357"/>
                    <a:pt x="2419" y="3342"/>
                    <a:pt x="2419" y="3342"/>
                  </a:cubicBezTo>
                  <a:cubicBezTo>
                    <a:pt x="2419" y="3342"/>
                    <a:pt x="2440" y="3350"/>
                    <a:pt x="2450" y="3350"/>
                  </a:cubicBezTo>
                  <a:cubicBezTo>
                    <a:pt x="2460" y="3350"/>
                    <a:pt x="2482" y="3330"/>
                    <a:pt x="2482" y="3330"/>
                  </a:cubicBezTo>
                  <a:cubicBezTo>
                    <a:pt x="2484" y="3306"/>
                    <a:pt x="2484" y="3306"/>
                    <a:pt x="2484" y="3306"/>
                  </a:cubicBezTo>
                  <a:cubicBezTo>
                    <a:pt x="2484" y="3306"/>
                    <a:pt x="2518" y="3319"/>
                    <a:pt x="2525" y="3311"/>
                  </a:cubicBezTo>
                  <a:cubicBezTo>
                    <a:pt x="2532" y="3304"/>
                    <a:pt x="2549" y="3275"/>
                    <a:pt x="2549" y="3275"/>
                  </a:cubicBezTo>
                  <a:cubicBezTo>
                    <a:pt x="2571" y="3275"/>
                    <a:pt x="2571" y="3275"/>
                    <a:pt x="2571" y="3275"/>
                  </a:cubicBezTo>
                  <a:cubicBezTo>
                    <a:pt x="2622" y="3352"/>
                    <a:pt x="2622" y="3352"/>
                    <a:pt x="2622" y="3352"/>
                  </a:cubicBezTo>
                  <a:cubicBezTo>
                    <a:pt x="2641" y="3377"/>
                    <a:pt x="2641" y="3377"/>
                    <a:pt x="2641" y="3377"/>
                  </a:cubicBezTo>
                  <a:cubicBezTo>
                    <a:pt x="2677" y="3364"/>
                    <a:pt x="2677" y="3364"/>
                    <a:pt x="2677" y="3364"/>
                  </a:cubicBezTo>
                  <a:cubicBezTo>
                    <a:pt x="2677" y="3364"/>
                    <a:pt x="2906" y="3244"/>
                    <a:pt x="2913" y="3241"/>
                  </a:cubicBezTo>
                  <a:cubicBezTo>
                    <a:pt x="2921" y="3239"/>
                    <a:pt x="3008" y="3198"/>
                    <a:pt x="3027" y="3198"/>
                  </a:cubicBezTo>
                  <a:cubicBezTo>
                    <a:pt x="3044" y="3198"/>
                    <a:pt x="3191" y="3126"/>
                    <a:pt x="3213" y="3106"/>
                  </a:cubicBezTo>
                  <a:cubicBezTo>
                    <a:pt x="3237" y="3089"/>
                    <a:pt x="3544" y="2850"/>
                    <a:pt x="3544" y="2850"/>
                  </a:cubicBezTo>
                  <a:cubicBezTo>
                    <a:pt x="3452" y="3458"/>
                    <a:pt x="3452" y="3458"/>
                    <a:pt x="3452" y="3458"/>
                  </a:cubicBezTo>
                  <a:lnTo>
                    <a:pt x="3461" y="347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tint val="32157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475" y="3158"/>
              <a:ext cx="460" cy="203"/>
            </a:xfrm>
            <a:custGeom>
              <a:avLst/>
              <a:gdLst>
                <a:gd name="T0" fmla="*/ 2147483647 w 479"/>
                <a:gd name="T1" fmla="*/ 2147483647 h 211"/>
                <a:gd name="T2" fmla="*/ 2147483647 w 479"/>
                <a:gd name="T3" fmla="*/ 2147483647 h 211"/>
                <a:gd name="T4" fmla="*/ 2147483647 w 479"/>
                <a:gd name="T5" fmla="*/ 2147483647 h 211"/>
                <a:gd name="T6" fmla="*/ 2147483647 w 479"/>
                <a:gd name="T7" fmla="*/ 2147483647 h 211"/>
                <a:gd name="T8" fmla="*/ 2147483647 w 479"/>
                <a:gd name="T9" fmla="*/ 2147483647 h 211"/>
                <a:gd name="T10" fmla="*/ 2147483647 w 479"/>
                <a:gd name="T11" fmla="*/ 2147483647 h 211"/>
                <a:gd name="T12" fmla="*/ 2147483647 w 479"/>
                <a:gd name="T13" fmla="*/ 2147483647 h 211"/>
                <a:gd name="T14" fmla="*/ 2147483647 w 479"/>
                <a:gd name="T15" fmla="*/ 2147483647 h 211"/>
                <a:gd name="T16" fmla="*/ 2147483647 w 479"/>
                <a:gd name="T17" fmla="*/ 2147483647 h 211"/>
                <a:gd name="T18" fmla="*/ 2147483647 w 479"/>
                <a:gd name="T19" fmla="*/ 2147483647 h 211"/>
                <a:gd name="T20" fmla="*/ 2147483647 w 479"/>
                <a:gd name="T21" fmla="*/ 2147483647 h 211"/>
                <a:gd name="T22" fmla="*/ 2147483647 w 479"/>
                <a:gd name="T23" fmla="*/ 2147483647 h 211"/>
                <a:gd name="T24" fmla="*/ 2147483647 w 479"/>
                <a:gd name="T25" fmla="*/ 2147483647 h 211"/>
                <a:gd name="T26" fmla="*/ 2147483647 w 479"/>
                <a:gd name="T27" fmla="*/ 2147483647 h 211"/>
                <a:gd name="T28" fmla="*/ 2147483647 w 479"/>
                <a:gd name="T29" fmla="*/ 2147483647 h 211"/>
                <a:gd name="T30" fmla="*/ 2147483647 w 479"/>
                <a:gd name="T31" fmla="*/ 2147483647 h 2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79"/>
                <a:gd name="T49" fmla="*/ 0 h 211"/>
                <a:gd name="T50" fmla="*/ 479 w 479"/>
                <a:gd name="T51" fmla="*/ 211 h 2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79" h="211">
                  <a:moveTo>
                    <a:pt x="443" y="54"/>
                  </a:moveTo>
                  <a:cubicBezTo>
                    <a:pt x="356" y="0"/>
                    <a:pt x="266" y="4"/>
                    <a:pt x="266" y="4"/>
                  </a:cubicBezTo>
                  <a:cubicBezTo>
                    <a:pt x="266" y="4"/>
                    <a:pt x="56" y="0"/>
                    <a:pt x="19" y="96"/>
                  </a:cubicBezTo>
                  <a:cubicBezTo>
                    <a:pt x="0" y="147"/>
                    <a:pt x="90" y="183"/>
                    <a:pt x="99" y="187"/>
                  </a:cubicBezTo>
                  <a:cubicBezTo>
                    <a:pt x="108" y="190"/>
                    <a:pt x="196" y="211"/>
                    <a:pt x="227" y="207"/>
                  </a:cubicBezTo>
                  <a:cubicBezTo>
                    <a:pt x="259" y="207"/>
                    <a:pt x="321" y="203"/>
                    <a:pt x="366" y="189"/>
                  </a:cubicBezTo>
                  <a:cubicBezTo>
                    <a:pt x="411" y="174"/>
                    <a:pt x="447" y="153"/>
                    <a:pt x="460" y="131"/>
                  </a:cubicBezTo>
                  <a:cubicBezTo>
                    <a:pt x="474" y="109"/>
                    <a:pt x="479" y="85"/>
                    <a:pt x="443" y="54"/>
                  </a:cubicBezTo>
                  <a:close/>
                  <a:moveTo>
                    <a:pt x="357" y="104"/>
                  </a:moveTo>
                  <a:cubicBezTo>
                    <a:pt x="352" y="131"/>
                    <a:pt x="317" y="139"/>
                    <a:pt x="304" y="143"/>
                  </a:cubicBezTo>
                  <a:cubicBezTo>
                    <a:pt x="290" y="148"/>
                    <a:pt x="264" y="152"/>
                    <a:pt x="234" y="153"/>
                  </a:cubicBezTo>
                  <a:cubicBezTo>
                    <a:pt x="203" y="155"/>
                    <a:pt x="172" y="143"/>
                    <a:pt x="172" y="143"/>
                  </a:cubicBezTo>
                  <a:cubicBezTo>
                    <a:pt x="172" y="143"/>
                    <a:pt x="131" y="133"/>
                    <a:pt x="131" y="97"/>
                  </a:cubicBezTo>
                  <a:cubicBezTo>
                    <a:pt x="149" y="46"/>
                    <a:pt x="256" y="49"/>
                    <a:pt x="256" y="49"/>
                  </a:cubicBezTo>
                  <a:cubicBezTo>
                    <a:pt x="256" y="49"/>
                    <a:pt x="310" y="54"/>
                    <a:pt x="320" y="60"/>
                  </a:cubicBezTo>
                  <a:cubicBezTo>
                    <a:pt x="326" y="61"/>
                    <a:pt x="362" y="77"/>
                    <a:pt x="357" y="10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8" name="AutoShape 54"/>
            <p:cNvSpPr>
              <a:spLocks/>
            </p:cNvSpPr>
            <p:nvPr/>
          </p:nvSpPr>
          <p:spPr bwMode="auto">
            <a:xfrm>
              <a:off x="1492" y="1114"/>
              <a:ext cx="231" cy="284"/>
            </a:xfrm>
            <a:custGeom>
              <a:avLst/>
              <a:gdLst>
                <a:gd name="T0" fmla="*/ 2147483647 w 241"/>
                <a:gd name="T1" fmla="*/ 2147483647 h 295"/>
                <a:gd name="T2" fmla="*/ 2147483647 w 241"/>
                <a:gd name="T3" fmla="*/ 2147483647 h 295"/>
                <a:gd name="T4" fmla="*/ 2147483647 w 241"/>
                <a:gd name="T5" fmla="*/ 2147483647 h 295"/>
                <a:gd name="T6" fmla="*/ 2147483647 w 241"/>
                <a:gd name="T7" fmla="*/ 2147483647 h 295"/>
                <a:gd name="T8" fmla="*/ 2147483647 w 241"/>
                <a:gd name="T9" fmla="*/ 2147483647 h 295"/>
                <a:gd name="T10" fmla="*/ 2147483647 w 241"/>
                <a:gd name="T11" fmla="*/ 2147483647 h 295"/>
                <a:gd name="T12" fmla="*/ 2147483647 w 241"/>
                <a:gd name="T13" fmla="*/ 2147483647 h 295"/>
                <a:gd name="T14" fmla="*/ 2147483647 w 241"/>
                <a:gd name="T15" fmla="*/ 2147483647 h 295"/>
                <a:gd name="T16" fmla="*/ 2147483647 w 241"/>
                <a:gd name="T17" fmla="*/ 0 h 295"/>
                <a:gd name="T18" fmla="*/ 2147483647 w 241"/>
                <a:gd name="T19" fmla="*/ 2147483647 h 295"/>
                <a:gd name="T20" fmla="*/ 2147483647 w 241"/>
                <a:gd name="T21" fmla="*/ 2147483647 h 295"/>
                <a:gd name="T22" fmla="*/ 2147483647 w 241"/>
                <a:gd name="T23" fmla="*/ 2147483647 h 295"/>
                <a:gd name="T24" fmla="*/ 2147483647 w 241"/>
                <a:gd name="T25" fmla="*/ 2147483647 h 295"/>
                <a:gd name="T26" fmla="*/ 2147483647 w 241"/>
                <a:gd name="T27" fmla="*/ 2147483647 h 295"/>
                <a:gd name="T28" fmla="*/ 2147483647 w 241"/>
                <a:gd name="T29" fmla="*/ 2147483647 h 295"/>
                <a:gd name="T30" fmla="*/ 2147483647 w 241"/>
                <a:gd name="T31" fmla="*/ 2147483647 h 295"/>
                <a:gd name="T32" fmla="*/ 2147483647 w 241"/>
                <a:gd name="T33" fmla="*/ 2147483647 h 295"/>
                <a:gd name="T34" fmla="*/ 2147483647 w 241"/>
                <a:gd name="T35" fmla="*/ 2147483647 h 295"/>
                <a:gd name="T36" fmla="*/ 2147483647 w 241"/>
                <a:gd name="T37" fmla="*/ 2147483647 h 295"/>
                <a:gd name="T38" fmla="*/ 0 w 241"/>
                <a:gd name="T39" fmla="*/ 2147483647 h 295"/>
                <a:gd name="T40" fmla="*/ 2147483647 w 241"/>
                <a:gd name="T41" fmla="*/ 2147483647 h 295"/>
                <a:gd name="T42" fmla="*/ 2147483647 w 241"/>
                <a:gd name="T43" fmla="*/ 2147483647 h 295"/>
                <a:gd name="T44" fmla="*/ 2147483647 w 241"/>
                <a:gd name="T45" fmla="*/ 2147483647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0" name="AutoShape 55"/>
            <p:cNvSpPr>
              <a:spLocks/>
            </p:cNvSpPr>
            <p:nvPr/>
          </p:nvSpPr>
          <p:spPr bwMode="auto">
            <a:xfrm>
              <a:off x="997" y="1851"/>
              <a:ext cx="36" cy="97"/>
            </a:xfrm>
            <a:custGeom>
              <a:avLst/>
              <a:gdLst>
                <a:gd name="T0" fmla="*/ 0 w 40"/>
                <a:gd name="T1" fmla="*/ 0 h 103"/>
                <a:gd name="T2" fmla="*/ 2147483647 w 40"/>
                <a:gd name="T3" fmla="*/ 2147483647 h 103"/>
                <a:gd name="T4" fmla="*/ 2147483647 w 40"/>
                <a:gd name="T5" fmla="*/ 2147483647 h 103"/>
                <a:gd name="T6" fmla="*/ 2147483647 w 40"/>
                <a:gd name="T7" fmla="*/ 2147483647 h 103"/>
                <a:gd name="T8" fmla="*/ 2147483647 w 40"/>
                <a:gd name="T9" fmla="*/ 2147483647 h 103"/>
                <a:gd name="T10" fmla="*/ 2147483647 w 40"/>
                <a:gd name="T11" fmla="*/ 2147483647 h 103"/>
                <a:gd name="T12" fmla="*/ 2147483647 w 40"/>
                <a:gd name="T13" fmla="*/ 2147483647 h 103"/>
                <a:gd name="T14" fmla="*/ 2147483647 w 40"/>
                <a:gd name="T15" fmla="*/ 2147483647 h 103"/>
                <a:gd name="T16" fmla="*/ 2147483647 w 40"/>
                <a:gd name="T17" fmla="*/ 2147483647 h 103"/>
                <a:gd name="T18" fmla="*/ 0 w 40"/>
                <a:gd name="T19" fmla="*/ 0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103"/>
                <a:gd name="T32" fmla="*/ 40 w 40"/>
                <a:gd name="T33" fmla="*/ 103 h 1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103">
                  <a:moveTo>
                    <a:pt x="0" y="0"/>
                  </a:moveTo>
                  <a:cubicBezTo>
                    <a:pt x="0" y="0"/>
                    <a:pt x="19" y="14"/>
                    <a:pt x="22" y="26"/>
                  </a:cubicBezTo>
                  <a:cubicBezTo>
                    <a:pt x="26" y="39"/>
                    <a:pt x="36" y="69"/>
                    <a:pt x="35" y="78"/>
                  </a:cubicBezTo>
                  <a:cubicBezTo>
                    <a:pt x="35" y="87"/>
                    <a:pt x="40" y="101"/>
                    <a:pt x="40" y="101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38" y="103"/>
                    <a:pt x="30" y="79"/>
                    <a:pt x="30" y="74"/>
                  </a:cubicBezTo>
                  <a:cubicBezTo>
                    <a:pt x="30" y="70"/>
                    <a:pt x="23" y="41"/>
                    <a:pt x="23" y="41"/>
                  </a:cubicBezTo>
                  <a:cubicBezTo>
                    <a:pt x="23" y="41"/>
                    <a:pt x="17" y="22"/>
                    <a:pt x="15" y="20"/>
                  </a:cubicBezTo>
                  <a:cubicBezTo>
                    <a:pt x="13" y="17"/>
                    <a:pt x="2" y="5"/>
                    <a:pt x="2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1" name="AutoShape 56"/>
            <p:cNvSpPr>
              <a:spLocks/>
            </p:cNvSpPr>
            <p:nvPr/>
          </p:nvSpPr>
          <p:spPr bwMode="auto">
            <a:xfrm>
              <a:off x="399" y="1479"/>
              <a:ext cx="113" cy="180"/>
            </a:xfrm>
            <a:custGeom>
              <a:avLst/>
              <a:gdLst>
                <a:gd name="T0" fmla="*/ 2147483647 w 118"/>
                <a:gd name="T1" fmla="*/ 0 h 186"/>
                <a:gd name="T2" fmla="*/ 2147483647 w 118"/>
                <a:gd name="T3" fmla="*/ 2147483647 h 186"/>
                <a:gd name="T4" fmla="*/ 2147483647 w 118"/>
                <a:gd name="T5" fmla="*/ 2147483647 h 186"/>
                <a:gd name="T6" fmla="*/ 2147483647 w 118"/>
                <a:gd name="T7" fmla="*/ 2147483647 h 186"/>
                <a:gd name="T8" fmla="*/ 2147483647 w 118"/>
                <a:gd name="T9" fmla="*/ 2147483647 h 186"/>
                <a:gd name="T10" fmla="*/ 2147483647 w 118"/>
                <a:gd name="T11" fmla="*/ 2147483647 h 186"/>
                <a:gd name="T12" fmla="*/ 2147483647 w 118"/>
                <a:gd name="T13" fmla="*/ 2147483647 h 186"/>
                <a:gd name="T14" fmla="*/ 2147483647 w 118"/>
                <a:gd name="T15" fmla="*/ 2147483647 h 186"/>
                <a:gd name="T16" fmla="*/ 0 w 118"/>
                <a:gd name="T17" fmla="*/ 2147483647 h 186"/>
                <a:gd name="T18" fmla="*/ 2147483647 w 118"/>
                <a:gd name="T19" fmla="*/ 2147483647 h 186"/>
                <a:gd name="T20" fmla="*/ 2147483647 w 118"/>
                <a:gd name="T21" fmla="*/ 2147483647 h 186"/>
                <a:gd name="T22" fmla="*/ 2147483647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2" name="AutoShape 57"/>
            <p:cNvSpPr>
              <a:spLocks/>
            </p:cNvSpPr>
            <p:nvPr/>
          </p:nvSpPr>
          <p:spPr bwMode="auto">
            <a:xfrm>
              <a:off x="1755" y="2336"/>
              <a:ext cx="124" cy="52"/>
            </a:xfrm>
            <a:custGeom>
              <a:avLst/>
              <a:gdLst>
                <a:gd name="T0" fmla="*/ 0 w 128"/>
                <a:gd name="T1" fmla="*/ 0 h 54"/>
                <a:gd name="T2" fmla="*/ 2147483647 w 128"/>
                <a:gd name="T3" fmla="*/ 2147483647 h 54"/>
                <a:gd name="T4" fmla="*/ 2147483647 w 128"/>
                <a:gd name="T5" fmla="*/ 2147483647 h 54"/>
                <a:gd name="T6" fmla="*/ 2147483647 w 128"/>
                <a:gd name="T7" fmla="*/ 2147483647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130" y="2586"/>
              <a:ext cx="780" cy="219"/>
            </a:xfrm>
            <a:custGeom>
              <a:avLst/>
              <a:gdLst>
                <a:gd name="T0" fmla="*/ 0 w 881"/>
                <a:gd name="T1" fmla="*/ 163 h 247"/>
                <a:gd name="T2" fmla="*/ 458 w 881"/>
                <a:gd name="T3" fmla="*/ 0 h 247"/>
                <a:gd name="T4" fmla="*/ 881 w 881"/>
                <a:gd name="T5" fmla="*/ 58 h 247"/>
                <a:gd name="T6" fmla="*/ 430 w 881"/>
                <a:gd name="T7" fmla="*/ 247 h 247"/>
                <a:gd name="T8" fmla="*/ 0 w 881"/>
                <a:gd name="T9" fmla="*/ 163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1"/>
                <a:gd name="T16" fmla="*/ 0 h 247"/>
                <a:gd name="T17" fmla="*/ 881 w 88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1" h="247">
                  <a:moveTo>
                    <a:pt x="0" y="163"/>
                  </a:moveTo>
                  <a:lnTo>
                    <a:pt x="458" y="0"/>
                  </a:lnTo>
                  <a:lnTo>
                    <a:pt x="881" y="58"/>
                  </a:lnTo>
                  <a:lnTo>
                    <a:pt x="430" y="247"/>
                  </a:lnTo>
                  <a:lnTo>
                    <a:pt x="0" y="163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 noProof="1">
                <a:latin typeface="Arial" charset="0"/>
                <a:cs typeface="Arial" charset="0"/>
              </a:endParaRPr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2152" y="3224"/>
              <a:ext cx="1906" cy="362"/>
            </a:xfrm>
            <a:custGeom>
              <a:avLst/>
              <a:gdLst>
                <a:gd name="T0" fmla="*/ 6 w 1985"/>
                <a:gd name="T1" fmla="*/ 121 h 380"/>
                <a:gd name="T2" fmla="*/ 518 w 1985"/>
                <a:gd name="T3" fmla="*/ 35 h 380"/>
                <a:gd name="T4" fmla="*/ 701 w 1985"/>
                <a:gd name="T5" fmla="*/ 0 h 380"/>
                <a:gd name="T6" fmla="*/ 739 w 1985"/>
                <a:gd name="T7" fmla="*/ 24 h 380"/>
                <a:gd name="T8" fmla="*/ 897 w 1985"/>
                <a:gd name="T9" fmla="*/ 20 h 380"/>
                <a:gd name="T10" fmla="*/ 1008 w 1985"/>
                <a:gd name="T11" fmla="*/ 16 h 380"/>
                <a:gd name="T12" fmla="*/ 1028 w 1985"/>
                <a:gd name="T13" fmla="*/ 12 h 380"/>
                <a:gd name="T14" fmla="*/ 1084 w 1985"/>
                <a:gd name="T15" fmla="*/ 48 h 380"/>
                <a:gd name="T16" fmla="*/ 1140 w 1985"/>
                <a:gd name="T17" fmla="*/ 88 h 380"/>
                <a:gd name="T18" fmla="*/ 1193 w 1985"/>
                <a:gd name="T19" fmla="*/ 174 h 380"/>
                <a:gd name="T20" fmla="*/ 1221 w 1985"/>
                <a:gd name="T21" fmla="*/ 230 h 380"/>
                <a:gd name="T22" fmla="*/ 1241 w 1985"/>
                <a:gd name="T23" fmla="*/ 220 h 380"/>
                <a:gd name="T24" fmla="*/ 1246 w 1985"/>
                <a:gd name="T25" fmla="*/ 107 h 380"/>
                <a:gd name="T26" fmla="*/ 1300 w 1985"/>
                <a:gd name="T27" fmla="*/ 107 h 380"/>
                <a:gd name="T28" fmla="*/ 1441 w 1985"/>
                <a:gd name="T29" fmla="*/ 112 h 380"/>
                <a:gd name="T30" fmla="*/ 1553 w 1985"/>
                <a:gd name="T31" fmla="*/ 110 h 380"/>
                <a:gd name="T32" fmla="*/ 1589 w 1985"/>
                <a:gd name="T33" fmla="*/ 109 h 380"/>
                <a:gd name="T34" fmla="*/ 1739 w 1985"/>
                <a:gd name="T35" fmla="*/ 128 h 380"/>
                <a:gd name="T36" fmla="*/ 1894 w 1985"/>
                <a:gd name="T37" fmla="*/ 139 h 380"/>
                <a:gd name="T38" fmla="*/ 1985 w 1985"/>
                <a:gd name="T39" fmla="*/ 363 h 380"/>
                <a:gd name="T40" fmla="*/ 1974 w 1985"/>
                <a:gd name="T41" fmla="*/ 380 h 380"/>
                <a:gd name="T42" fmla="*/ 1314 w 1985"/>
                <a:gd name="T43" fmla="*/ 328 h 380"/>
                <a:gd name="T44" fmla="*/ 1239 w 1985"/>
                <a:gd name="T45" fmla="*/ 322 h 380"/>
                <a:gd name="T46" fmla="*/ 1234 w 1985"/>
                <a:gd name="T47" fmla="*/ 313 h 380"/>
                <a:gd name="T48" fmla="*/ 1181 w 1985"/>
                <a:gd name="T49" fmla="*/ 326 h 380"/>
                <a:gd name="T50" fmla="*/ 991 w 1985"/>
                <a:gd name="T51" fmla="*/ 337 h 380"/>
                <a:gd name="T52" fmla="*/ 923 w 1985"/>
                <a:gd name="T53" fmla="*/ 344 h 380"/>
                <a:gd name="T54" fmla="*/ 866 w 1985"/>
                <a:gd name="T55" fmla="*/ 348 h 380"/>
                <a:gd name="T56" fmla="*/ 672 w 1985"/>
                <a:gd name="T57" fmla="*/ 361 h 380"/>
                <a:gd name="T58" fmla="*/ 650 w 1985"/>
                <a:gd name="T59" fmla="*/ 274 h 380"/>
                <a:gd name="T60" fmla="*/ 646 w 1985"/>
                <a:gd name="T61" fmla="*/ 247 h 380"/>
                <a:gd name="T62" fmla="*/ 569 w 1985"/>
                <a:gd name="T63" fmla="*/ 269 h 380"/>
                <a:gd name="T64" fmla="*/ 258 w 1985"/>
                <a:gd name="T65" fmla="*/ 332 h 380"/>
                <a:gd name="T66" fmla="*/ 226 w 1985"/>
                <a:gd name="T67" fmla="*/ 339 h 380"/>
                <a:gd name="T68" fmla="*/ 179 w 1985"/>
                <a:gd name="T69" fmla="*/ 306 h 380"/>
                <a:gd name="T70" fmla="*/ 48 w 1985"/>
                <a:gd name="T71" fmla="*/ 193 h 380"/>
                <a:gd name="T72" fmla="*/ 13 w 1985"/>
                <a:gd name="T73" fmla="*/ 163 h 380"/>
                <a:gd name="T74" fmla="*/ 13 w 1985"/>
                <a:gd name="T75" fmla="*/ 157 h 380"/>
                <a:gd name="T76" fmla="*/ 9 w 1985"/>
                <a:gd name="T77" fmla="*/ 151 h 380"/>
                <a:gd name="T78" fmla="*/ 10 w 1985"/>
                <a:gd name="T79" fmla="*/ 146 h 380"/>
                <a:gd name="T80" fmla="*/ 0 w 1985"/>
                <a:gd name="T81" fmla="*/ 134 h 380"/>
                <a:gd name="T82" fmla="*/ 6 w 1985"/>
                <a:gd name="T83" fmla="*/ 121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 noProof="1">
                <a:latin typeface="Arial" charset="0"/>
                <a:cs typeface="Arial" charset="0"/>
              </a:endParaRPr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265" y="3172"/>
              <a:ext cx="1107" cy="419"/>
            </a:xfrm>
            <a:custGeom>
              <a:avLst/>
              <a:gdLst>
                <a:gd name="T0" fmla="*/ 2147483647 w 1153"/>
                <a:gd name="T1" fmla="*/ 2147483647 h 435"/>
                <a:gd name="T2" fmla="*/ 0 w 1153"/>
                <a:gd name="T3" fmla="*/ 2147483647 h 435"/>
                <a:gd name="T4" fmla="*/ 2147483647 w 1153"/>
                <a:gd name="T5" fmla="*/ 2147483647 h 435"/>
                <a:gd name="T6" fmla="*/ 2147483647 w 1153"/>
                <a:gd name="T7" fmla="*/ 2147483647 h 435"/>
                <a:gd name="T8" fmla="*/ 2147483647 w 1153"/>
                <a:gd name="T9" fmla="*/ 2147483647 h 435"/>
                <a:gd name="T10" fmla="*/ 2147483647 w 1153"/>
                <a:gd name="T11" fmla="*/ 2147483647 h 435"/>
                <a:gd name="T12" fmla="*/ 2147483647 w 1153"/>
                <a:gd name="T13" fmla="*/ 2147483647 h 435"/>
                <a:gd name="T14" fmla="*/ 2147483647 w 1153"/>
                <a:gd name="T15" fmla="*/ 2147483647 h 435"/>
                <a:gd name="T16" fmla="*/ 2147483647 w 1153"/>
                <a:gd name="T17" fmla="*/ 2147483647 h 435"/>
                <a:gd name="T18" fmla="*/ 2147483647 w 1153"/>
                <a:gd name="T19" fmla="*/ 0 h 435"/>
                <a:gd name="T20" fmla="*/ 2147483647 w 1153"/>
                <a:gd name="T21" fmla="*/ 2147483647 h 435"/>
                <a:gd name="T22" fmla="*/ 2147483647 w 1153"/>
                <a:gd name="T23" fmla="*/ 2147483647 h 4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53"/>
                <a:gd name="T37" fmla="*/ 0 h 435"/>
                <a:gd name="T38" fmla="*/ 1153 w 1153"/>
                <a:gd name="T39" fmla="*/ 435 h 4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53" h="435">
                  <a:moveTo>
                    <a:pt x="838" y="9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86" y="432"/>
                    <a:pt x="86" y="432"/>
                    <a:pt x="86" y="432"/>
                  </a:cubicBezTo>
                  <a:cubicBezTo>
                    <a:pt x="86" y="432"/>
                    <a:pt x="117" y="435"/>
                    <a:pt x="120" y="435"/>
                  </a:cubicBezTo>
                  <a:cubicBezTo>
                    <a:pt x="123" y="435"/>
                    <a:pt x="258" y="416"/>
                    <a:pt x="258" y="416"/>
                  </a:cubicBezTo>
                  <a:cubicBezTo>
                    <a:pt x="1000" y="282"/>
                    <a:pt x="1000" y="282"/>
                    <a:pt x="1000" y="282"/>
                  </a:cubicBezTo>
                  <a:cubicBezTo>
                    <a:pt x="1153" y="254"/>
                    <a:pt x="1153" y="254"/>
                    <a:pt x="1153" y="254"/>
                  </a:cubicBezTo>
                  <a:cubicBezTo>
                    <a:pt x="1153" y="254"/>
                    <a:pt x="1142" y="264"/>
                    <a:pt x="1131" y="251"/>
                  </a:cubicBezTo>
                  <a:cubicBezTo>
                    <a:pt x="1121" y="237"/>
                    <a:pt x="978" y="72"/>
                    <a:pt x="978" y="72"/>
                  </a:cubicBezTo>
                  <a:cubicBezTo>
                    <a:pt x="933" y="0"/>
                    <a:pt x="933" y="0"/>
                    <a:pt x="933" y="0"/>
                  </a:cubicBezTo>
                  <a:cubicBezTo>
                    <a:pt x="838" y="7"/>
                    <a:pt x="838" y="7"/>
                    <a:pt x="838" y="7"/>
                  </a:cubicBezTo>
                  <a:lnTo>
                    <a:pt x="838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140" y="2981"/>
              <a:ext cx="1906" cy="364"/>
            </a:xfrm>
            <a:custGeom>
              <a:avLst/>
              <a:gdLst>
                <a:gd name="T0" fmla="*/ 2147483647 w 1985"/>
                <a:gd name="T1" fmla="*/ 2147483647 h 380"/>
                <a:gd name="T2" fmla="*/ 2147483647 w 1985"/>
                <a:gd name="T3" fmla="*/ 2147483647 h 380"/>
                <a:gd name="T4" fmla="*/ 2147483647 w 1985"/>
                <a:gd name="T5" fmla="*/ 0 h 380"/>
                <a:gd name="T6" fmla="*/ 2147483647 w 1985"/>
                <a:gd name="T7" fmla="*/ 2147483647 h 380"/>
                <a:gd name="T8" fmla="*/ 2147483647 w 1985"/>
                <a:gd name="T9" fmla="*/ 2147483647 h 380"/>
                <a:gd name="T10" fmla="*/ 2147483647 w 1985"/>
                <a:gd name="T11" fmla="*/ 2147483647 h 380"/>
                <a:gd name="T12" fmla="*/ 2147483647 w 1985"/>
                <a:gd name="T13" fmla="*/ 2147483647 h 380"/>
                <a:gd name="T14" fmla="*/ 2147483647 w 1985"/>
                <a:gd name="T15" fmla="*/ 2147483647 h 380"/>
                <a:gd name="T16" fmla="*/ 2147483647 w 1985"/>
                <a:gd name="T17" fmla="*/ 2147483647 h 380"/>
                <a:gd name="T18" fmla="*/ 2147483647 w 1985"/>
                <a:gd name="T19" fmla="*/ 2147483647 h 380"/>
                <a:gd name="T20" fmla="*/ 2147483647 w 1985"/>
                <a:gd name="T21" fmla="*/ 2147483647 h 380"/>
                <a:gd name="T22" fmla="*/ 2147483647 w 1985"/>
                <a:gd name="T23" fmla="*/ 2147483647 h 380"/>
                <a:gd name="T24" fmla="*/ 2147483647 w 1985"/>
                <a:gd name="T25" fmla="*/ 2147483647 h 380"/>
                <a:gd name="T26" fmla="*/ 2147483647 w 1985"/>
                <a:gd name="T27" fmla="*/ 2147483647 h 380"/>
                <a:gd name="T28" fmla="*/ 2147483647 w 1985"/>
                <a:gd name="T29" fmla="*/ 2147483647 h 380"/>
                <a:gd name="T30" fmla="*/ 2147483647 w 1985"/>
                <a:gd name="T31" fmla="*/ 2147483647 h 380"/>
                <a:gd name="T32" fmla="*/ 2147483647 w 1985"/>
                <a:gd name="T33" fmla="*/ 2147483647 h 380"/>
                <a:gd name="T34" fmla="*/ 2147483647 w 1985"/>
                <a:gd name="T35" fmla="*/ 2147483647 h 380"/>
                <a:gd name="T36" fmla="*/ 2147483647 w 1985"/>
                <a:gd name="T37" fmla="*/ 2147483647 h 380"/>
                <a:gd name="T38" fmla="*/ 2147483647 w 1985"/>
                <a:gd name="T39" fmla="*/ 2147483647 h 380"/>
                <a:gd name="T40" fmla="*/ 2147483647 w 1985"/>
                <a:gd name="T41" fmla="*/ 2147483647 h 380"/>
                <a:gd name="T42" fmla="*/ 2147483647 w 1985"/>
                <a:gd name="T43" fmla="*/ 2147483647 h 380"/>
                <a:gd name="T44" fmla="*/ 2147483647 w 1985"/>
                <a:gd name="T45" fmla="*/ 2147483647 h 380"/>
                <a:gd name="T46" fmla="*/ 2147483647 w 1985"/>
                <a:gd name="T47" fmla="*/ 2147483647 h 380"/>
                <a:gd name="T48" fmla="*/ 2147483647 w 1985"/>
                <a:gd name="T49" fmla="*/ 2147483647 h 380"/>
                <a:gd name="T50" fmla="*/ 2147483647 w 1985"/>
                <a:gd name="T51" fmla="*/ 2147483647 h 380"/>
                <a:gd name="T52" fmla="*/ 2147483647 w 1985"/>
                <a:gd name="T53" fmla="*/ 2147483647 h 380"/>
                <a:gd name="T54" fmla="*/ 2147483647 w 1985"/>
                <a:gd name="T55" fmla="*/ 2147483647 h 380"/>
                <a:gd name="T56" fmla="*/ 2147483647 w 1985"/>
                <a:gd name="T57" fmla="*/ 2147483647 h 380"/>
                <a:gd name="T58" fmla="*/ 2147483647 w 1985"/>
                <a:gd name="T59" fmla="*/ 2147483647 h 380"/>
                <a:gd name="T60" fmla="*/ 2147483647 w 1985"/>
                <a:gd name="T61" fmla="*/ 2147483647 h 380"/>
                <a:gd name="T62" fmla="*/ 2147483647 w 1985"/>
                <a:gd name="T63" fmla="*/ 2147483647 h 380"/>
                <a:gd name="T64" fmla="*/ 2147483647 w 1985"/>
                <a:gd name="T65" fmla="*/ 2147483647 h 380"/>
                <a:gd name="T66" fmla="*/ 2147483647 w 1985"/>
                <a:gd name="T67" fmla="*/ 2147483647 h 380"/>
                <a:gd name="T68" fmla="*/ 2147483647 w 1985"/>
                <a:gd name="T69" fmla="*/ 2147483647 h 380"/>
                <a:gd name="T70" fmla="*/ 2147483647 w 1985"/>
                <a:gd name="T71" fmla="*/ 2147483647 h 380"/>
                <a:gd name="T72" fmla="*/ 2147483647 w 1985"/>
                <a:gd name="T73" fmla="*/ 2147483647 h 380"/>
                <a:gd name="T74" fmla="*/ 2147483647 w 1985"/>
                <a:gd name="T75" fmla="*/ 2147483647 h 380"/>
                <a:gd name="T76" fmla="*/ 2147483647 w 1985"/>
                <a:gd name="T77" fmla="*/ 2147483647 h 380"/>
                <a:gd name="T78" fmla="*/ 2147483647 w 1985"/>
                <a:gd name="T79" fmla="*/ 2147483647 h 380"/>
                <a:gd name="T80" fmla="*/ 0 w 1985"/>
                <a:gd name="T81" fmla="*/ 2147483647 h 380"/>
                <a:gd name="T82" fmla="*/ 2147483647 w 1985"/>
                <a:gd name="T83" fmla="*/ 2147483647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7" name="Freeform 19"/>
            <p:cNvSpPr>
              <a:spLocks noEditPoints="1"/>
            </p:cNvSpPr>
            <p:nvPr/>
          </p:nvSpPr>
          <p:spPr bwMode="auto">
            <a:xfrm>
              <a:off x="907" y="3035"/>
              <a:ext cx="273" cy="133"/>
            </a:xfrm>
            <a:custGeom>
              <a:avLst/>
              <a:gdLst>
                <a:gd name="T0" fmla="*/ 2147483647 w 283"/>
                <a:gd name="T1" fmla="*/ 2147483647 h 139"/>
                <a:gd name="T2" fmla="*/ 2147483647 w 283"/>
                <a:gd name="T3" fmla="*/ 2147483647 h 139"/>
                <a:gd name="T4" fmla="*/ 2147483647 w 283"/>
                <a:gd name="T5" fmla="*/ 0 h 139"/>
                <a:gd name="T6" fmla="*/ 2147483647 w 283"/>
                <a:gd name="T7" fmla="*/ 2147483647 h 139"/>
                <a:gd name="T8" fmla="*/ 0 w 283"/>
                <a:gd name="T9" fmla="*/ 2147483647 h 139"/>
                <a:gd name="T10" fmla="*/ 2147483647 w 283"/>
                <a:gd name="T11" fmla="*/ 2147483647 h 139"/>
                <a:gd name="T12" fmla="*/ 2147483647 w 283"/>
                <a:gd name="T13" fmla="*/ 2147483647 h 139"/>
                <a:gd name="T14" fmla="*/ 2147483647 w 283"/>
                <a:gd name="T15" fmla="*/ 2147483647 h 139"/>
                <a:gd name="T16" fmla="*/ 2147483647 w 283"/>
                <a:gd name="T17" fmla="*/ 2147483647 h 139"/>
                <a:gd name="T18" fmla="*/ 2147483647 w 283"/>
                <a:gd name="T19" fmla="*/ 2147483647 h 139"/>
                <a:gd name="T20" fmla="*/ 2147483647 w 283"/>
                <a:gd name="T21" fmla="*/ 2147483647 h 139"/>
                <a:gd name="T22" fmla="*/ 2147483647 w 283"/>
                <a:gd name="T23" fmla="*/ 2147483647 h 139"/>
                <a:gd name="T24" fmla="*/ 2147483647 w 283"/>
                <a:gd name="T25" fmla="*/ 2147483647 h 139"/>
                <a:gd name="T26" fmla="*/ 2147483647 w 283"/>
                <a:gd name="T27" fmla="*/ 2147483647 h 139"/>
                <a:gd name="T28" fmla="*/ 2147483647 w 283"/>
                <a:gd name="T29" fmla="*/ 2147483647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3"/>
                <a:gd name="T46" fmla="*/ 0 h 139"/>
                <a:gd name="T47" fmla="*/ 283 w 283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3" h="139">
                  <a:moveTo>
                    <a:pt x="241" y="25"/>
                  </a:moveTo>
                  <a:cubicBezTo>
                    <a:pt x="159" y="3"/>
                    <a:pt x="159" y="3"/>
                    <a:pt x="159" y="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34" y="139"/>
                    <a:pt x="139" y="139"/>
                  </a:cubicBezTo>
                  <a:cubicBezTo>
                    <a:pt x="144" y="139"/>
                    <a:pt x="200" y="103"/>
                    <a:pt x="200" y="103"/>
                  </a:cubicBezTo>
                  <a:cubicBezTo>
                    <a:pt x="280" y="49"/>
                    <a:pt x="280" y="49"/>
                    <a:pt x="280" y="49"/>
                  </a:cubicBezTo>
                  <a:cubicBezTo>
                    <a:pt x="283" y="42"/>
                    <a:pt x="283" y="42"/>
                    <a:pt x="283" y="42"/>
                  </a:cubicBezTo>
                  <a:lnTo>
                    <a:pt x="241" y="25"/>
                  </a:lnTo>
                  <a:close/>
                  <a:moveTo>
                    <a:pt x="152" y="99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165" y="90"/>
                    <a:pt x="165" y="90"/>
                    <a:pt x="165" y="90"/>
                  </a:cubicBezTo>
                  <a:lnTo>
                    <a:pt x="152" y="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</p:grpSp>
      <p:sp>
        <p:nvSpPr>
          <p:cNvPr id="30" name="Segnaposto numero diapositiva 2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29" name="Rettangolo 28"/>
          <p:cNvSpPr/>
          <p:nvPr>
            <p:custDataLst>
              <p:tags r:id="rId11"/>
            </p:custDataLst>
          </p:nvPr>
        </p:nvSpPr>
        <p:spPr bwMode="auto">
          <a:xfrm>
            <a:off x="162744" y="4094212"/>
            <a:ext cx="792088" cy="21602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69088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sch Office Sans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1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6760" y="853852"/>
            <a:ext cx="7848872" cy="86409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kern="0" dirty="0" smtClean="0"/>
              <a:t>I comandi  possono essere inviati anche da software e interfacce di terze parti, ad esempio è possibile inviare un comando </a:t>
            </a:r>
            <a:r>
              <a:rPr lang="it-IT" sz="1400" kern="0" dirty="0" err="1" smtClean="0"/>
              <a:t>RCP+</a:t>
            </a:r>
            <a:r>
              <a:rPr lang="it-IT" sz="1400" kern="0" dirty="0" smtClean="0"/>
              <a:t> col browser di internet </a:t>
            </a:r>
            <a:r>
              <a:rPr lang="it-IT" sz="1400" kern="0" dirty="0" err="1" smtClean="0"/>
              <a:t>explorer</a:t>
            </a:r>
            <a:r>
              <a:rPr lang="it-IT" sz="1400" kern="0" dirty="0" smtClean="0"/>
              <a:t> utilizzando una stringa http:// per fare un test, oppure utilizzare un </a:t>
            </a:r>
            <a:r>
              <a:rPr lang="it-IT" sz="1400" kern="0" dirty="0" err="1" smtClean="0">
                <a:hlinkClick r:id="rId15" action="ppaction://hlinkfile"/>
              </a:rPr>
              <a:t>tool</a:t>
            </a:r>
            <a:r>
              <a:rPr lang="it-IT" sz="1400" kern="0" dirty="0" smtClean="0"/>
              <a:t> per costruire ed inviare le stringhe di comando.</a:t>
            </a:r>
            <a:endParaRPr lang="it-IT" sz="1400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30</a:t>
            </a:fld>
            <a:endParaRPr lang="it-IT"/>
          </a:p>
        </p:txBody>
      </p:sp>
      <p:pic>
        <p:nvPicPr>
          <p:cNvPr id="173060" name="Picture 4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890936" y="1789956"/>
            <a:ext cx="4748510" cy="3546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8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ATE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31</a:t>
            </a:fld>
            <a:endParaRPr lang="it-IT"/>
          </a:p>
        </p:txBody>
      </p:sp>
      <p:sp>
        <p:nvSpPr>
          <p:cNvPr id="15" name="Rectangle 10_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6760" y="853852"/>
            <a:ext cx="7848872" cy="43204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kern="0" dirty="0" smtClean="0"/>
              <a:t>Esempio per contatori generici e BEV IVA.</a:t>
            </a:r>
            <a:endParaRPr lang="it-IT" sz="1400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17" name="Textplatzhalter 2"/>
          <p:cNvSpPr txBox="1">
            <a:spLocks/>
          </p:cNvSpPr>
          <p:nvPr>
            <p:custDataLst>
              <p:tags r:id="rId11"/>
            </p:custDataLst>
          </p:nvPr>
        </p:nvSpPr>
        <p:spPr bwMode="auto">
          <a:xfrm>
            <a:off x="522288" y="1211609"/>
            <a:ext cx="7315200" cy="43227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63500" rIns="0" bIns="0" numCol="1" anchor="t" anchorCtr="0" compatLnSpc="1">
            <a:prstTxWarp prst="textNoShape">
              <a:avLst/>
            </a:prstTxWarp>
          </a:bodyPr>
          <a:lstStyle/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sch Office Sans" pitchFamily="34" charset="0"/>
                <a:ea typeface="+mn-ea"/>
                <a:cs typeface="+mn-cs"/>
              </a:rPr>
              <a:t>Request: </a:t>
            </a:r>
            <a:b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sch Office Sans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sch Office Sans" pitchFamily="34" charset="0"/>
                <a:ea typeface="+mn-ea"/>
                <a:cs typeface="+mn-cs"/>
              </a:rPr>
              <a:t>http://&lt;device-ip&gt;/rcp.xml?command=0x0b4a&amp;type=P_OCTET&amp;direction=READ</a:t>
            </a: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sch Office Sans" pitchFamily="34" charset="0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sch Office Sans" pitchFamily="34" charset="0"/>
                <a:ea typeface="+mn-ea"/>
                <a:cs typeface="+mn-cs"/>
              </a:rPr>
              <a:t>Response: </a:t>
            </a: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sch Office Sans" pitchFamily="34" charset="0"/>
              <a:ea typeface="+mn-ea"/>
              <a:cs typeface="+mn-cs"/>
            </a:endParaRPr>
          </a:p>
        </p:txBody>
      </p:sp>
      <p:sp>
        <p:nvSpPr>
          <p:cNvPr id="18" name="Text Box 12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458913" y="2293938"/>
            <a:ext cx="5400675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800" dirty="0">
                <a:hlinkClick r:id=""/>
              </a:rPr>
              <a:t>-</a:t>
            </a:r>
            <a:r>
              <a:rPr lang="en-GB" sz="800" dirty="0"/>
              <a:t> &lt;</a:t>
            </a:r>
            <a:r>
              <a:rPr lang="en-GB" sz="800" dirty="0" err="1"/>
              <a:t>rcp</a:t>
            </a:r>
            <a:r>
              <a:rPr lang="en-GB" sz="800" dirty="0"/>
              <a:t>&gt;</a:t>
            </a:r>
            <a:endParaRPr lang="en-GB" sz="800" dirty="0">
              <a:hlinkClick r:id=""/>
            </a:endParaRPr>
          </a:p>
          <a:p>
            <a:r>
              <a:rPr lang="en-GB" sz="800" dirty="0">
                <a:hlinkClick r:id=""/>
              </a:rPr>
              <a:t>-</a:t>
            </a:r>
            <a:r>
              <a:rPr lang="en-GB" sz="800" dirty="0"/>
              <a:t> &lt;command&gt;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&lt;hex&gt;</a:t>
            </a:r>
            <a:r>
              <a:rPr lang="en-GB" sz="800" b="1" dirty="0"/>
              <a:t>0x0b4a</a:t>
            </a:r>
            <a:r>
              <a:rPr lang="en-GB" sz="800" dirty="0"/>
              <a:t>&lt;/hex&gt;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</a:t>
            </a:r>
            <a:r>
              <a:rPr lang="en-GB" sz="800" dirty="0" err="1"/>
              <a:t>dec</a:t>
            </a:r>
            <a:r>
              <a:rPr lang="en-GB" sz="800" dirty="0"/>
              <a:t>&gt;</a:t>
            </a:r>
            <a:r>
              <a:rPr lang="en-GB" sz="800" b="1" dirty="0"/>
              <a:t>2890</a:t>
            </a:r>
            <a:r>
              <a:rPr lang="en-GB" sz="800" dirty="0"/>
              <a:t>&lt;/</a:t>
            </a:r>
            <a:r>
              <a:rPr lang="en-GB" sz="800" dirty="0" err="1"/>
              <a:t>dec</a:t>
            </a:r>
            <a:r>
              <a:rPr lang="en-GB" sz="800" dirty="0"/>
              <a:t>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&lt;/command&gt;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&lt;type&gt;</a:t>
            </a:r>
            <a:r>
              <a:rPr lang="en-GB" sz="800" b="1" dirty="0"/>
              <a:t>P_OCTET</a:t>
            </a:r>
            <a:r>
              <a:rPr lang="en-GB" sz="800" dirty="0"/>
              <a:t>&lt;/type&gt;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&lt;direction&gt;</a:t>
            </a:r>
            <a:r>
              <a:rPr lang="en-GB" sz="800" b="1" dirty="0"/>
              <a:t>READ</a:t>
            </a:r>
            <a:r>
              <a:rPr lang="en-GB" sz="800" dirty="0"/>
              <a:t>&lt;/direction&gt;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&lt;num&gt;</a:t>
            </a:r>
            <a:r>
              <a:rPr lang="en-GB" sz="800" b="1" dirty="0"/>
              <a:t>0</a:t>
            </a:r>
            <a:r>
              <a:rPr lang="en-GB" sz="800" dirty="0"/>
              <a:t>&lt;/num&gt;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</a:t>
            </a:r>
            <a:r>
              <a:rPr lang="en-GB" sz="800" dirty="0" err="1"/>
              <a:t>idstring</a:t>
            </a:r>
            <a:r>
              <a:rPr lang="en-GB" sz="800" dirty="0"/>
              <a:t> /&gt;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&lt;payload /&gt;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</a:t>
            </a:r>
            <a:r>
              <a:rPr lang="en-GB" sz="800" dirty="0" err="1"/>
              <a:t>cltid</a:t>
            </a:r>
            <a:r>
              <a:rPr lang="en-GB" sz="800" dirty="0"/>
              <a:t>&gt;</a:t>
            </a:r>
            <a:r>
              <a:rPr lang="en-GB" sz="800" b="1" dirty="0"/>
              <a:t>0x2f1c</a:t>
            </a:r>
            <a:r>
              <a:rPr lang="en-GB" sz="800" dirty="0"/>
              <a:t>&lt;/</a:t>
            </a:r>
            <a:r>
              <a:rPr lang="en-GB" sz="800" dirty="0" err="1"/>
              <a:t>cltid</a:t>
            </a:r>
            <a:r>
              <a:rPr lang="en-GB" sz="800" dirty="0"/>
              <a:t>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</a:t>
            </a:r>
            <a:r>
              <a:rPr lang="en-GB" sz="800" dirty="0" err="1"/>
              <a:t>sessionid</a:t>
            </a:r>
            <a:r>
              <a:rPr lang="en-GB" sz="800" dirty="0"/>
              <a:t>&gt;</a:t>
            </a:r>
            <a:r>
              <a:rPr lang="en-GB" sz="800" b="1" dirty="0"/>
              <a:t>0x00000000</a:t>
            </a:r>
            <a:r>
              <a:rPr lang="en-GB" sz="800" dirty="0"/>
              <a:t>&lt;/</a:t>
            </a:r>
            <a:r>
              <a:rPr lang="en-GB" sz="800" dirty="0" err="1"/>
              <a:t>sessionid</a:t>
            </a:r>
            <a:r>
              <a:rPr lang="en-GB" sz="800" dirty="0"/>
              <a:t>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&lt;auth&gt;</a:t>
            </a:r>
            <a:r>
              <a:rPr lang="en-GB" sz="800" b="1" dirty="0"/>
              <a:t>0</a:t>
            </a:r>
            <a:r>
              <a:rPr lang="en-GB" sz="800" dirty="0"/>
              <a:t>&lt;/auth&gt;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&lt;protocol&gt;</a:t>
            </a:r>
            <a:r>
              <a:rPr lang="en-GB" sz="800" b="1" dirty="0"/>
              <a:t>TCP</a:t>
            </a:r>
            <a:r>
              <a:rPr lang="en-GB" sz="800" dirty="0"/>
              <a:t>&lt;/protocol&gt; </a:t>
            </a:r>
            <a:endParaRPr lang="en-GB" sz="800" dirty="0">
              <a:hlinkClick r:id=""/>
            </a:endParaRPr>
          </a:p>
          <a:p>
            <a:r>
              <a:rPr lang="en-GB" sz="800" dirty="0">
                <a:hlinkClick r:id=""/>
              </a:rPr>
              <a:t>-</a:t>
            </a:r>
            <a:r>
              <a:rPr lang="en-GB" sz="800" dirty="0"/>
              <a:t> &lt;result&gt;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</a:t>
            </a:r>
            <a:r>
              <a:rPr lang="en-GB" sz="800" dirty="0" err="1"/>
              <a:t>len</a:t>
            </a:r>
            <a:r>
              <a:rPr lang="en-GB" sz="800" dirty="0"/>
              <a:t>&gt;</a:t>
            </a:r>
            <a:r>
              <a:rPr lang="en-GB" sz="800" b="1" dirty="0"/>
              <a:t>211</a:t>
            </a:r>
            <a:r>
              <a:rPr lang="en-GB" sz="800" dirty="0"/>
              <a:t>&lt;/</a:t>
            </a:r>
            <a:r>
              <a:rPr lang="en-GB" sz="800" dirty="0" err="1"/>
              <a:t>len</a:t>
            </a:r>
            <a:r>
              <a:rPr lang="en-GB" sz="800" dirty="0"/>
              <a:t>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</a:t>
            </a:r>
            <a:r>
              <a:rPr lang="en-GB" sz="800" dirty="0" err="1"/>
              <a:t>str</a:t>
            </a:r>
            <a:r>
              <a:rPr lang="en-GB" sz="800" dirty="0"/>
              <a:t>&gt;</a:t>
            </a:r>
            <a:r>
              <a:rPr lang="en-GB" sz="800" b="1" dirty="0">
                <a:solidFill>
                  <a:srgbClr val="0000FF"/>
                </a:solidFill>
              </a:rPr>
              <a:t>03</a:t>
            </a:r>
            <a:r>
              <a:rPr lang="en-GB" sz="800" b="1" dirty="0"/>
              <a:t> </a:t>
            </a:r>
            <a:r>
              <a:rPr lang="en-GB" sz="800" b="1" dirty="0">
                <a:solidFill>
                  <a:srgbClr val="DF0024"/>
                </a:solidFill>
              </a:rPr>
              <a:t>01</a:t>
            </a:r>
            <a:r>
              <a:rPr lang="en-GB" sz="800" b="1" dirty="0"/>
              <a:t> 00 00 49 00 6e 00 3a 00 00 00 00 00 00 00 00 00 00 00 00 00 00 00 00 00 00 00 00 00 00 00 00 00 00 00 00 00 00 00 00 00 00 00 00 00 00 00 00 00 00 00 00 00 00 00 00 00 00 00 00 00 00 00 00 00 00 00 00 </a:t>
            </a:r>
            <a:r>
              <a:rPr lang="en-GB" sz="800" b="1" dirty="0">
                <a:solidFill>
                  <a:srgbClr val="008000"/>
                </a:solidFill>
              </a:rPr>
              <a:t>04 39</a:t>
            </a:r>
            <a:r>
              <a:rPr lang="en-GB" sz="800" b="1" dirty="0"/>
              <a:t> </a:t>
            </a:r>
            <a:r>
              <a:rPr lang="en-GB" sz="800" b="1" dirty="0">
                <a:solidFill>
                  <a:srgbClr val="DF0024"/>
                </a:solidFill>
              </a:rPr>
              <a:t>02</a:t>
            </a:r>
            <a:r>
              <a:rPr lang="en-GB" sz="800" b="1" dirty="0"/>
              <a:t> 00 00 4f 00 75 00 74 00 3a 00 00 00 00 00 00 00 00 00 00 00 00 00 00 00 00 00 00 00 00 00 00 00 00 00 00 00 00 00 00 00 00 00 00 00 00 00 00 00 00 00 00 00 00 00 00 00 00 00 00 00 00 00 00 00 00 00 00 </a:t>
            </a:r>
            <a:r>
              <a:rPr lang="en-GB" sz="800" b="1" dirty="0">
                <a:solidFill>
                  <a:srgbClr val="008000"/>
                </a:solidFill>
              </a:rPr>
              <a:t>01 72</a:t>
            </a:r>
            <a:r>
              <a:rPr lang="en-GB" sz="800" b="1" dirty="0"/>
              <a:t> </a:t>
            </a:r>
            <a:r>
              <a:rPr lang="en-GB" sz="800" b="1" dirty="0">
                <a:solidFill>
                  <a:srgbClr val="DF0024"/>
                </a:solidFill>
              </a:rPr>
              <a:t>04</a:t>
            </a:r>
            <a:r>
              <a:rPr lang="en-GB" sz="800" b="1" dirty="0"/>
              <a:t> 00 00 49 00 6e 00 73 00 69 00 64 00 65 00 3a 00 00 00 00 00 00 00 00 00 00 00 00 00 00 00 00 00 00 00 00 00 00 00 00 00 00 00 00 00 00 00 00 00 00 00 00 00 00 00 00 00 00 00 00 00 00 00 00 00 00 00 00 </a:t>
            </a:r>
            <a:r>
              <a:rPr lang="en-GB" sz="800" b="1" dirty="0">
                <a:solidFill>
                  <a:srgbClr val="008000"/>
                </a:solidFill>
              </a:rPr>
              <a:t>02 c7</a:t>
            </a:r>
            <a:r>
              <a:rPr lang="en-GB" sz="800" dirty="0"/>
              <a:t>&lt;/</a:t>
            </a:r>
            <a:r>
              <a:rPr lang="en-GB" sz="800" dirty="0" err="1"/>
              <a:t>str</a:t>
            </a:r>
            <a:r>
              <a:rPr lang="en-GB" sz="800" dirty="0"/>
              <a:t>&gt; 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&lt;/result&gt;</a:t>
            </a:r>
            <a:endParaRPr lang="en-GB" sz="800" b="1" dirty="0"/>
          </a:p>
          <a:p>
            <a:r>
              <a:rPr lang="en-GB" sz="800" b="1" dirty="0"/>
              <a:t> </a:t>
            </a:r>
            <a:r>
              <a:rPr lang="en-GB" sz="800" dirty="0"/>
              <a:t> &lt;/</a:t>
            </a:r>
            <a:r>
              <a:rPr lang="en-GB" sz="800" dirty="0" err="1"/>
              <a:t>rcp</a:t>
            </a:r>
            <a:r>
              <a:rPr lang="en-GB" sz="800" dirty="0"/>
              <a:t>&gt;</a:t>
            </a:r>
          </a:p>
        </p:txBody>
      </p:sp>
      <p:sp>
        <p:nvSpPr>
          <p:cNvPr id="19" name="Text Box 13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114675" y="2078038"/>
            <a:ext cx="20056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</a:rPr>
              <a:t>Quanti</a:t>
            </a:r>
            <a:r>
              <a:rPr lang="en-GB" dirty="0" smtClean="0">
                <a:solidFill>
                  <a:srgbClr val="0000FF"/>
                </a:solidFill>
              </a:rPr>
              <a:t> </a:t>
            </a:r>
            <a:r>
              <a:rPr lang="en-GB" dirty="0" err="1" smtClean="0">
                <a:solidFill>
                  <a:srgbClr val="0000FF"/>
                </a:solidFill>
              </a:rPr>
              <a:t>contatori</a:t>
            </a:r>
            <a:r>
              <a:rPr lang="en-GB" dirty="0" smtClean="0">
                <a:solidFill>
                  <a:srgbClr val="0000FF"/>
                </a:solidFill>
              </a:rPr>
              <a:t> ?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051300" y="250983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DF0024"/>
                </a:solidFill>
              </a:rPr>
              <a:t>Counter ID</a:t>
            </a:r>
          </a:p>
        </p:txBody>
      </p:sp>
      <p:sp>
        <p:nvSpPr>
          <p:cNvPr id="21" name="Text Box 15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843463" y="2941638"/>
            <a:ext cx="2419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8000"/>
                </a:solidFill>
              </a:rPr>
              <a:t>Counter Value in HEX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666800" y="1933972"/>
            <a:ext cx="7315200" cy="1584176"/>
          </a:xfrm>
          <a:noFill/>
          <a:ln/>
        </p:spPr>
        <p:txBody>
          <a:bodyPr/>
          <a:lstStyle/>
          <a:p>
            <a:pPr algn="ctr"/>
            <a:r>
              <a:rPr lang="en-GB" sz="9600" dirty="0" err="1" smtClean="0"/>
              <a:t>Domande</a:t>
            </a:r>
            <a:r>
              <a:rPr lang="en-GB" sz="9600" dirty="0" smtClean="0"/>
              <a:t>?</a:t>
            </a:r>
            <a:endParaRPr lang="en-GB" sz="9600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32</a:t>
            </a:fld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pic>
        <p:nvPicPr>
          <p:cNvPr id="9" name="Picture 2" descr="CD_Manual_En003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4" cstate="print"/>
          <a:srcRect t="9106" b="15878"/>
          <a:stretch>
            <a:fillRect/>
          </a:stretch>
        </p:blipFill>
        <p:spPr bwMode="auto">
          <a:xfrm>
            <a:off x="0" y="0"/>
            <a:ext cx="8534400" cy="6172533"/>
          </a:xfrm>
          <a:prstGeom prst="rect">
            <a:avLst/>
          </a:prstGeom>
          <a:noFill/>
        </p:spPr>
      </p:pic>
      <p:sp>
        <p:nvSpPr>
          <p:cNvPr id="10" name="Rectangle 7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-19050" y="925513"/>
            <a:ext cx="8553450" cy="1296987"/>
          </a:xfrm>
          <a:prstGeom prst="rect">
            <a:avLst/>
          </a:prstGeom>
          <a:solidFill>
            <a:schemeClr val="accent1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33400" y="1141413"/>
            <a:ext cx="7772400" cy="108108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12700" rIns="0" bIns="0"/>
          <a:lstStyle/>
          <a:p>
            <a:pPr defTabSz="839788">
              <a:lnSpc>
                <a:spcPct val="111000"/>
              </a:lnSpc>
            </a:pPr>
            <a:r>
              <a:rPr lang="de-DE" sz="3600" b="1" dirty="0">
                <a:solidFill>
                  <a:schemeClr val="bg1"/>
                </a:solidFill>
              </a:rPr>
              <a:t>Grazie per </a:t>
            </a:r>
            <a:r>
              <a:rPr lang="de-DE" sz="3600" b="1" dirty="0" err="1">
                <a:solidFill>
                  <a:schemeClr val="bg1"/>
                </a:solidFill>
              </a:rPr>
              <a:t>l‘attenzione</a:t>
            </a:r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33</a:t>
            </a:fld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magine 27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 dirty="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10" name="Rectangle 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3400" y="1066800"/>
            <a:ext cx="7315200" cy="3810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63500" rIns="0" bIns="0" numCol="1" anchor="t" anchorCtr="0" compatLnSpc="1">
            <a:prstTxWarp prst="textNoShape">
              <a:avLst/>
            </a:prstTxWarp>
          </a:bodyPr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r>
              <a:rPr lang="en-GB" kern="0" dirty="0" err="1" smtClean="0"/>
              <a:t>Considerazione</a:t>
            </a:r>
            <a:r>
              <a:rPr lang="en-GB" kern="0" dirty="0" smtClean="0"/>
              <a:t> </a:t>
            </a:r>
            <a:r>
              <a:rPr lang="en-GB" kern="0" dirty="0" err="1" smtClean="0"/>
              <a:t>aggiuntive</a:t>
            </a:r>
            <a:endParaRPr lang="en-GB" kern="0" dirty="0" smtClean="0"/>
          </a:p>
          <a:p>
            <a:pPr marL="304800" lvl="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Char char="è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04800" marR="0" lvl="0" indent="-30480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 flipH="1">
            <a:off x="91752" y="565820"/>
            <a:ext cx="8207896" cy="4913312"/>
            <a:chOff x="0" y="712"/>
            <a:chExt cx="5760" cy="3095"/>
          </a:xfrm>
        </p:grpSpPr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492" y="1353"/>
              <a:ext cx="231" cy="283"/>
            </a:xfrm>
            <a:custGeom>
              <a:avLst/>
              <a:gdLst>
                <a:gd name="T0" fmla="*/ 2147483647 w 241"/>
                <a:gd name="T1" fmla="*/ 2147483647 h 295"/>
                <a:gd name="T2" fmla="*/ 2147483647 w 241"/>
                <a:gd name="T3" fmla="*/ 2147483647 h 295"/>
                <a:gd name="T4" fmla="*/ 2147483647 w 241"/>
                <a:gd name="T5" fmla="*/ 2147483647 h 295"/>
                <a:gd name="T6" fmla="*/ 2147483647 w 241"/>
                <a:gd name="T7" fmla="*/ 2147483647 h 295"/>
                <a:gd name="T8" fmla="*/ 2147483647 w 241"/>
                <a:gd name="T9" fmla="*/ 2147483647 h 295"/>
                <a:gd name="T10" fmla="*/ 2147483647 w 241"/>
                <a:gd name="T11" fmla="*/ 2147483647 h 295"/>
                <a:gd name="T12" fmla="*/ 2147483647 w 241"/>
                <a:gd name="T13" fmla="*/ 2147483647 h 295"/>
                <a:gd name="T14" fmla="*/ 2147483647 w 241"/>
                <a:gd name="T15" fmla="*/ 2147483647 h 295"/>
                <a:gd name="T16" fmla="*/ 2147483647 w 241"/>
                <a:gd name="T17" fmla="*/ 0 h 295"/>
                <a:gd name="T18" fmla="*/ 2147483647 w 241"/>
                <a:gd name="T19" fmla="*/ 2147483647 h 295"/>
                <a:gd name="T20" fmla="*/ 2147483647 w 241"/>
                <a:gd name="T21" fmla="*/ 2147483647 h 295"/>
                <a:gd name="T22" fmla="*/ 2147483647 w 241"/>
                <a:gd name="T23" fmla="*/ 2147483647 h 295"/>
                <a:gd name="T24" fmla="*/ 2147483647 w 241"/>
                <a:gd name="T25" fmla="*/ 2147483647 h 295"/>
                <a:gd name="T26" fmla="*/ 2147483647 w 241"/>
                <a:gd name="T27" fmla="*/ 2147483647 h 295"/>
                <a:gd name="T28" fmla="*/ 2147483647 w 241"/>
                <a:gd name="T29" fmla="*/ 2147483647 h 295"/>
                <a:gd name="T30" fmla="*/ 2147483647 w 241"/>
                <a:gd name="T31" fmla="*/ 2147483647 h 295"/>
                <a:gd name="T32" fmla="*/ 2147483647 w 241"/>
                <a:gd name="T33" fmla="*/ 2147483647 h 295"/>
                <a:gd name="T34" fmla="*/ 2147483647 w 241"/>
                <a:gd name="T35" fmla="*/ 2147483647 h 295"/>
                <a:gd name="T36" fmla="*/ 2147483647 w 241"/>
                <a:gd name="T37" fmla="*/ 2147483647 h 295"/>
                <a:gd name="T38" fmla="*/ 0 w 241"/>
                <a:gd name="T39" fmla="*/ 2147483647 h 295"/>
                <a:gd name="T40" fmla="*/ 2147483647 w 241"/>
                <a:gd name="T41" fmla="*/ 2147483647 h 295"/>
                <a:gd name="T42" fmla="*/ 2147483647 w 241"/>
                <a:gd name="T43" fmla="*/ 2147483647 h 295"/>
                <a:gd name="T44" fmla="*/ 2147483647 w 241"/>
                <a:gd name="T45" fmla="*/ 2147483647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399" y="1718"/>
              <a:ext cx="113" cy="180"/>
            </a:xfrm>
            <a:custGeom>
              <a:avLst/>
              <a:gdLst>
                <a:gd name="T0" fmla="*/ 2147483647 w 118"/>
                <a:gd name="T1" fmla="*/ 0 h 186"/>
                <a:gd name="T2" fmla="*/ 2147483647 w 118"/>
                <a:gd name="T3" fmla="*/ 2147483647 h 186"/>
                <a:gd name="T4" fmla="*/ 2147483647 w 118"/>
                <a:gd name="T5" fmla="*/ 2147483647 h 186"/>
                <a:gd name="T6" fmla="*/ 2147483647 w 118"/>
                <a:gd name="T7" fmla="*/ 2147483647 h 186"/>
                <a:gd name="T8" fmla="*/ 2147483647 w 118"/>
                <a:gd name="T9" fmla="*/ 2147483647 h 186"/>
                <a:gd name="T10" fmla="*/ 2147483647 w 118"/>
                <a:gd name="T11" fmla="*/ 2147483647 h 186"/>
                <a:gd name="T12" fmla="*/ 2147483647 w 118"/>
                <a:gd name="T13" fmla="*/ 2147483647 h 186"/>
                <a:gd name="T14" fmla="*/ 2147483647 w 118"/>
                <a:gd name="T15" fmla="*/ 2147483647 h 186"/>
                <a:gd name="T16" fmla="*/ 0 w 118"/>
                <a:gd name="T17" fmla="*/ 2147483647 h 186"/>
                <a:gd name="T18" fmla="*/ 2147483647 w 118"/>
                <a:gd name="T19" fmla="*/ 2147483647 h 186"/>
                <a:gd name="T20" fmla="*/ 2147483647 w 118"/>
                <a:gd name="T21" fmla="*/ 2147483647 h 186"/>
                <a:gd name="T22" fmla="*/ 2147483647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755" y="2575"/>
              <a:ext cx="124" cy="51"/>
            </a:xfrm>
            <a:custGeom>
              <a:avLst/>
              <a:gdLst>
                <a:gd name="T0" fmla="*/ 0 w 128"/>
                <a:gd name="T1" fmla="*/ 0 h 54"/>
                <a:gd name="T2" fmla="*/ 2147483647 w 128"/>
                <a:gd name="T3" fmla="*/ 2147483647 h 54"/>
                <a:gd name="T4" fmla="*/ 2147483647 w 128"/>
                <a:gd name="T5" fmla="*/ 2147483647 h 54"/>
                <a:gd name="T6" fmla="*/ 2147483647 w 128"/>
                <a:gd name="T7" fmla="*/ 2147483647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6" name="Freeform 52"/>
            <p:cNvSpPr>
              <a:spLocks noEditPoints="1"/>
            </p:cNvSpPr>
            <p:nvPr/>
          </p:nvSpPr>
          <p:spPr bwMode="auto">
            <a:xfrm>
              <a:off x="0" y="712"/>
              <a:ext cx="5760" cy="3095"/>
            </a:xfrm>
            <a:custGeom>
              <a:avLst/>
              <a:gdLst/>
              <a:ahLst/>
              <a:cxnLst>
                <a:cxn ang="0">
                  <a:pos x="4816" y="4199"/>
                </a:cxn>
                <a:cxn ang="0">
                  <a:pos x="5004" y="3405"/>
                </a:cxn>
                <a:cxn ang="0">
                  <a:pos x="5170" y="3012"/>
                </a:cxn>
                <a:cxn ang="0">
                  <a:pos x="5214" y="2399"/>
                </a:cxn>
                <a:cxn ang="0">
                  <a:pos x="5158" y="1820"/>
                </a:cxn>
                <a:cxn ang="0">
                  <a:pos x="4695" y="1279"/>
                </a:cxn>
                <a:cxn ang="0">
                  <a:pos x="4451" y="1096"/>
                </a:cxn>
                <a:cxn ang="0">
                  <a:pos x="4425" y="1074"/>
                </a:cxn>
                <a:cxn ang="0">
                  <a:pos x="4499" y="688"/>
                </a:cxn>
                <a:cxn ang="0">
                  <a:pos x="4379" y="145"/>
                </a:cxn>
                <a:cxn ang="0">
                  <a:pos x="3969" y="25"/>
                </a:cxn>
                <a:cxn ang="0">
                  <a:pos x="3580" y="478"/>
                </a:cxn>
                <a:cxn ang="0">
                  <a:pos x="3570" y="700"/>
                </a:cxn>
                <a:cxn ang="0">
                  <a:pos x="3580" y="886"/>
                </a:cxn>
                <a:cxn ang="0">
                  <a:pos x="3698" y="1122"/>
                </a:cxn>
                <a:cxn ang="0">
                  <a:pos x="3860" y="1424"/>
                </a:cxn>
                <a:cxn ang="0">
                  <a:pos x="3466" y="1984"/>
                </a:cxn>
                <a:cxn ang="0">
                  <a:pos x="3384" y="2240"/>
                </a:cxn>
                <a:cxn ang="0">
                  <a:pos x="3182" y="2527"/>
                </a:cxn>
                <a:cxn ang="0">
                  <a:pos x="2822" y="2795"/>
                </a:cxn>
                <a:cxn ang="0">
                  <a:pos x="2484" y="2840"/>
                </a:cxn>
                <a:cxn ang="0">
                  <a:pos x="2349" y="2882"/>
                </a:cxn>
                <a:cxn ang="0">
                  <a:pos x="2124" y="2935"/>
                </a:cxn>
                <a:cxn ang="0">
                  <a:pos x="1914" y="2944"/>
                </a:cxn>
                <a:cxn ang="0">
                  <a:pos x="1654" y="2978"/>
                </a:cxn>
                <a:cxn ang="0">
                  <a:pos x="1641" y="2592"/>
                </a:cxn>
                <a:cxn ang="0">
                  <a:pos x="1451" y="2112"/>
                </a:cxn>
                <a:cxn ang="0">
                  <a:pos x="1217" y="1926"/>
                </a:cxn>
                <a:cxn ang="0">
                  <a:pos x="1084" y="1750"/>
                </a:cxn>
                <a:cxn ang="0">
                  <a:pos x="1255" y="1649"/>
                </a:cxn>
                <a:cxn ang="0">
                  <a:pos x="1330" y="1518"/>
                </a:cxn>
                <a:cxn ang="0">
                  <a:pos x="1328" y="1381"/>
                </a:cxn>
                <a:cxn ang="0">
                  <a:pos x="1275" y="1137"/>
                </a:cxn>
                <a:cxn ang="0">
                  <a:pos x="1199" y="855"/>
                </a:cxn>
                <a:cxn ang="0">
                  <a:pos x="920" y="715"/>
                </a:cxn>
                <a:cxn ang="0">
                  <a:pos x="575" y="725"/>
                </a:cxn>
                <a:cxn ang="0">
                  <a:pos x="476" y="1506"/>
                </a:cxn>
                <a:cxn ang="0">
                  <a:pos x="639" y="1675"/>
                </a:cxn>
                <a:cxn ang="0">
                  <a:pos x="611" y="1849"/>
                </a:cxn>
                <a:cxn ang="0">
                  <a:pos x="398" y="2257"/>
                </a:cxn>
                <a:cxn ang="0">
                  <a:pos x="548" y="3005"/>
                </a:cxn>
                <a:cxn ang="0">
                  <a:pos x="620" y="3294"/>
                </a:cxn>
                <a:cxn ang="0">
                  <a:pos x="570" y="3774"/>
                </a:cxn>
                <a:cxn ang="0">
                  <a:pos x="497" y="4083"/>
                </a:cxn>
                <a:cxn ang="0">
                  <a:pos x="633" y="4660"/>
                </a:cxn>
                <a:cxn ang="0">
                  <a:pos x="114" y="5080"/>
                </a:cxn>
                <a:cxn ang="0">
                  <a:pos x="80" y="5164"/>
                </a:cxn>
                <a:cxn ang="0">
                  <a:pos x="5743" y="7777"/>
                </a:cxn>
                <a:cxn ang="0">
                  <a:pos x="3461" y="3471"/>
                </a:cxn>
                <a:cxn ang="0">
                  <a:pos x="2252" y="4885"/>
                </a:cxn>
                <a:cxn ang="0">
                  <a:pos x="1707" y="4469"/>
                </a:cxn>
                <a:cxn ang="0">
                  <a:pos x="1837" y="4240"/>
                </a:cxn>
                <a:cxn ang="0">
                  <a:pos x="1827" y="4074"/>
                </a:cxn>
                <a:cxn ang="0">
                  <a:pos x="1714" y="3439"/>
                </a:cxn>
                <a:cxn ang="0">
                  <a:pos x="2310" y="3338"/>
                </a:cxn>
                <a:cxn ang="0">
                  <a:pos x="2450" y="3350"/>
                </a:cxn>
                <a:cxn ang="0">
                  <a:pos x="2549" y="3275"/>
                </a:cxn>
                <a:cxn ang="0">
                  <a:pos x="2677" y="3364"/>
                </a:cxn>
                <a:cxn ang="0">
                  <a:pos x="3544" y="2850"/>
                </a:cxn>
              </a:cxnLst>
              <a:rect l="0" t="0" r="r" b="b"/>
              <a:pathLst>
                <a:path w="14491" h="7783">
                  <a:moveTo>
                    <a:pt x="4814" y="5351"/>
                  </a:moveTo>
                  <a:cubicBezTo>
                    <a:pt x="4810" y="5362"/>
                    <a:pt x="4810" y="5362"/>
                    <a:pt x="4810" y="5362"/>
                  </a:cubicBezTo>
                  <a:cubicBezTo>
                    <a:pt x="4763" y="5353"/>
                    <a:pt x="4763" y="5353"/>
                    <a:pt x="4763" y="5353"/>
                  </a:cubicBezTo>
                  <a:cubicBezTo>
                    <a:pt x="4816" y="4199"/>
                    <a:pt x="4816" y="4199"/>
                    <a:pt x="4816" y="4199"/>
                  </a:cubicBezTo>
                  <a:cubicBezTo>
                    <a:pt x="4852" y="4207"/>
                    <a:pt x="4852" y="4207"/>
                    <a:pt x="4852" y="4207"/>
                  </a:cubicBezTo>
                  <a:cubicBezTo>
                    <a:pt x="4852" y="4207"/>
                    <a:pt x="4927" y="3659"/>
                    <a:pt x="4934" y="3647"/>
                  </a:cubicBezTo>
                  <a:cubicBezTo>
                    <a:pt x="4944" y="3637"/>
                    <a:pt x="4975" y="3521"/>
                    <a:pt x="4975" y="3521"/>
                  </a:cubicBezTo>
                  <a:cubicBezTo>
                    <a:pt x="4975" y="3521"/>
                    <a:pt x="5002" y="3410"/>
                    <a:pt x="5004" y="3405"/>
                  </a:cubicBezTo>
                  <a:cubicBezTo>
                    <a:pt x="5004" y="3400"/>
                    <a:pt x="5040" y="3261"/>
                    <a:pt x="5040" y="3261"/>
                  </a:cubicBezTo>
                  <a:cubicBezTo>
                    <a:pt x="5040" y="3261"/>
                    <a:pt x="5091" y="3190"/>
                    <a:pt x="5098" y="3181"/>
                  </a:cubicBezTo>
                  <a:cubicBezTo>
                    <a:pt x="5103" y="3171"/>
                    <a:pt x="5120" y="3116"/>
                    <a:pt x="5120" y="3116"/>
                  </a:cubicBezTo>
                  <a:cubicBezTo>
                    <a:pt x="5120" y="3116"/>
                    <a:pt x="5168" y="3019"/>
                    <a:pt x="5170" y="3012"/>
                  </a:cubicBezTo>
                  <a:cubicBezTo>
                    <a:pt x="5173" y="3005"/>
                    <a:pt x="5192" y="2862"/>
                    <a:pt x="5192" y="2853"/>
                  </a:cubicBezTo>
                  <a:cubicBezTo>
                    <a:pt x="5192" y="2840"/>
                    <a:pt x="5190" y="2751"/>
                    <a:pt x="5180" y="2720"/>
                  </a:cubicBezTo>
                  <a:cubicBezTo>
                    <a:pt x="5180" y="2686"/>
                    <a:pt x="5156" y="2643"/>
                    <a:pt x="5156" y="2643"/>
                  </a:cubicBezTo>
                  <a:cubicBezTo>
                    <a:pt x="5156" y="2643"/>
                    <a:pt x="5209" y="2411"/>
                    <a:pt x="5214" y="2399"/>
                  </a:cubicBezTo>
                  <a:cubicBezTo>
                    <a:pt x="5216" y="2387"/>
                    <a:pt x="5166" y="2264"/>
                    <a:pt x="5163" y="2252"/>
                  </a:cubicBezTo>
                  <a:cubicBezTo>
                    <a:pt x="5163" y="2242"/>
                    <a:pt x="5197" y="2153"/>
                    <a:pt x="5168" y="2047"/>
                  </a:cubicBezTo>
                  <a:cubicBezTo>
                    <a:pt x="5166" y="2015"/>
                    <a:pt x="5258" y="2030"/>
                    <a:pt x="5158" y="1931"/>
                  </a:cubicBezTo>
                  <a:cubicBezTo>
                    <a:pt x="5158" y="1931"/>
                    <a:pt x="5180" y="1856"/>
                    <a:pt x="5158" y="1820"/>
                  </a:cubicBezTo>
                  <a:cubicBezTo>
                    <a:pt x="5139" y="1784"/>
                    <a:pt x="5154" y="1740"/>
                    <a:pt x="5163" y="1726"/>
                  </a:cubicBezTo>
                  <a:cubicBezTo>
                    <a:pt x="5170" y="1709"/>
                    <a:pt x="5173" y="1552"/>
                    <a:pt x="5101" y="1453"/>
                  </a:cubicBezTo>
                  <a:cubicBezTo>
                    <a:pt x="5028" y="1354"/>
                    <a:pt x="4939" y="1357"/>
                    <a:pt x="4917" y="1349"/>
                  </a:cubicBezTo>
                  <a:cubicBezTo>
                    <a:pt x="4893" y="1342"/>
                    <a:pt x="4695" y="1279"/>
                    <a:pt x="4695" y="1279"/>
                  </a:cubicBezTo>
                  <a:cubicBezTo>
                    <a:pt x="4695" y="1279"/>
                    <a:pt x="4601" y="1243"/>
                    <a:pt x="4596" y="1246"/>
                  </a:cubicBezTo>
                  <a:cubicBezTo>
                    <a:pt x="4591" y="1248"/>
                    <a:pt x="4557" y="1231"/>
                    <a:pt x="4557" y="1231"/>
                  </a:cubicBezTo>
                  <a:cubicBezTo>
                    <a:pt x="4557" y="1219"/>
                    <a:pt x="4557" y="1219"/>
                    <a:pt x="4557" y="1219"/>
                  </a:cubicBezTo>
                  <a:cubicBezTo>
                    <a:pt x="4557" y="1219"/>
                    <a:pt x="4456" y="1113"/>
                    <a:pt x="4451" y="1096"/>
                  </a:cubicBezTo>
                  <a:cubicBezTo>
                    <a:pt x="4444" y="1081"/>
                    <a:pt x="4420" y="1086"/>
                    <a:pt x="4420" y="1086"/>
                  </a:cubicBezTo>
                  <a:cubicBezTo>
                    <a:pt x="4405" y="1074"/>
                    <a:pt x="4405" y="1074"/>
                    <a:pt x="4405" y="1074"/>
                  </a:cubicBezTo>
                  <a:cubicBezTo>
                    <a:pt x="4425" y="1055"/>
                    <a:pt x="4425" y="1055"/>
                    <a:pt x="4425" y="1055"/>
                  </a:cubicBezTo>
                  <a:cubicBezTo>
                    <a:pt x="4425" y="1074"/>
                    <a:pt x="4425" y="1074"/>
                    <a:pt x="4425" y="1074"/>
                  </a:cubicBezTo>
                  <a:cubicBezTo>
                    <a:pt x="4425" y="1074"/>
                    <a:pt x="4441" y="1058"/>
                    <a:pt x="4439" y="1038"/>
                  </a:cubicBezTo>
                  <a:cubicBezTo>
                    <a:pt x="4439" y="1019"/>
                    <a:pt x="4461" y="963"/>
                    <a:pt x="4456" y="944"/>
                  </a:cubicBezTo>
                  <a:cubicBezTo>
                    <a:pt x="4451" y="922"/>
                    <a:pt x="4475" y="876"/>
                    <a:pt x="4480" y="828"/>
                  </a:cubicBezTo>
                  <a:cubicBezTo>
                    <a:pt x="4483" y="782"/>
                    <a:pt x="4502" y="722"/>
                    <a:pt x="4499" y="688"/>
                  </a:cubicBezTo>
                  <a:cubicBezTo>
                    <a:pt x="4497" y="657"/>
                    <a:pt x="4514" y="548"/>
                    <a:pt x="4497" y="517"/>
                  </a:cubicBezTo>
                  <a:cubicBezTo>
                    <a:pt x="4480" y="485"/>
                    <a:pt x="4509" y="408"/>
                    <a:pt x="4492" y="386"/>
                  </a:cubicBezTo>
                  <a:cubicBezTo>
                    <a:pt x="4473" y="362"/>
                    <a:pt x="4473" y="319"/>
                    <a:pt x="4456" y="276"/>
                  </a:cubicBezTo>
                  <a:cubicBezTo>
                    <a:pt x="4439" y="234"/>
                    <a:pt x="4413" y="165"/>
                    <a:pt x="4379" y="145"/>
                  </a:cubicBezTo>
                  <a:cubicBezTo>
                    <a:pt x="4345" y="129"/>
                    <a:pt x="4294" y="121"/>
                    <a:pt x="4273" y="129"/>
                  </a:cubicBezTo>
                  <a:cubicBezTo>
                    <a:pt x="4251" y="138"/>
                    <a:pt x="4217" y="116"/>
                    <a:pt x="4205" y="102"/>
                  </a:cubicBezTo>
                  <a:cubicBezTo>
                    <a:pt x="4193" y="87"/>
                    <a:pt x="4130" y="37"/>
                    <a:pt x="4089" y="30"/>
                  </a:cubicBezTo>
                  <a:cubicBezTo>
                    <a:pt x="4050" y="25"/>
                    <a:pt x="4043" y="0"/>
                    <a:pt x="3969" y="25"/>
                  </a:cubicBezTo>
                  <a:cubicBezTo>
                    <a:pt x="3894" y="51"/>
                    <a:pt x="3838" y="78"/>
                    <a:pt x="3759" y="111"/>
                  </a:cubicBezTo>
                  <a:cubicBezTo>
                    <a:pt x="3679" y="145"/>
                    <a:pt x="3616" y="184"/>
                    <a:pt x="3572" y="232"/>
                  </a:cubicBezTo>
                  <a:cubicBezTo>
                    <a:pt x="3529" y="281"/>
                    <a:pt x="3488" y="345"/>
                    <a:pt x="3493" y="377"/>
                  </a:cubicBezTo>
                  <a:cubicBezTo>
                    <a:pt x="3498" y="408"/>
                    <a:pt x="3563" y="474"/>
                    <a:pt x="3580" y="478"/>
                  </a:cubicBezTo>
                  <a:cubicBezTo>
                    <a:pt x="3599" y="483"/>
                    <a:pt x="3618" y="452"/>
                    <a:pt x="3618" y="452"/>
                  </a:cubicBezTo>
                  <a:cubicBezTo>
                    <a:pt x="3618" y="452"/>
                    <a:pt x="3592" y="548"/>
                    <a:pt x="3599" y="558"/>
                  </a:cubicBezTo>
                  <a:cubicBezTo>
                    <a:pt x="3607" y="568"/>
                    <a:pt x="3577" y="633"/>
                    <a:pt x="3575" y="654"/>
                  </a:cubicBezTo>
                  <a:cubicBezTo>
                    <a:pt x="3575" y="674"/>
                    <a:pt x="3565" y="695"/>
                    <a:pt x="3570" y="700"/>
                  </a:cubicBezTo>
                  <a:cubicBezTo>
                    <a:pt x="3575" y="705"/>
                    <a:pt x="3597" y="744"/>
                    <a:pt x="3597" y="744"/>
                  </a:cubicBezTo>
                  <a:cubicBezTo>
                    <a:pt x="3614" y="749"/>
                    <a:pt x="3614" y="749"/>
                    <a:pt x="3614" y="749"/>
                  </a:cubicBezTo>
                  <a:cubicBezTo>
                    <a:pt x="3614" y="749"/>
                    <a:pt x="3614" y="758"/>
                    <a:pt x="3616" y="766"/>
                  </a:cubicBezTo>
                  <a:cubicBezTo>
                    <a:pt x="3616" y="770"/>
                    <a:pt x="3580" y="876"/>
                    <a:pt x="3580" y="886"/>
                  </a:cubicBezTo>
                  <a:cubicBezTo>
                    <a:pt x="3580" y="893"/>
                    <a:pt x="3570" y="927"/>
                    <a:pt x="3599" y="942"/>
                  </a:cubicBezTo>
                  <a:cubicBezTo>
                    <a:pt x="3626" y="956"/>
                    <a:pt x="3628" y="946"/>
                    <a:pt x="3628" y="946"/>
                  </a:cubicBezTo>
                  <a:cubicBezTo>
                    <a:pt x="3628" y="946"/>
                    <a:pt x="3679" y="1045"/>
                    <a:pt x="3679" y="1050"/>
                  </a:cubicBezTo>
                  <a:cubicBezTo>
                    <a:pt x="3679" y="1055"/>
                    <a:pt x="3676" y="1106"/>
                    <a:pt x="3698" y="1122"/>
                  </a:cubicBezTo>
                  <a:cubicBezTo>
                    <a:pt x="3720" y="1139"/>
                    <a:pt x="3698" y="1219"/>
                    <a:pt x="3713" y="1233"/>
                  </a:cubicBezTo>
                  <a:cubicBezTo>
                    <a:pt x="3727" y="1248"/>
                    <a:pt x="3734" y="1272"/>
                    <a:pt x="3812" y="1265"/>
                  </a:cubicBezTo>
                  <a:cubicBezTo>
                    <a:pt x="3855" y="1277"/>
                    <a:pt x="3876" y="1287"/>
                    <a:pt x="3876" y="1287"/>
                  </a:cubicBezTo>
                  <a:cubicBezTo>
                    <a:pt x="3876" y="1287"/>
                    <a:pt x="3865" y="1407"/>
                    <a:pt x="3860" y="1424"/>
                  </a:cubicBezTo>
                  <a:cubicBezTo>
                    <a:pt x="3855" y="1439"/>
                    <a:pt x="3799" y="1463"/>
                    <a:pt x="3799" y="1463"/>
                  </a:cubicBezTo>
                  <a:cubicBezTo>
                    <a:pt x="3599" y="1571"/>
                    <a:pt x="3599" y="1571"/>
                    <a:pt x="3599" y="1571"/>
                  </a:cubicBezTo>
                  <a:cubicBezTo>
                    <a:pt x="3599" y="1571"/>
                    <a:pt x="3512" y="1634"/>
                    <a:pt x="3481" y="1830"/>
                  </a:cubicBezTo>
                  <a:cubicBezTo>
                    <a:pt x="3457" y="1984"/>
                    <a:pt x="3466" y="1984"/>
                    <a:pt x="3466" y="1984"/>
                  </a:cubicBezTo>
                  <a:cubicBezTo>
                    <a:pt x="3459" y="2027"/>
                    <a:pt x="3459" y="2027"/>
                    <a:pt x="3459" y="2027"/>
                  </a:cubicBezTo>
                  <a:cubicBezTo>
                    <a:pt x="3459" y="2027"/>
                    <a:pt x="3425" y="2088"/>
                    <a:pt x="3425" y="2107"/>
                  </a:cubicBezTo>
                  <a:cubicBezTo>
                    <a:pt x="3425" y="2124"/>
                    <a:pt x="3404" y="2189"/>
                    <a:pt x="3406" y="2220"/>
                  </a:cubicBezTo>
                  <a:cubicBezTo>
                    <a:pt x="3406" y="2252"/>
                    <a:pt x="3394" y="2238"/>
                    <a:pt x="3384" y="2240"/>
                  </a:cubicBezTo>
                  <a:cubicBezTo>
                    <a:pt x="3377" y="2245"/>
                    <a:pt x="3326" y="2310"/>
                    <a:pt x="3324" y="2332"/>
                  </a:cubicBezTo>
                  <a:cubicBezTo>
                    <a:pt x="3324" y="2351"/>
                    <a:pt x="3319" y="2426"/>
                    <a:pt x="3319" y="2433"/>
                  </a:cubicBezTo>
                  <a:cubicBezTo>
                    <a:pt x="3317" y="2440"/>
                    <a:pt x="3225" y="2474"/>
                    <a:pt x="3227" y="2527"/>
                  </a:cubicBezTo>
                  <a:cubicBezTo>
                    <a:pt x="3222" y="2544"/>
                    <a:pt x="3182" y="2527"/>
                    <a:pt x="3182" y="2527"/>
                  </a:cubicBezTo>
                  <a:cubicBezTo>
                    <a:pt x="3114" y="2609"/>
                    <a:pt x="3114" y="2609"/>
                    <a:pt x="3114" y="2609"/>
                  </a:cubicBezTo>
                  <a:cubicBezTo>
                    <a:pt x="3066" y="2626"/>
                    <a:pt x="3066" y="2626"/>
                    <a:pt x="3066" y="2626"/>
                  </a:cubicBezTo>
                  <a:cubicBezTo>
                    <a:pt x="3008" y="2708"/>
                    <a:pt x="3008" y="2708"/>
                    <a:pt x="3008" y="2708"/>
                  </a:cubicBezTo>
                  <a:cubicBezTo>
                    <a:pt x="3008" y="2708"/>
                    <a:pt x="2911" y="2696"/>
                    <a:pt x="2822" y="2795"/>
                  </a:cubicBezTo>
                  <a:cubicBezTo>
                    <a:pt x="2769" y="2812"/>
                    <a:pt x="2728" y="2826"/>
                    <a:pt x="2689" y="2843"/>
                  </a:cubicBezTo>
                  <a:cubicBezTo>
                    <a:pt x="2653" y="2860"/>
                    <a:pt x="2600" y="2889"/>
                    <a:pt x="2600" y="2889"/>
                  </a:cubicBezTo>
                  <a:cubicBezTo>
                    <a:pt x="2537" y="2870"/>
                    <a:pt x="2537" y="2870"/>
                    <a:pt x="2537" y="2870"/>
                  </a:cubicBezTo>
                  <a:cubicBezTo>
                    <a:pt x="2537" y="2870"/>
                    <a:pt x="2501" y="2840"/>
                    <a:pt x="2484" y="2840"/>
                  </a:cubicBezTo>
                  <a:cubicBezTo>
                    <a:pt x="2470" y="2843"/>
                    <a:pt x="2443" y="2840"/>
                    <a:pt x="2429" y="2867"/>
                  </a:cubicBezTo>
                  <a:cubicBezTo>
                    <a:pt x="2414" y="2894"/>
                    <a:pt x="2407" y="2901"/>
                    <a:pt x="2407" y="2901"/>
                  </a:cubicBezTo>
                  <a:cubicBezTo>
                    <a:pt x="2385" y="2882"/>
                    <a:pt x="2385" y="2882"/>
                    <a:pt x="2385" y="2882"/>
                  </a:cubicBezTo>
                  <a:cubicBezTo>
                    <a:pt x="2385" y="2882"/>
                    <a:pt x="2361" y="2877"/>
                    <a:pt x="2349" y="2882"/>
                  </a:cubicBezTo>
                  <a:cubicBezTo>
                    <a:pt x="2334" y="2889"/>
                    <a:pt x="2278" y="2920"/>
                    <a:pt x="2278" y="2920"/>
                  </a:cubicBezTo>
                  <a:cubicBezTo>
                    <a:pt x="2247" y="2923"/>
                    <a:pt x="2247" y="2923"/>
                    <a:pt x="2247" y="2923"/>
                  </a:cubicBezTo>
                  <a:cubicBezTo>
                    <a:pt x="2247" y="2923"/>
                    <a:pt x="2228" y="2935"/>
                    <a:pt x="2211" y="2937"/>
                  </a:cubicBezTo>
                  <a:cubicBezTo>
                    <a:pt x="2194" y="2939"/>
                    <a:pt x="2136" y="2935"/>
                    <a:pt x="2124" y="2935"/>
                  </a:cubicBezTo>
                  <a:cubicBezTo>
                    <a:pt x="2112" y="2935"/>
                    <a:pt x="2093" y="2937"/>
                    <a:pt x="2085" y="2942"/>
                  </a:cubicBezTo>
                  <a:cubicBezTo>
                    <a:pt x="2081" y="2944"/>
                    <a:pt x="2066" y="2954"/>
                    <a:pt x="2047" y="2956"/>
                  </a:cubicBezTo>
                  <a:cubicBezTo>
                    <a:pt x="2027" y="2959"/>
                    <a:pt x="1994" y="2935"/>
                    <a:pt x="1989" y="2935"/>
                  </a:cubicBezTo>
                  <a:cubicBezTo>
                    <a:pt x="1984" y="2935"/>
                    <a:pt x="1931" y="2937"/>
                    <a:pt x="1914" y="2944"/>
                  </a:cubicBezTo>
                  <a:cubicBezTo>
                    <a:pt x="1897" y="2952"/>
                    <a:pt x="1844" y="2961"/>
                    <a:pt x="1844" y="2961"/>
                  </a:cubicBezTo>
                  <a:cubicBezTo>
                    <a:pt x="1844" y="2961"/>
                    <a:pt x="1777" y="2954"/>
                    <a:pt x="1764" y="2959"/>
                  </a:cubicBezTo>
                  <a:cubicBezTo>
                    <a:pt x="1750" y="2961"/>
                    <a:pt x="1714" y="2964"/>
                    <a:pt x="1697" y="2971"/>
                  </a:cubicBezTo>
                  <a:cubicBezTo>
                    <a:pt x="1682" y="2976"/>
                    <a:pt x="1661" y="2976"/>
                    <a:pt x="1654" y="2978"/>
                  </a:cubicBezTo>
                  <a:cubicBezTo>
                    <a:pt x="1649" y="2981"/>
                    <a:pt x="1641" y="2974"/>
                    <a:pt x="1641" y="2974"/>
                  </a:cubicBezTo>
                  <a:cubicBezTo>
                    <a:pt x="1644" y="2901"/>
                    <a:pt x="1644" y="2901"/>
                    <a:pt x="1644" y="2901"/>
                  </a:cubicBezTo>
                  <a:cubicBezTo>
                    <a:pt x="1644" y="2901"/>
                    <a:pt x="1680" y="2790"/>
                    <a:pt x="1682" y="2742"/>
                  </a:cubicBezTo>
                  <a:cubicBezTo>
                    <a:pt x="1685" y="2691"/>
                    <a:pt x="1641" y="2592"/>
                    <a:pt x="1641" y="2592"/>
                  </a:cubicBezTo>
                  <a:cubicBezTo>
                    <a:pt x="1641" y="2592"/>
                    <a:pt x="1615" y="2498"/>
                    <a:pt x="1583" y="2454"/>
                  </a:cubicBezTo>
                  <a:cubicBezTo>
                    <a:pt x="1555" y="2411"/>
                    <a:pt x="1530" y="2351"/>
                    <a:pt x="1525" y="2344"/>
                  </a:cubicBezTo>
                  <a:cubicBezTo>
                    <a:pt x="1521" y="2334"/>
                    <a:pt x="1468" y="2211"/>
                    <a:pt x="1468" y="2199"/>
                  </a:cubicBezTo>
                  <a:cubicBezTo>
                    <a:pt x="1468" y="2189"/>
                    <a:pt x="1453" y="2124"/>
                    <a:pt x="1451" y="2112"/>
                  </a:cubicBezTo>
                  <a:cubicBezTo>
                    <a:pt x="1451" y="2100"/>
                    <a:pt x="1417" y="2054"/>
                    <a:pt x="1410" y="2049"/>
                  </a:cubicBezTo>
                  <a:cubicBezTo>
                    <a:pt x="1403" y="2045"/>
                    <a:pt x="1323" y="1984"/>
                    <a:pt x="1323" y="1984"/>
                  </a:cubicBezTo>
                  <a:cubicBezTo>
                    <a:pt x="1253" y="1941"/>
                    <a:pt x="1253" y="1941"/>
                    <a:pt x="1253" y="1941"/>
                  </a:cubicBezTo>
                  <a:cubicBezTo>
                    <a:pt x="1217" y="1926"/>
                    <a:pt x="1217" y="1926"/>
                    <a:pt x="1217" y="1926"/>
                  </a:cubicBezTo>
                  <a:cubicBezTo>
                    <a:pt x="1178" y="1878"/>
                    <a:pt x="1178" y="1878"/>
                    <a:pt x="1178" y="1878"/>
                  </a:cubicBezTo>
                  <a:cubicBezTo>
                    <a:pt x="1125" y="1825"/>
                    <a:pt x="1125" y="1825"/>
                    <a:pt x="1125" y="1825"/>
                  </a:cubicBezTo>
                  <a:cubicBezTo>
                    <a:pt x="1089" y="1801"/>
                    <a:pt x="1089" y="1801"/>
                    <a:pt x="1089" y="1801"/>
                  </a:cubicBezTo>
                  <a:cubicBezTo>
                    <a:pt x="1084" y="1750"/>
                    <a:pt x="1084" y="1750"/>
                    <a:pt x="1084" y="1750"/>
                  </a:cubicBezTo>
                  <a:cubicBezTo>
                    <a:pt x="1084" y="1750"/>
                    <a:pt x="1096" y="1716"/>
                    <a:pt x="1103" y="1702"/>
                  </a:cubicBezTo>
                  <a:cubicBezTo>
                    <a:pt x="1110" y="1687"/>
                    <a:pt x="1130" y="1668"/>
                    <a:pt x="1140" y="1660"/>
                  </a:cubicBezTo>
                  <a:cubicBezTo>
                    <a:pt x="1149" y="1654"/>
                    <a:pt x="1171" y="1651"/>
                    <a:pt x="1183" y="1651"/>
                  </a:cubicBezTo>
                  <a:cubicBezTo>
                    <a:pt x="1193" y="1649"/>
                    <a:pt x="1241" y="1649"/>
                    <a:pt x="1255" y="1649"/>
                  </a:cubicBezTo>
                  <a:cubicBezTo>
                    <a:pt x="1270" y="1649"/>
                    <a:pt x="1289" y="1646"/>
                    <a:pt x="1303" y="1646"/>
                  </a:cubicBezTo>
                  <a:cubicBezTo>
                    <a:pt x="1315" y="1646"/>
                    <a:pt x="1345" y="1634"/>
                    <a:pt x="1350" y="1622"/>
                  </a:cubicBezTo>
                  <a:cubicBezTo>
                    <a:pt x="1354" y="1610"/>
                    <a:pt x="1364" y="1579"/>
                    <a:pt x="1342" y="1555"/>
                  </a:cubicBezTo>
                  <a:cubicBezTo>
                    <a:pt x="1323" y="1530"/>
                    <a:pt x="1330" y="1518"/>
                    <a:pt x="1330" y="1518"/>
                  </a:cubicBezTo>
                  <a:cubicBezTo>
                    <a:pt x="1330" y="1518"/>
                    <a:pt x="1361" y="1494"/>
                    <a:pt x="1308" y="1463"/>
                  </a:cubicBezTo>
                  <a:cubicBezTo>
                    <a:pt x="1311" y="1448"/>
                    <a:pt x="1311" y="1419"/>
                    <a:pt x="1311" y="1419"/>
                  </a:cubicBezTo>
                  <a:cubicBezTo>
                    <a:pt x="1311" y="1419"/>
                    <a:pt x="1323" y="1424"/>
                    <a:pt x="1333" y="1398"/>
                  </a:cubicBezTo>
                  <a:cubicBezTo>
                    <a:pt x="1337" y="1383"/>
                    <a:pt x="1328" y="1381"/>
                    <a:pt x="1328" y="1381"/>
                  </a:cubicBezTo>
                  <a:cubicBezTo>
                    <a:pt x="1340" y="1364"/>
                    <a:pt x="1340" y="1364"/>
                    <a:pt x="1340" y="1364"/>
                  </a:cubicBezTo>
                  <a:cubicBezTo>
                    <a:pt x="1340" y="1364"/>
                    <a:pt x="1373" y="1352"/>
                    <a:pt x="1381" y="1340"/>
                  </a:cubicBezTo>
                  <a:cubicBezTo>
                    <a:pt x="1391" y="1328"/>
                    <a:pt x="1412" y="1301"/>
                    <a:pt x="1333" y="1226"/>
                  </a:cubicBezTo>
                  <a:cubicBezTo>
                    <a:pt x="1253" y="1152"/>
                    <a:pt x="1277" y="1156"/>
                    <a:pt x="1275" y="1137"/>
                  </a:cubicBezTo>
                  <a:cubicBezTo>
                    <a:pt x="1270" y="1118"/>
                    <a:pt x="1282" y="1103"/>
                    <a:pt x="1284" y="1096"/>
                  </a:cubicBezTo>
                  <a:cubicBezTo>
                    <a:pt x="1287" y="1089"/>
                    <a:pt x="1262" y="1004"/>
                    <a:pt x="1257" y="992"/>
                  </a:cubicBezTo>
                  <a:cubicBezTo>
                    <a:pt x="1255" y="980"/>
                    <a:pt x="1229" y="913"/>
                    <a:pt x="1217" y="898"/>
                  </a:cubicBezTo>
                  <a:cubicBezTo>
                    <a:pt x="1204" y="881"/>
                    <a:pt x="1190" y="876"/>
                    <a:pt x="1199" y="855"/>
                  </a:cubicBezTo>
                  <a:cubicBezTo>
                    <a:pt x="1207" y="835"/>
                    <a:pt x="1217" y="766"/>
                    <a:pt x="1204" y="746"/>
                  </a:cubicBezTo>
                  <a:cubicBezTo>
                    <a:pt x="1193" y="729"/>
                    <a:pt x="1142" y="693"/>
                    <a:pt x="1105" y="688"/>
                  </a:cubicBezTo>
                  <a:cubicBezTo>
                    <a:pt x="1072" y="683"/>
                    <a:pt x="1004" y="678"/>
                    <a:pt x="985" y="688"/>
                  </a:cubicBezTo>
                  <a:cubicBezTo>
                    <a:pt x="966" y="695"/>
                    <a:pt x="937" y="705"/>
                    <a:pt x="920" y="715"/>
                  </a:cubicBezTo>
                  <a:cubicBezTo>
                    <a:pt x="900" y="725"/>
                    <a:pt x="867" y="731"/>
                    <a:pt x="867" y="731"/>
                  </a:cubicBezTo>
                  <a:cubicBezTo>
                    <a:pt x="867" y="731"/>
                    <a:pt x="838" y="710"/>
                    <a:pt x="813" y="700"/>
                  </a:cubicBezTo>
                  <a:cubicBezTo>
                    <a:pt x="792" y="693"/>
                    <a:pt x="693" y="695"/>
                    <a:pt x="674" y="710"/>
                  </a:cubicBezTo>
                  <a:cubicBezTo>
                    <a:pt x="654" y="725"/>
                    <a:pt x="613" y="712"/>
                    <a:pt x="575" y="725"/>
                  </a:cubicBezTo>
                  <a:cubicBezTo>
                    <a:pt x="538" y="734"/>
                    <a:pt x="331" y="879"/>
                    <a:pt x="369" y="1125"/>
                  </a:cubicBezTo>
                  <a:cubicBezTo>
                    <a:pt x="379" y="1214"/>
                    <a:pt x="384" y="1219"/>
                    <a:pt x="381" y="1255"/>
                  </a:cubicBezTo>
                  <a:cubicBezTo>
                    <a:pt x="381" y="1255"/>
                    <a:pt x="372" y="1313"/>
                    <a:pt x="396" y="1354"/>
                  </a:cubicBezTo>
                  <a:cubicBezTo>
                    <a:pt x="423" y="1395"/>
                    <a:pt x="388" y="1431"/>
                    <a:pt x="476" y="1506"/>
                  </a:cubicBezTo>
                  <a:cubicBezTo>
                    <a:pt x="562" y="1579"/>
                    <a:pt x="504" y="1569"/>
                    <a:pt x="538" y="1627"/>
                  </a:cubicBezTo>
                  <a:cubicBezTo>
                    <a:pt x="572" y="1682"/>
                    <a:pt x="611" y="1682"/>
                    <a:pt x="633" y="1687"/>
                  </a:cubicBezTo>
                  <a:cubicBezTo>
                    <a:pt x="654" y="1692"/>
                    <a:pt x="572" y="1659"/>
                    <a:pt x="560" y="1610"/>
                  </a:cubicBezTo>
                  <a:cubicBezTo>
                    <a:pt x="581" y="1624"/>
                    <a:pt x="603" y="1670"/>
                    <a:pt x="639" y="1675"/>
                  </a:cubicBezTo>
                  <a:cubicBezTo>
                    <a:pt x="639" y="1675"/>
                    <a:pt x="633" y="1721"/>
                    <a:pt x="639" y="1728"/>
                  </a:cubicBezTo>
                  <a:cubicBezTo>
                    <a:pt x="644" y="1738"/>
                    <a:pt x="594" y="1815"/>
                    <a:pt x="594" y="1815"/>
                  </a:cubicBezTo>
                  <a:cubicBezTo>
                    <a:pt x="594" y="1815"/>
                    <a:pt x="601" y="1827"/>
                    <a:pt x="613" y="1832"/>
                  </a:cubicBezTo>
                  <a:cubicBezTo>
                    <a:pt x="625" y="1834"/>
                    <a:pt x="616" y="1844"/>
                    <a:pt x="611" y="1849"/>
                  </a:cubicBezTo>
                  <a:cubicBezTo>
                    <a:pt x="606" y="1854"/>
                    <a:pt x="584" y="1873"/>
                    <a:pt x="572" y="1885"/>
                  </a:cubicBezTo>
                  <a:cubicBezTo>
                    <a:pt x="560" y="1897"/>
                    <a:pt x="560" y="1919"/>
                    <a:pt x="560" y="1919"/>
                  </a:cubicBezTo>
                  <a:cubicBezTo>
                    <a:pt x="560" y="1919"/>
                    <a:pt x="500" y="2008"/>
                    <a:pt x="487" y="2013"/>
                  </a:cubicBezTo>
                  <a:cubicBezTo>
                    <a:pt x="478" y="2020"/>
                    <a:pt x="406" y="2083"/>
                    <a:pt x="398" y="2257"/>
                  </a:cubicBezTo>
                  <a:cubicBezTo>
                    <a:pt x="388" y="2431"/>
                    <a:pt x="406" y="2503"/>
                    <a:pt x="408" y="2515"/>
                  </a:cubicBezTo>
                  <a:cubicBezTo>
                    <a:pt x="410" y="2527"/>
                    <a:pt x="434" y="2619"/>
                    <a:pt x="432" y="2631"/>
                  </a:cubicBezTo>
                  <a:cubicBezTo>
                    <a:pt x="429" y="2643"/>
                    <a:pt x="442" y="2708"/>
                    <a:pt x="449" y="2725"/>
                  </a:cubicBezTo>
                  <a:cubicBezTo>
                    <a:pt x="459" y="2744"/>
                    <a:pt x="543" y="2993"/>
                    <a:pt x="548" y="3005"/>
                  </a:cubicBezTo>
                  <a:cubicBezTo>
                    <a:pt x="553" y="3014"/>
                    <a:pt x="538" y="3034"/>
                    <a:pt x="580" y="3089"/>
                  </a:cubicBezTo>
                  <a:cubicBezTo>
                    <a:pt x="620" y="3145"/>
                    <a:pt x="581" y="3171"/>
                    <a:pt x="591" y="3195"/>
                  </a:cubicBezTo>
                  <a:cubicBezTo>
                    <a:pt x="601" y="3220"/>
                    <a:pt x="630" y="3234"/>
                    <a:pt x="630" y="3236"/>
                  </a:cubicBezTo>
                  <a:cubicBezTo>
                    <a:pt x="630" y="3239"/>
                    <a:pt x="647" y="3251"/>
                    <a:pt x="620" y="3294"/>
                  </a:cubicBezTo>
                  <a:cubicBezTo>
                    <a:pt x="596" y="3338"/>
                    <a:pt x="639" y="3347"/>
                    <a:pt x="642" y="3357"/>
                  </a:cubicBezTo>
                  <a:cubicBezTo>
                    <a:pt x="644" y="3367"/>
                    <a:pt x="654" y="3550"/>
                    <a:pt x="625" y="3593"/>
                  </a:cubicBezTo>
                  <a:cubicBezTo>
                    <a:pt x="596" y="3634"/>
                    <a:pt x="599" y="3661"/>
                    <a:pt x="606" y="3683"/>
                  </a:cubicBezTo>
                  <a:cubicBezTo>
                    <a:pt x="613" y="3705"/>
                    <a:pt x="596" y="3758"/>
                    <a:pt x="570" y="3774"/>
                  </a:cubicBezTo>
                  <a:cubicBezTo>
                    <a:pt x="541" y="3791"/>
                    <a:pt x="524" y="3905"/>
                    <a:pt x="526" y="3917"/>
                  </a:cubicBezTo>
                  <a:cubicBezTo>
                    <a:pt x="529" y="3929"/>
                    <a:pt x="529" y="3946"/>
                    <a:pt x="529" y="3946"/>
                  </a:cubicBezTo>
                  <a:cubicBezTo>
                    <a:pt x="529" y="3946"/>
                    <a:pt x="522" y="3980"/>
                    <a:pt x="519" y="3992"/>
                  </a:cubicBezTo>
                  <a:cubicBezTo>
                    <a:pt x="517" y="4001"/>
                    <a:pt x="487" y="4062"/>
                    <a:pt x="497" y="4083"/>
                  </a:cubicBezTo>
                  <a:cubicBezTo>
                    <a:pt x="507" y="4105"/>
                    <a:pt x="500" y="4141"/>
                    <a:pt x="500" y="4149"/>
                  </a:cubicBezTo>
                  <a:cubicBezTo>
                    <a:pt x="500" y="4158"/>
                    <a:pt x="519" y="4347"/>
                    <a:pt x="548" y="4407"/>
                  </a:cubicBezTo>
                  <a:cubicBezTo>
                    <a:pt x="577" y="4467"/>
                    <a:pt x="620" y="4609"/>
                    <a:pt x="620" y="4617"/>
                  </a:cubicBezTo>
                  <a:cubicBezTo>
                    <a:pt x="620" y="4624"/>
                    <a:pt x="620" y="4643"/>
                    <a:pt x="633" y="4660"/>
                  </a:cubicBezTo>
                  <a:cubicBezTo>
                    <a:pt x="644" y="4677"/>
                    <a:pt x="642" y="4708"/>
                    <a:pt x="661" y="4761"/>
                  </a:cubicBezTo>
                  <a:cubicBezTo>
                    <a:pt x="681" y="4812"/>
                    <a:pt x="693" y="4855"/>
                    <a:pt x="693" y="4855"/>
                  </a:cubicBezTo>
                  <a:cubicBezTo>
                    <a:pt x="176" y="5046"/>
                    <a:pt x="176" y="5046"/>
                    <a:pt x="176" y="5046"/>
                  </a:cubicBezTo>
                  <a:cubicBezTo>
                    <a:pt x="176" y="5046"/>
                    <a:pt x="135" y="5073"/>
                    <a:pt x="114" y="5080"/>
                  </a:cubicBezTo>
                  <a:cubicBezTo>
                    <a:pt x="94" y="5087"/>
                    <a:pt x="128" y="5095"/>
                    <a:pt x="140" y="5100"/>
                  </a:cubicBezTo>
                  <a:cubicBezTo>
                    <a:pt x="152" y="5106"/>
                    <a:pt x="150" y="5109"/>
                    <a:pt x="140" y="5111"/>
                  </a:cubicBezTo>
                  <a:cubicBezTo>
                    <a:pt x="130" y="5116"/>
                    <a:pt x="89" y="5123"/>
                    <a:pt x="87" y="5133"/>
                  </a:cubicBezTo>
                  <a:cubicBezTo>
                    <a:pt x="84" y="5140"/>
                    <a:pt x="80" y="5164"/>
                    <a:pt x="80" y="5164"/>
                  </a:cubicBezTo>
                  <a:cubicBezTo>
                    <a:pt x="0" y="5196"/>
                    <a:pt x="0" y="5196"/>
                    <a:pt x="0" y="5196"/>
                  </a:cubicBezTo>
                  <a:cubicBezTo>
                    <a:pt x="0" y="7783"/>
                    <a:pt x="0" y="7783"/>
                    <a:pt x="0" y="7783"/>
                  </a:cubicBezTo>
                  <a:cubicBezTo>
                    <a:pt x="5743" y="7783"/>
                    <a:pt x="5743" y="7783"/>
                    <a:pt x="5743" y="7783"/>
                  </a:cubicBezTo>
                  <a:cubicBezTo>
                    <a:pt x="5743" y="7777"/>
                    <a:pt x="5743" y="7777"/>
                    <a:pt x="5743" y="7777"/>
                  </a:cubicBezTo>
                  <a:cubicBezTo>
                    <a:pt x="14491" y="7777"/>
                    <a:pt x="14491" y="7777"/>
                    <a:pt x="14491" y="7777"/>
                  </a:cubicBezTo>
                  <a:cubicBezTo>
                    <a:pt x="14491" y="7107"/>
                    <a:pt x="14491" y="7107"/>
                    <a:pt x="14491" y="7107"/>
                  </a:cubicBezTo>
                  <a:lnTo>
                    <a:pt x="4814" y="5351"/>
                  </a:lnTo>
                  <a:close/>
                  <a:moveTo>
                    <a:pt x="3461" y="3471"/>
                  </a:moveTo>
                  <a:cubicBezTo>
                    <a:pt x="3413" y="4257"/>
                    <a:pt x="3413" y="4257"/>
                    <a:pt x="3413" y="4257"/>
                  </a:cubicBezTo>
                  <a:cubicBezTo>
                    <a:pt x="3413" y="4257"/>
                    <a:pt x="3404" y="4310"/>
                    <a:pt x="3420" y="4315"/>
                  </a:cubicBezTo>
                  <a:cubicBezTo>
                    <a:pt x="3425" y="4342"/>
                    <a:pt x="3423" y="5106"/>
                    <a:pt x="3423" y="5106"/>
                  </a:cubicBezTo>
                  <a:cubicBezTo>
                    <a:pt x="3423" y="5106"/>
                    <a:pt x="2296" y="4892"/>
                    <a:pt x="2252" y="4885"/>
                  </a:cubicBezTo>
                  <a:cubicBezTo>
                    <a:pt x="2269" y="4860"/>
                    <a:pt x="2245" y="4827"/>
                    <a:pt x="2245" y="4827"/>
                  </a:cubicBezTo>
                  <a:cubicBezTo>
                    <a:pt x="2165" y="4814"/>
                    <a:pt x="2165" y="4814"/>
                    <a:pt x="2165" y="4814"/>
                  </a:cubicBezTo>
                  <a:cubicBezTo>
                    <a:pt x="1668" y="4742"/>
                    <a:pt x="1668" y="4742"/>
                    <a:pt x="1668" y="4742"/>
                  </a:cubicBezTo>
                  <a:cubicBezTo>
                    <a:pt x="1707" y="4469"/>
                    <a:pt x="1707" y="4469"/>
                    <a:pt x="1707" y="4469"/>
                  </a:cubicBezTo>
                  <a:cubicBezTo>
                    <a:pt x="1707" y="4469"/>
                    <a:pt x="1733" y="4453"/>
                    <a:pt x="1757" y="4450"/>
                  </a:cubicBezTo>
                  <a:cubicBezTo>
                    <a:pt x="1779" y="4448"/>
                    <a:pt x="1815" y="4433"/>
                    <a:pt x="1822" y="4421"/>
                  </a:cubicBezTo>
                  <a:cubicBezTo>
                    <a:pt x="1830" y="4407"/>
                    <a:pt x="1830" y="4284"/>
                    <a:pt x="1830" y="4284"/>
                  </a:cubicBezTo>
                  <a:cubicBezTo>
                    <a:pt x="1837" y="4240"/>
                    <a:pt x="1837" y="4240"/>
                    <a:pt x="1837" y="4240"/>
                  </a:cubicBezTo>
                  <a:cubicBezTo>
                    <a:pt x="1830" y="4209"/>
                    <a:pt x="1830" y="4209"/>
                    <a:pt x="1830" y="4209"/>
                  </a:cubicBezTo>
                  <a:cubicBezTo>
                    <a:pt x="1830" y="4209"/>
                    <a:pt x="1849" y="4202"/>
                    <a:pt x="1861" y="4187"/>
                  </a:cubicBezTo>
                  <a:cubicBezTo>
                    <a:pt x="1873" y="4173"/>
                    <a:pt x="1844" y="4146"/>
                    <a:pt x="1844" y="4146"/>
                  </a:cubicBezTo>
                  <a:cubicBezTo>
                    <a:pt x="1844" y="4146"/>
                    <a:pt x="1827" y="4088"/>
                    <a:pt x="1827" y="4074"/>
                  </a:cubicBezTo>
                  <a:cubicBezTo>
                    <a:pt x="1827" y="4062"/>
                    <a:pt x="1777" y="3936"/>
                    <a:pt x="1779" y="3922"/>
                  </a:cubicBezTo>
                  <a:cubicBezTo>
                    <a:pt x="1781" y="3905"/>
                    <a:pt x="1748" y="3714"/>
                    <a:pt x="1748" y="3690"/>
                  </a:cubicBezTo>
                  <a:cubicBezTo>
                    <a:pt x="1748" y="3669"/>
                    <a:pt x="1733" y="3562"/>
                    <a:pt x="1726" y="3555"/>
                  </a:cubicBezTo>
                  <a:cubicBezTo>
                    <a:pt x="1718" y="3548"/>
                    <a:pt x="1714" y="3439"/>
                    <a:pt x="1714" y="3439"/>
                  </a:cubicBezTo>
                  <a:cubicBezTo>
                    <a:pt x="1905" y="3400"/>
                    <a:pt x="1905" y="3400"/>
                    <a:pt x="1905" y="3400"/>
                  </a:cubicBezTo>
                  <a:cubicBezTo>
                    <a:pt x="1905" y="3400"/>
                    <a:pt x="1941" y="3398"/>
                    <a:pt x="1972" y="3393"/>
                  </a:cubicBezTo>
                  <a:cubicBezTo>
                    <a:pt x="2001" y="3388"/>
                    <a:pt x="2235" y="3347"/>
                    <a:pt x="2242" y="3342"/>
                  </a:cubicBezTo>
                  <a:cubicBezTo>
                    <a:pt x="2250" y="3338"/>
                    <a:pt x="2310" y="3338"/>
                    <a:pt x="2310" y="3338"/>
                  </a:cubicBezTo>
                  <a:cubicBezTo>
                    <a:pt x="2339" y="3326"/>
                    <a:pt x="2339" y="3326"/>
                    <a:pt x="2339" y="3326"/>
                  </a:cubicBezTo>
                  <a:cubicBezTo>
                    <a:pt x="2339" y="3326"/>
                    <a:pt x="2339" y="3357"/>
                    <a:pt x="2363" y="3357"/>
                  </a:cubicBezTo>
                  <a:cubicBezTo>
                    <a:pt x="2387" y="3357"/>
                    <a:pt x="2419" y="3342"/>
                    <a:pt x="2419" y="3342"/>
                  </a:cubicBezTo>
                  <a:cubicBezTo>
                    <a:pt x="2419" y="3342"/>
                    <a:pt x="2440" y="3350"/>
                    <a:pt x="2450" y="3350"/>
                  </a:cubicBezTo>
                  <a:cubicBezTo>
                    <a:pt x="2460" y="3350"/>
                    <a:pt x="2482" y="3330"/>
                    <a:pt x="2482" y="3330"/>
                  </a:cubicBezTo>
                  <a:cubicBezTo>
                    <a:pt x="2484" y="3306"/>
                    <a:pt x="2484" y="3306"/>
                    <a:pt x="2484" y="3306"/>
                  </a:cubicBezTo>
                  <a:cubicBezTo>
                    <a:pt x="2484" y="3306"/>
                    <a:pt x="2518" y="3319"/>
                    <a:pt x="2525" y="3311"/>
                  </a:cubicBezTo>
                  <a:cubicBezTo>
                    <a:pt x="2532" y="3304"/>
                    <a:pt x="2549" y="3275"/>
                    <a:pt x="2549" y="3275"/>
                  </a:cubicBezTo>
                  <a:cubicBezTo>
                    <a:pt x="2571" y="3275"/>
                    <a:pt x="2571" y="3275"/>
                    <a:pt x="2571" y="3275"/>
                  </a:cubicBezTo>
                  <a:cubicBezTo>
                    <a:pt x="2622" y="3352"/>
                    <a:pt x="2622" y="3352"/>
                    <a:pt x="2622" y="3352"/>
                  </a:cubicBezTo>
                  <a:cubicBezTo>
                    <a:pt x="2641" y="3377"/>
                    <a:pt x="2641" y="3377"/>
                    <a:pt x="2641" y="3377"/>
                  </a:cubicBezTo>
                  <a:cubicBezTo>
                    <a:pt x="2677" y="3364"/>
                    <a:pt x="2677" y="3364"/>
                    <a:pt x="2677" y="3364"/>
                  </a:cubicBezTo>
                  <a:cubicBezTo>
                    <a:pt x="2677" y="3364"/>
                    <a:pt x="2906" y="3244"/>
                    <a:pt x="2913" y="3241"/>
                  </a:cubicBezTo>
                  <a:cubicBezTo>
                    <a:pt x="2921" y="3239"/>
                    <a:pt x="3008" y="3198"/>
                    <a:pt x="3027" y="3198"/>
                  </a:cubicBezTo>
                  <a:cubicBezTo>
                    <a:pt x="3044" y="3198"/>
                    <a:pt x="3191" y="3126"/>
                    <a:pt x="3213" y="3106"/>
                  </a:cubicBezTo>
                  <a:cubicBezTo>
                    <a:pt x="3237" y="3089"/>
                    <a:pt x="3544" y="2850"/>
                    <a:pt x="3544" y="2850"/>
                  </a:cubicBezTo>
                  <a:cubicBezTo>
                    <a:pt x="3452" y="3458"/>
                    <a:pt x="3452" y="3458"/>
                    <a:pt x="3452" y="3458"/>
                  </a:cubicBezTo>
                  <a:lnTo>
                    <a:pt x="3461" y="347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tint val="32157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475" y="3158"/>
              <a:ext cx="460" cy="203"/>
            </a:xfrm>
            <a:custGeom>
              <a:avLst/>
              <a:gdLst>
                <a:gd name="T0" fmla="*/ 2147483647 w 479"/>
                <a:gd name="T1" fmla="*/ 2147483647 h 211"/>
                <a:gd name="T2" fmla="*/ 2147483647 w 479"/>
                <a:gd name="T3" fmla="*/ 2147483647 h 211"/>
                <a:gd name="T4" fmla="*/ 2147483647 w 479"/>
                <a:gd name="T5" fmla="*/ 2147483647 h 211"/>
                <a:gd name="T6" fmla="*/ 2147483647 w 479"/>
                <a:gd name="T7" fmla="*/ 2147483647 h 211"/>
                <a:gd name="T8" fmla="*/ 2147483647 w 479"/>
                <a:gd name="T9" fmla="*/ 2147483647 h 211"/>
                <a:gd name="T10" fmla="*/ 2147483647 w 479"/>
                <a:gd name="T11" fmla="*/ 2147483647 h 211"/>
                <a:gd name="T12" fmla="*/ 2147483647 w 479"/>
                <a:gd name="T13" fmla="*/ 2147483647 h 211"/>
                <a:gd name="T14" fmla="*/ 2147483647 w 479"/>
                <a:gd name="T15" fmla="*/ 2147483647 h 211"/>
                <a:gd name="T16" fmla="*/ 2147483647 w 479"/>
                <a:gd name="T17" fmla="*/ 2147483647 h 211"/>
                <a:gd name="T18" fmla="*/ 2147483647 w 479"/>
                <a:gd name="T19" fmla="*/ 2147483647 h 211"/>
                <a:gd name="T20" fmla="*/ 2147483647 w 479"/>
                <a:gd name="T21" fmla="*/ 2147483647 h 211"/>
                <a:gd name="T22" fmla="*/ 2147483647 w 479"/>
                <a:gd name="T23" fmla="*/ 2147483647 h 211"/>
                <a:gd name="T24" fmla="*/ 2147483647 w 479"/>
                <a:gd name="T25" fmla="*/ 2147483647 h 211"/>
                <a:gd name="T26" fmla="*/ 2147483647 w 479"/>
                <a:gd name="T27" fmla="*/ 2147483647 h 211"/>
                <a:gd name="T28" fmla="*/ 2147483647 w 479"/>
                <a:gd name="T29" fmla="*/ 2147483647 h 211"/>
                <a:gd name="T30" fmla="*/ 2147483647 w 479"/>
                <a:gd name="T31" fmla="*/ 2147483647 h 2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79"/>
                <a:gd name="T49" fmla="*/ 0 h 211"/>
                <a:gd name="T50" fmla="*/ 479 w 479"/>
                <a:gd name="T51" fmla="*/ 211 h 2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79" h="211">
                  <a:moveTo>
                    <a:pt x="443" y="54"/>
                  </a:moveTo>
                  <a:cubicBezTo>
                    <a:pt x="356" y="0"/>
                    <a:pt x="266" y="4"/>
                    <a:pt x="266" y="4"/>
                  </a:cubicBezTo>
                  <a:cubicBezTo>
                    <a:pt x="266" y="4"/>
                    <a:pt x="56" y="0"/>
                    <a:pt x="19" y="96"/>
                  </a:cubicBezTo>
                  <a:cubicBezTo>
                    <a:pt x="0" y="147"/>
                    <a:pt x="90" y="183"/>
                    <a:pt x="99" y="187"/>
                  </a:cubicBezTo>
                  <a:cubicBezTo>
                    <a:pt x="108" y="190"/>
                    <a:pt x="196" y="211"/>
                    <a:pt x="227" y="207"/>
                  </a:cubicBezTo>
                  <a:cubicBezTo>
                    <a:pt x="259" y="207"/>
                    <a:pt x="321" y="203"/>
                    <a:pt x="366" y="189"/>
                  </a:cubicBezTo>
                  <a:cubicBezTo>
                    <a:pt x="411" y="174"/>
                    <a:pt x="447" y="153"/>
                    <a:pt x="460" y="131"/>
                  </a:cubicBezTo>
                  <a:cubicBezTo>
                    <a:pt x="474" y="109"/>
                    <a:pt x="479" y="85"/>
                    <a:pt x="443" y="54"/>
                  </a:cubicBezTo>
                  <a:close/>
                  <a:moveTo>
                    <a:pt x="357" y="104"/>
                  </a:moveTo>
                  <a:cubicBezTo>
                    <a:pt x="352" y="131"/>
                    <a:pt x="317" y="139"/>
                    <a:pt x="304" y="143"/>
                  </a:cubicBezTo>
                  <a:cubicBezTo>
                    <a:pt x="290" y="148"/>
                    <a:pt x="264" y="152"/>
                    <a:pt x="234" y="153"/>
                  </a:cubicBezTo>
                  <a:cubicBezTo>
                    <a:pt x="203" y="155"/>
                    <a:pt x="172" y="143"/>
                    <a:pt x="172" y="143"/>
                  </a:cubicBezTo>
                  <a:cubicBezTo>
                    <a:pt x="172" y="143"/>
                    <a:pt x="131" y="133"/>
                    <a:pt x="131" y="97"/>
                  </a:cubicBezTo>
                  <a:cubicBezTo>
                    <a:pt x="149" y="46"/>
                    <a:pt x="256" y="49"/>
                    <a:pt x="256" y="49"/>
                  </a:cubicBezTo>
                  <a:cubicBezTo>
                    <a:pt x="256" y="49"/>
                    <a:pt x="310" y="54"/>
                    <a:pt x="320" y="60"/>
                  </a:cubicBezTo>
                  <a:cubicBezTo>
                    <a:pt x="326" y="61"/>
                    <a:pt x="362" y="77"/>
                    <a:pt x="357" y="10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18" name="AutoShape 54"/>
            <p:cNvSpPr>
              <a:spLocks/>
            </p:cNvSpPr>
            <p:nvPr/>
          </p:nvSpPr>
          <p:spPr bwMode="auto">
            <a:xfrm>
              <a:off x="1492" y="1114"/>
              <a:ext cx="231" cy="284"/>
            </a:xfrm>
            <a:custGeom>
              <a:avLst/>
              <a:gdLst>
                <a:gd name="T0" fmla="*/ 2147483647 w 241"/>
                <a:gd name="T1" fmla="*/ 2147483647 h 295"/>
                <a:gd name="T2" fmla="*/ 2147483647 w 241"/>
                <a:gd name="T3" fmla="*/ 2147483647 h 295"/>
                <a:gd name="T4" fmla="*/ 2147483647 w 241"/>
                <a:gd name="T5" fmla="*/ 2147483647 h 295"/>
                <a:gd name="T6" fmla="*/ 2147483647 w 241"/>
                <a:gd name="T7" fmla="*/ 2147483647 h 295"/>
                <a:gd name="T8" fmla="*/ 2147483647 w 241"/>
                <a:gd name="T9" fmla="*/ 2147483647 h 295"/>
                <a:gd name="T10" fmla="*/ 2147483647 w 241"/>
                <a:gd name="T11" fmla="*/ 2147483647 h 295"/>
                <a:gd name="T12" fmla="*/ 2147483647 w 241"/>
                <a:gd name="T13" fmla="*/ 2147483647 h 295"/>
                <a:gd name="T14" fmla="*/ 2147483647 w 241"/>
                <a:gd name="T15" fmla="*/ 2147483647 h 295"/>
                <a:gd name="T16" fmla="*/ 2147483647 w 241"/>
                <a:gd name="T17" fmla="*/ 0 h 295"/>
                <a:gd name="T18" fmla="*/ 2147483647 w 241"/>
                <a:gd name="T19" fmla="*/ 2147483647 h 295"/>
                <a:gd name="T20" fmla="*/ 2147483647 w 241"/>
                <a:gd name="T21" fmla="*/ 2147483647 h 295"/>
                <a:gd name="T22" fmla="*/ 2147483647 w 241"/>
                <a:gd name="T23" fmla="*/ 2147483647 h 295"/>
                <a:gd name="T24" fmla="*/ 2147483647 w 241"/>
                <a:gd name="T25" fmla="*/ 2147483647 h 295"/>
                <a:gd name="T26" fmla="*/ 2147483647 w 241"/>
                <a:gd name="T27" fmla="*/ 2147483647 h 295"/>
                <a:gd name="T28" fmla="*/ 2147483647 w 241"/>
                <a:gd name="T29" fmla="*/ 2147483647 h 295"/>
                <a:gd name="T30" fmla="*/ 2147483647 w 241"/>
                <a:gd name="T31" fmla="*/ 2147483647 h 295"/>
                <a:gd name="T32" fmla="*/ 2147483647 w 241"/>
                <a:gd name="T33" fmla="*/ 2147483647 h 295"/>
                <a:gd name="T34" fmla="*/ 2147483647 w 241"/>
                <a:gd name="T35" fmla="*/ 2147483647 h 295"/>
                <a:gd name="T36" fmla="*/ 2147483647 w 241"/>
                <a:gd name="T37" fmla="*/ 2147483647 h 295"/>
                <a:gd name="T38" fmla="*/ 0 w 241"/>
                <a:gd name="T39" fmla="*/ 2147483647 h 295"/>
                <a:gd name="T40" fmla="*/ 2147483647 w 241"/>
                <a:gd name="T41" fmla="*/ 2147483647 h 295"/>
                <a:gd name="T42" fmla="*/ 2147483647 w 241"/>
                <a:gd name="T43" fmla="*/ 2147483647 h 295"/>
                <a:gd name="T44" fmla="*/ 2147483647 w 241"/>
                <a:gd name="T45" fmla="*/ 2147483647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0" name="AutoShape 55"/>
            <p:cNvSpPr>
              <a:spLocks/>
            </p:cNvSpPr>
            <p:nvPr/>
          </p:nvSpPr>
          <p:spPr bwMode="auto">
            <a:xfrm>
              <a:off x="997" y="1851"/>
              <a:ext cx="36" cy="97"/>
            </a:xfrm>
            <a:custGeom>
              <a:avLst/>
              <a:gdLst>
                <a:gd name="T0" fmla="*/ 0 w 40"/>
                <a:gd name="T1" fmla="*/ 0 h 103"/>
                <a:gd name="T2" fmla="*/ 2147483647 w 40"/>
                <a:gd name="T3" fmla="*/ 2147483647 h 103"/>
                <a:gd name="T4" fmla="*/ 2147483647 w 40"/>
                <a:gd name="T5" fmla="*/ 2147483647 h 103"/>
                <a:gd name="T6" fmla="*/ 2147483647 w 40"/>
                <a:gd name="T7" fmla="*/ 2147483647 h 103"/>
                <a:gd name="T8" fmla="*/ 2147483647 w 40"/>
                <a:gd name="T9" fmla="*/ 2147483647 h 103"/>
                <a:gd name="T10" fmla="*/ 2147483647 w 40"/>
                <a:gd name="T11" fmla="*/ 2147483647 h 103"/>
                <a:gd name="T12" fmla="*/ 2147483647 w 40"/>
                <a:gd name="T13" fmla="*/ 2147483647 h 103"/>
                <a:gd name="T14" fmla="*/ 2147483647 w 40"/>
                <a:gd name="T15" fmla="*/ 2147483647 h 103"/>
                <a:gd name="T16" fmla="*/ 2147483647 w 40"/>
                <a:gd name="T17" fmla="*/ 2147483647 h 103"/>
                <a:gd name="T18" fmla="*/ 0 w 40"/>
                <a:gd name="T19" fmla="*/ 0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103"/>
                <a:gd name="T32" fmla="*/ 40 w 40"/>
                <a:gd name="T33" fmla="*/ 103 h 1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103">
                  <a:moveTo>
                    <a:pt x="0" y="0"/>
                  </a:moveTo>
                  <a:cubicBezTo>
                    <a:pt x="0" y="0"/>
                    <a:pt x="19" y="14"/>
                    <a:pt x="22" y="26"/>
                  </a:cubicBezTo>
                  <a:cubicBezTo>
                    <a:pt x="26" y="39"/>
                    <a:pt x="36" y="69"/>
                    <a:pt x="35" y="78"/>
                  </a:cubicBezTo>
                  <a:cubicBezTo>
                    <a:pt x="35" y="87"/>
                    <a:pt x="40" y="101"/>
                    <a:pt x="40" y="101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38" y="103"/>
                    <a:pt x="30" y="79"/>
                    <a:pt x="30" y="74"/>
                  </a:cubicBezTo>
                  <a:cubicBezTo>
                    <a:pt x="30" y="70"/>
                    <a:pt x="23" y="41"/>
                    <a:pt x="23" y="41"/>
                  </a:cubicBezTo>
                  <a:cubicBezTo>
                    <a:pt x="23" y="41"/>
                    <a:pt x="17" y="22"/>
                    <a:pt x="15" y="20"/>
                  </a:cubicBezTo>
                  <a:cubicBezTo>
                    <a:pt x="13" y="17"/>
                    <a:pt x="2" y="5"/>
                    <a:pt x="2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1" name="AutoShape 56"/>
            <p:cNvSpPr>
              <a:spLocks/>
            </p:cNvSpPr>
            <p:nvPr/>
          </p:nvSpPr>
          <p:spPr bwMode="auto">
            <a:xfrm>
              <a:off x="399" y="1479"/>
              <a:ext cx="113" cy="180"/>
            </a:xfrm>
            <a:custGeom>
              <a:avLst/>
              <a:gdLst>
                <a:gd name="T0" fmla="*/ 2147483647 w 118"/>
                <a:gd name="T1" fmla="*/ 0 h 186"/>
                <a:gd name="T2" fmla="*/ 2147483647 w 118"/>
                <a:gd name="T3" fmla="*/ 2147483647 h 186"/>
                <a:gd name="T4" fmla="*/ 2147483647 w 118"/>
                <a:gd name="T5" fmla="*/ 2147483647 h 186"/>
                <a:gd name="T6" fmla="*/ 2147483647 w 118"/>
                <a:gd name="T7" fmla="*/ 2147483647 h 186"/>
                <a:gd name="T8" fmla="*/ 2147483647 w 118"/>
                <a:gd name="T9" fmla="*/ 2147483647 h 186"/>
                <a:gd name="T10" fmla="*/ 2147483647 w 118"/>
                <a:gd name="T11" fmla="*/ 2147483647 h 186"/>
                <a:gd name="T12" fmla="*/ 2147483647 w 118"/>
                <a:gd name="T13" fmla="*/ 2147483647 h 186"/>
                <a:gd name="T14" fmla="*/ 2147483647 w 118"/>
                <a:gd name="T15" fmla="*/ 2147483647 h 186"/>
                <a:gd name="T16" fmla="*/ 0 w 118"/>
                <a:gd name="T17" fmla="*/ 2147483647 h 186"/>
                <a:gd name="T18" fmla="*/ 2147483647 w 118"/>
                <a:gd name="T19" fmla="*/ 2147483647 h 186"/>
                <a:gd name="T20" fmla="*/ 2147483647 w 118"/>
                <a:gd name="T21" fmla="*/ 2147483647 h 186"/>
                <a:gd name="T22" fmla="*/ 2147483647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2" name="AutoShape 57"/>
            <p:cNvSpPr>
              <a:spLocks/>
            </p:cNvSpPr>
            <p:nvPr/>
          </p:nvSpPr>
          <p:spPr bwMode="auto">
            <a:xfrm>
              <a:off x="1755" y="2336"/>
              <a:ext cx="124" cy="52"/>
            </a:xfrm>
            <a:custGeom>
              <a:avLst/>
              <a:gdLst>
                <a:gd name="T0" fmla="*/ 0 w 128"/>
                <a:gd name="T1" fmla="*/ 0 h 54"/>
                <a:gd name="T2" fmla="*/ 2147483647 w 128"/>
                <a:gd name="T3" fmla="*/ 2147483647 h 54"/>
                <a:gd name="T4" fmla="*/ 2147483647 w 128"/>
                <a:gd name="T5" fmla="*/ 2147483647 h 54"/>
                <a:gd name="T6" fmla="*/ 2147483647 w 128"/>
                <a:gd name="T7" fmla="*/ 2147483647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130" y="2586"/>
              <a:ext cx="780" cy="219"/>
            </a:xfrm>
            <a:custGeom>
              <a:avLst/>
              <a:gdLst>
                <a:gd name="T0" fmla="*/ 0 w 881"/>
                <a:gd name="T1" fmla="*/ 163 h 247"/>
                <a:gd name="T2" fmla="*/ 458 w 881"/>
                <a:gd name="T3" fmla="*/ 0 h 247"/>
                <a:gd name="T4" fmla="*/ 881 w 881"/>
                <a:gd name="T5" fmla="*/ 58 h 247"/>
                <a:gd name="T6" fmla="*/ 430 w 881"/>
                <a:gd name="T7" fmla="*/ 247 h 247"/>
                <a:gd name="T8" fmla="*/ 0 w 881"/>
                <a:gd name="T9" fmla="*/ 163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1"/>
                <a:gd name="T16" fmla="*/ 0 h 247"/>
                <a:gd name="T17" fmla="*/ 881 w 88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1" h="247">
                  <a:moveTo>
                    <a:pt x="0" y="163"/>
                  </a:moveTo>
                  <a:lnTo>
                    <a:pt x="458" y="0"/>
                  </a:lnTo>
                  <a:lnTo>
                    <a:pt x="881" y="58"/>
                  </a:lnTo>
                  <a:lnTo>
                    <a:pt x="430" y="247"/>
                  </a:lnTo>
                  <a:lnTo>
                    <a:pt x="0" y="163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 noProof="1">
                <a:latin typeface="Arial" charset="0"/>
                <a:cs typeface="Arial" charset="0"/>
              </a:endParaRPr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2152" y="3224"/>
              <a:ext cx="1906" cy="362"/>
            </a:xfrm>
            <a:custGeom>
              <a:avLst/>
              <a:gdLst>
                <a:gd name="T0" fmla="*/ 6 w 1985"/>
                <a:gd name="T1" fmla="*/ 121 h 380"/>
                <a:gd name="T2" fmla="*/ 518 w 1985"/>
                <a:gd name="T3" fmla="*/ 35 h 380"/>
                <a:gd name="T4" fmla="*/ 701 w 1985"/>
                <a:gd name="T5" fmla="*/ 0 h 380"/>
                <a:gd name="T6" fmla="*/ 739 w 1985"/>
                <a:gd name="T7" fmla="*/ 24 h 380"/>
                <a:gd name="T8" fmla="*/ 897 w 1985"/>
                <a:gd name="T9" fmla="*/ 20 h 380"/>
                <a:gd name="T10" fmla="*/ 1008 w 1985"/>
                <a:gd name="T11" fmla="*/ 16 h 380"/>
                <a:gd name="T12" fmla="*/ 1028 w 1985"/>
                <a:gd name="T13" fmla="*/ 12 h 380"/>
                <a:gd name="T14" fmla="*/ 1084 w 1985"/>
                <a:gd name="T15" fmla="*/ 48 h 380"/>
                <a:gd name="T16" fmla="*/ 1140 w 1985"/>
                <a:gd name="T17" fmla="*/ 88 h 380"/>
                <a:gd name="T18" fmla="*/ 1193 w 1985"/>
                <a:gd name="T19" fmla="*/ 174 h 380"/>
                <a:gd name="T20" fmla="*/ 1221 w 1985"/>
                <a:gd name="T21" fmla="*/ 230 h 380"/>
                <a:gd name="T22" fmla="*/ 1241 w 1985"/>
                <a:gd name="T23" fmla="*/ 220 h 380"/>
                <a:gd name="T24" fmla="*/ 1246 w 1985"/>
                <a:gd name="T25" fmla="*/ 107 h 380"/>
                <a:gd name="T26" fmla="*/ 1300 w 1985"/>
                <a:gd name="T27" fmla="*/ 107 h 380"/>
                <a:gd name="T28" fmla="*/ 1441 w 1985"/>
                <a:gd name="T29" fmla="*/ 112 h 380"/>
                <a:gd name="T30" fmla="*/ 1553 w 1985"/>
                <a:gd name="T31" fmla="*/ 110 h 380"/>
                <a:gd name="T32" fmla="*/ 1589 w 1985"/>
                <a:gd name="T33" fmla="*/ 109 h 380"/>
                <a:gd name="T34" fmla="*/ 1739 w 1985"/>
                <a:gd name="T35" fmla="*/ 128 h 380"/>
                <a:gd name="T36" fmla="*/ 1894 w 1985"/>
                <a:gd name="T37" fmla="*/ 139 h 380"/>
                <a:gd name="T38" fmla="*/ 1985 w 1985"/>
                <a:gd name="T39" fmla="*/ 363 h 380"/>
                <a:gd name="T40" fmla="*/ 1974 w 1985"/>
                <a:gd name="T41" fmla="*/ 380 h 380"/>
                <a:gd name="T42" fmla="*/ 1314 w 1985"/>
                <a:gd name="T43" fmla="*/ 328 h 380"/>
                <a:gd name="T44" fmla="*/ 1239 w 1985"/>
                <a:gd name="T45" fmla="*/ 322 h 380"/>
                <a:gd name="T46" fmla="*/ 1234 w 1985"/>
                <a:gd name="T47" fmla="*/ 313 h 380"/>
                <a:gd name="T48" fmla="*/ 1181 w 1985"/>
                <a:gd name="T49" fmla="*/ 326 h 380"/>
                <a:gd name="T50" fmla="*/ 991 w 1985"/>
                <a:gd name="T51" fmla="*/ 337 h 380"/>
                <a:gd name="T52" fmla="*/ 923 w 1985"/>
                <a:gd name="T53" fmla="*/ 344 h 380"/>
                <a:gd name="T54" fmla="*/ 866 w 1985"/>
                <a:gd name="T55" fmla="*/ 348 h 380"/>
                <a:gd name="T56" fmla="*/ 672 w 1985"/>
                <a:gd name="T57" fmla="*/ 361 h 380"/>
                <a:gd name="T58" fmla="*/ 650 w 1985"/>
                <a:gd name="T59" fmla="*/ 274 h 380"/>
                <a:gd name="T60" fmla="*/ 646 w 1985"/>
                <a:gd name="T61" fmla="*/ 247 h 380"/>
                <a:gd name="T62" fmla="*/ 569 w 1985"/>
                <a:gd name="T63" fmla="*/ 269 h 380"/>
                <a:gd name="T64" fmla="*/ 258 w 1985"/>
                <a:gd name="T65" fmla="*/ 332 h 380"/>
                <a:gd name="T66" fmla="*/ 226 w 1985"/>
                <a:gd name="T67" fmla="*/ 339 h 380"/>
                <a:gd name="T68" fmla="*/ 179 w 1985"/>
                <a:gd name="T69" fmla="*/ 306 h 380"/>
                <a:gd name="T70" fmla="*/ 48 w 1985"/>
                <a:gd name="T71" fmla="*/ 193 h 380"/>
                <a:gd name="T72" fmla="*/ 13 w 1985"/>
                <a:gd name="T73" fmla="*/ 163 h 380"/>
                <a:gd name="T74" fmla="*/ 13 w 1985"/>
                <a:gd name="T75" fmla="*/ 157 h 380"/>
                <a:gd name="T76" fmla="*/ 9 w 1985"/>
                <a:gd name="T77" fmla="*/ 151 h 380"/>
                <a:gd name="T78" fmla="*/ 10 w 1985"/>
                <a:gd name="T79" fmla="*/ 146 h 380"/>
                <a:gd name="T80" fmla="*/ 0 w 1985"/>
                <a:gd name="T81" fmla="*/ 134 h 380"/>
                <a:gd name="T82" fmla="*/ 6 w 1985"/>
                <a:gd name="T83" fmla="*/ 121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>
                <a:defRPr/>
              </a:pPr>
              <a:endParaRPr lang="it-IT" sz="1800" noProof="1">
                <a:latin typeface="Arial" charset="0"/>
                <a:cs typeface="Arial" charset="0"/>
              </a:endParaRPr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265" y="3172"/>
              <a:ext cx="1107" cy="419"/>
            </a:xfrm>
            <a:custGeom>
              <a:avLst/>
              <a:gdLst>
                <a:gd name="T0" fmla="*/ 2147483647 w 1153"/>
                <a:gd name="T1" fmla="*/ 2147483647 h 435"/>
                <a:gd name="T2" fmla="*/ 0 w 1153"/>
                <a:gd name="T3" fmla="*/ 2147483647 h 435"/>
                <a:gd name="T4" fmla="*/ 2147483647 w 1153"/>
                <a:gd name="T5" fmla="*/ 2147483647 h 435"/>
                <a:gd name="T6" fmla="*/ 2147483647 w 1153"/>
                <a:gd name="T7" fmla="*/ 2147483647 h 435"/>
                <a:gd name="T8" fmla="*/ 2147483647 w 1153"/>
                <a:gd name="T9" fmla="*/ 2147483647 h 435"/>
                <a:gd name="T10" fmla="*/ 2147483647 w 1153"/>
                <a:gd name="T11" fmla="*/ 2147483647 h 435"/>
                <a:gd name="T12" fmla="*/ 2147483647 w 1153"/>
                <a:gd name="T13" fmla="*/ 2147483647 h 435"/>
                <a:gd name="T14" fmla="*/ 2147483647 w 1153"/>
                <a:gd name="T15" fmla="*/ 2147483647 h 435"/>
                <a:gd name="T16" fmla="*/ 2147483647 w 1153"/>
                <a:gd name="T17" fmla="*/ 2147483647 h 435"/>
                <a:gd name="T18" fmla="*/ 2147483647 w 1153"/>
                <a:gd name="T19" fmla="*/ 0 h 435"/>
                <a:gd name="T20" fmla="*/ 2147483647 w 1153"/>
                <a:gd name="T21" fmla="*/ 2147483647 h 435"/>
                <a:gd name="T22" fmla="*/ 2147483647 w 1153"/>
                <a:gd name="T23" fmla="*/ 2147483647 h 4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53"/>
                <a:gd name="T37" fmla="*/ 0 h 435"/>
                <a:gd name="T38" fmla="*/ 1153 w 1153"/>
                <a:gd name="T39" fmla="*/ 435 h 4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53" h="435">
                  <a:moveTo>
                    <a:pt x="838" y="9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86" y="432"/>
                    <a:pt x="86" y="432"/>
                    <a:pt x="86" y="432"/>
                  </a:cubicBezTo>
                  <a:cubicBezTo>
                    <a:pt x="86" y="432"/>
                    <a:pt x="117" y="435"/>
                    <a:pt x="120" y="435"/>
                  </a:cubicBezTo>
                  <a:cubicBezTo>
                    <a:pt x="123" y="435"/>
                    <a:pt x="258" y="416"/>
                    <a:pt x="258" y="416"/>
                  </a:cubicBezTo>
                  <a:cubicBezTo>
                    <a:pt x="1000" y="282"/>
                    <a:pt x="1000" y="282"/>
                    <a:pt x="1000" y="282"/>
                  </a:cubicBezTo>
                  <a:cubicBezTo>
                    <a:pt x="1153" y="254"/>
                    <a:pt x="1153" y="254"/>
                    <a:pt x="1153" y="254"/>
                  </a:cubicBezTo>
                  <a:cubicBezTo>
                    <a:pt x="1153" y="254"/>
                    <a:pt x="1142" y="264"/>
                    <a:pt x="1131" y="251"/>
                  </a:cubicBezTo>
                  <a:cubicBezTo>
                    <a:pt x="1121" y="237"/>
                    <a:pt x="978" y="72"/>
                    <a:pt x="978" y="72"/>
                  </a:cubicBezTo>
                  <a:cubicBezTo>
                    <a:pt x="933" y="0"/>
                    <a:pt x="933" y="0"/>
                    <a:pt x="933" y="0"/>
                  </a:cubicBezTo>
                  <a:cubicBezTo>
                    <a:pt x="838" y="7"/>
                    <a:pt x="838" y="7"/>
                    <a:pt x="838" y="7"/>
                  </a:cubicBezTo>
                  <a:lnTo>
                    <a:pt x="838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140" y="2981"/>
              <a:ext cx="1906" cy="364"/>
            </a:xfrm>
            <a:custGeom>
              <a:avLst/>
              <a:gdLst>
                <a:gd name="T0" fmla="*/ 2147483647 w 1985"/>
                <a:gd name="T1" fmla="*/ 2147483647 h 380"/>
                <a:gd name="T2" fmla="*/ 2147483647 w 1985"/>
                <a:gd name="T3" fmla="*/ 2147483647 h 380"/>
                <a:gd name="T4" fmla="*/ 2147483647 w 1985"/>
                <a:gd name="T5" fmla="*/ 0 h 380"/>
                <a:gd name="T6" fmla="*/ 2147483647 w 1985"/>
                <a:gd name="T7" fmla="*/ 2147483647 h 380"/>
                <a:gd name="T8" fmla="*/ 2147483647 w 1985"/>
                <a:gd name="T9" fmla="*/ 2147483647 h 380"/>
                <a:gd name="T10" fmla="*/ 2147483647 w 1985"/>
                <a:gd name="T11" fmla="*/ 2147483647 h 380"/>
                <a:gd name="T12" fmla="*/ 2147483647 w 1985"/>
                <a:gd name="T13" fmla="*/ 2147483647 h 380"/>
                <a:gd name="T14" fmla="*/ 2147483647 w 1985"/>
                <a:gd name="T15" fmla="*/ 2147483647 h 380"/>
                <a:gd name="T16" fmla="*/ 2147483647 w 1985"/>
                <a:gd name="T17" fmla="*/ 2147483647 h 380"/>
                <a:gd name="T18" fmla="*/ 2147483647 w 1985"/>
                <a:gd name="T19" fmla="*/ 2147483647 h 380"/>
                <a:gd name="T20" fmla="*/ 2147483647 w 1985"/>
                <a:gd name="T21" fmla="*/ 2147483647 h 380"/>
                <a:gd name="T22" fmla="*/ 2147483647 w 1985"/>
                <a:gd name="T23" fmla="*/ 2147483647 h 380"/>
                <a:gd name="T24" fmla="*/ 2147483647 w 1985"/>
                <a:gd name="T25" fmla="*/ 2147483647 h 380"/>
                <a:gd name="T26" fmla="*/ 2147483647 w 1985"/>
                <a:gd name="T27" fmla="*/ 2147483647 h 380"/>
                <a:gd name="T28" fmla="*/ 2147483647 w 1985"/>
                <a:gd name="T29" fmla="*/ 2147483647 h 380"/>
                <a:gd name="T30" fmla="*/ 2147483647 w 1985"/>
                <a:gd name="T31" fmla="*/ 2147483647 h 380"/>
                <a:gd name="T32" fmla="*/ 2147483647 w 1985"/>
                <a:gd name="T33" fmla="*/ 2147483647 h 380"/>
                <a:gd name="T34" fmla="*/ 2147483647 w 1985"/>
                <a:gd name="T35" fmla="*/ 2147483647 h 380"/>
                <a:gd name="T36" fmla="*/ 2147483647 w 1985"/>
                <a:gd name="T37" fmla="*/ 2147483647 h 380"/>
                <a:gd name="T38" fmla="*/ 2147483647 w 1985"/>
                <a:gd name="T39" fmla="*/ 2147483647 h 380"/>
                <a:gd name="T40" fmla="*/ 2147483647 w 1985"/>
                <a:gd name="T41" fmla="*/ 2147483647 h 380"/>
                <a:gd name="T42" fmla="*/ 2147483647 w 1985"/>
                <a:gd name="T43" fmla="*/ 2147483647 h 380"/>
                <a:gd name="T44" fmla="*/ 2147483647 w 1985"/>
                <a:gd name="T45" fmla="*/ 2147483647 h 380"/>
                <a:gd name="T46" fmla="*/ 2147483647 w 1985"/>
                <a:gd name="T47" fmla="*/ 2147483647 h 380"/>
                <a:gd name="T48" fmla="*/ 2147483647 w 1985"/>
                <a:gd name="T49" fmla="*/ 2147483647 h 380"/>
                <a:gd name="T50" fmla="*/ 2147483647 w 1985"/>
                <a:gd name="T51" fmla="*/ 2147483647 h 380"/>
                <a:gd name="T52" fmla="*/ 2147483647 w 1985"/>
                <a:gd name="T53" fmla="*/ 2147483647 h 380"/>
                <a:gd name="T54" fmla="*/ 2147483647 w 1985"/>
                <a:gd name="T55" fmla="*/ 2147483647 h 380"/>
                <a:gd name="T56" fmla="*/ 2147483647 w 1985"/>
                <a:gd name="T57" fmla="*/ 2147483647 h 380"/>
                <a:gd name="T58" fmla="*/ 2147483647 w 1985"/>
                <a:gd name="T59" fmla="*/ 2147483647 h 380"/>
                <a:gd name="T60" fmla="*/ 2147483647 w 1985"/>
                <a:gd name="T61" fmla="*/ 2147483647 h 380"/>
                <a:gd name="T62" fmla="*/ 2147483647 w 1985"/>
                <a:gd name="T63" fmla="*/ 2147483647 h 380"/>
                <a:gd name="T64" fmla="*/ 2147483647 w 1985"/>
                <a:gd name="T65" fmla="*/ 2147483647 h 380"/>
                <a:gd name="T66" fmla="*/ 2147483647 w 1985"/>
                <a:gd name="T67" fmla="*/ 2147483647 h 380"/>
                <a:gd name="T68" fmla="*/ 2147483647 w 1985"/>
                <a:gd name="T69" fmla="*/ 2147483647 h 380"/>
                <a:gd name="T70" fmla="*/ 2147483647 w 1985"/>
                <a:gd name="T71" fmla="*/ 2147483647 h 380"/>
                <a:gd name="T72" fmla="*/ 2147483647 w 1985"/>
                <a:gd name="T73" fmla="*/ 2147483647 h 380"/>
                <a:gd name="T74" fmla="*/ 2147483647 w 1985"/>
                <a:gd name="T75" fmla="*/ 2147483647 h 380"/>
                <a:gd name="T76" fmla="*/ 2147483647 w 1985"/>
                <a:gd name="T77" fmla="*/ 2147483647 h 380"/>
                <a:gd name="T78" fmla="*/ 2147483647 w 1985"/>
                <a:gd name="T79" fmla="*/ 2147483647 h 380"/>
                <a:gd name="T80" fmla="*/ 0 w 1985"/>
                <a:gd name="T81" fmla="*/ 2147483647 h 380"/>
                <a:gd name="T82" fmla="*/ 2147483647 w 1985"/>
                <a:gd name="T83" fmla="*/ 2147483647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  <p:sp>
          <p:nvSpPr>
            <p:cNvPr id="27" name="Freeform 19"/>
            <p:cNvSpPr>
              <a:spLocks noEditPoints="1"/>
            </p:cNvSpPr>
            <p:nvPr/>
          </p:nvSpPr>
          <p:spPr bwMode="auto">
            <a:xfrm>
              <a:off x="907" y="3035"/>
              <a:ext cx="273" cy="133"/>
            </a:xfrm>
            <a:custGeom>
              <a:avLst/>
              <a:gdLst>
                <a:gd name="T0" fmla="*/ 2147483647 w 283"/>
                <a:gd name="T1" fmla="*/ 2147483647 h 139"/>
                <a:gd name="T2" fmla="*/ 2147483647 w 283"/>
                <a:gd name="T3" fmla="*/ 2147483647 h 139"/>
                <a:gd name="T4" fmla="*/ 2147483647 w 283"/>
                <a:gd name="T5" fmla="*/ 0 h 139"/>
                <a:gd name="T6" fmla="*/ 2147483647 w 283"/>
                <a:gd name="T7" fmla="*/ 2147483647 h 139"/>
                <a:gd name="T8" fmla="*/ 0 w 283"/>
                <a:gd name="T9" fmla="*/ 2147483647 h 139"/>
                <a:gd name="T10" fmla="*/ 2147483647 w 283"/>
                <a:gd name="T11" fmla="*/ 2147483647 h 139"/>
                <a:gd name="T12" fmla="*/ 2147483647 w 283"/>
                <a:gd name="T13" fmla="*/ 2147483647 h 139"/>
                <a:gd name="T14" fmla="*/ 2147483647 w 283"/>
                <a:gd name="T15" fmla="*/ 2147483647 h 139"/>
                <a:gd name="T16" fmla="*/ 2147483647 w 283"/>
                <a:gd name="T17" fmla="*/ 2147483647 h 139"/>
                <a:gd name="T18" fmla="*/ 2147483647 w 283"/>
                <a:gd name="T19" fmla="*/ 2147483647 h 139"/>
                <a:gd name="T20" fmla="*/ 2147483647 w 283"/>
                <a:gd name="T21" fmla="*/ 2147483647 h 139"/>
                <a:gd name="T22" fmla="*/ 2147483647 w 283"/>
                <a:gd name="T23" fmla="*/ 2147483647 h 139"/>
                <a:gd name="T24" fmla="*/ 2147483647 w 283"/>
                <a:gd name="T25" fmla="*/ 2147483647 h 139"/>
                <a:gd name="T26" fmla="*/ 2147483647 w 283"/>
                <a:gd name="T27" fmla="*/ 2147483647 h 139"/>
                <a:gd name="T28" fmla="*/ 2147483647 w 283"/>
                <a:gd name="T29" fmla="*/ 2147483647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3"/>
                <a:gd name="T46" fmla="*/ 0 h 139"/>
                <a:gd name="T47" fmla="*/ 283 w 283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3" h="139">
                  <a:moveTo>
                    <a:pt x="241" y="25"/>
                  </a:moveTo>
                  <a:cubicBezTo>
                    <a:pt x="159" y="3"/>
                    <a:pt x="159" y="3"/>
                    <a:pt x="159" y="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34" y="139"/>
                    <a:pt x="139" y="139"/>
                  </a:cubicBezTo>
                  <a:cubicBezTo>
                    <a:pt x="144" y="139"/>
                    <a:pt x="200" y="103"/>
                    <a:pt x="200" y="103"/>
                  </a:cubicBezTo>
                  <a:cubicBezTo>
                    <a:pt x="280" y="49"/>
                    <a:pt x="280" y="49"/>
                    <a:pt x="280" y="49"/>
                  </a:cubicBezTo>
                  <a:cubicBezTo>
                    <a:pt x="283" y="42"/>
                    <a:pt x="283" y="42"/>
                    <a:pt x="283" y="42"/>
                  </a:cubicBezTo>
                  <a:lnTo>
                    <a:pt x="241" y="25"/>
                  </a:lnTo>
                  <a:close/>
                  <a:moveTo>
                    <a:pt x="152" y="99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165" y="90"/>
                    <a:pt x="165" y="90"/>
                    <a:pt x="165" y="90"/>
                  </a:cubicBezTo>
                  <a:lnTo>
                    <a:pt x="152" y="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t-IT" sz="1800">
                <a:latin typeface="Arial" charset="0"/>
                <a:cs typeface="Arial" charset="0"/>
              </a:endParaRPr>
            </a:p>
          </p:txBody>
        </p:sp>
      </p:grpSp>
      <p:sp>
        <p:nvSpPr>
          <p:cNvPr id="29" name="Segnaposto numero diapositiva 2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34</a:t>
            </a:fld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GB"/>
              <a:t>Speed detection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70400" y="2744940"/>
            <a:ext cx="3694113" cy="258414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</p:pic>
      <p:sp>
        <p:nvSpPr>
          <p:cNvPr id="11" name="Text Box 7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39788" y="3344863"/>
            <a:ext cx="3225800" cy="407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en-GB" sz="2000">
                <a:solidFill>
                  <a:srgbClr val="FF0000"/>
                </a:solidFill>
              </a:rPr>
              <a:t>quite difficult</a:t>
            </a:r>
          </a:p>
        </p:txBody>
      </p:sp>
      <p:sp>
        <p:nvSpPr>
          <p:cNvPr id="12" name="Text Box 8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402138" y="2243138"/>
            <a:ext cx="3225800" cy="407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en-GB" sz="2000">
                <a:solidFill>
                  <a:srgbClr val="00FF00"/>
                </a:solidFill>
              </a:rPr>
              <a:t>Much easier</a:t>
            </a:r>
          </a:p>
        </p:txBody>
      </p:sp>
      <p:pic>
        <p:nvPicPr>
          <p:cNvPr id="13" name="Picture 9" descr="speed difficult4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69887" y="1012825"/>
            <a:ext cx="3640137" cy="2394116"/>
          </a:xfrm>
          <a:prstGeom prst="rect">
            <a:avLst/>
          </a:prstGeom>
          <a:noFill/>
        </p:spPr>
      </p:pic>
      <p:sp>
        <p:nvSpPr>
          <p:cNvPr id="16" name="Segnaposto numero diapositiva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35</a:t>
            </a:fld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GB"/>
              <a:t>Shadow is part of the detection</a:t>
            </a:r>
          </a:p>
        </p:txBody>
      </p:sp>
      <p:pic>
        <p:nvPicPr>
          <p:cNvPr id="10" name="Picture 4" descr="shadow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92174" y="1141413"/>
            <a:ext cx="6519864" cy="4118764"/>
          </a:xfrm>
          <a:prstGeom prst="rect">
            <a:avLst/>
          </a:prstGeom>
          <a:noFill/>
        </p:spPr>
      </p:pic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36</a:t>
            </a:fld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9" name="Rectangle 6_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US" dirty="0" smtClean="0"/>
              <a:t>Idle object Detection </a:t>
            </a:r>
            <a:r>
              <a:rPr lang="en-US" dirty="0"/>
              <a:t>vs. left luggage</a:t>
            </a:r>
            <a:endParaRPr lang="en-GB" dirty="0"/>
          </a:p>
        </p:txBody>
      </p:sp>
      <p:pic>
        <p:nvPicPr>
          <p:cNvPr id="10" name="Picture 10" descr="ML4A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74675" y="1339019"/>
            <a:ext cx="2776538" cy="2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2" descr="ML4B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967287" y="1337469"/>
            <a:ext cx="2776537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14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79413" y="4165600"/>
            <a:ext cx="3527425" cy="101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487" tIns="49743" rIns="99487" bIns="49743">
            <a:spAutoFit/>
          </a:bodyPr>
          <a:lstStyle/>
          <a:p>
            <a:pPr defTabSz="995363" eaLnBrk="0" hangingPunct="0">
              <a:spcBef>
                <a:spcPct val="50000"/>
              </a:spcBef>
              <a:buFontTx/>
              <a:buChar char="•"/>
            </a:pPr>
            <a:r>
              <a:rPr lang="en-GB" sz="1700" dirty="0" err="1" smtClean="0"/>
              <a:t>L’oggetto</a:t>
            </a:r>
            <a:r>
              <a:rPr lang="en-GB" sz="1700" dirty="0" smtClean="0"/>
              <a:t> è </a:t>
            </a:r>
            <a:r>
              <a:rPr lang="en-GB" sz="1700" dirty="0" err="1" smtClean="0"/>
              <a:t>statico</a:t>
            </a:r>
            <a:r>
              <a:rPr lang="en-GB" sz="1700" dirty="0" smtClean="0"/>
              <a:t> per un </a:t>
            </a:r>
            <a:r>
              <a:rPr lang="en-GB" sz="1700" dirty="0" err="1" smtClean="0"/>
              <a:t>certo</a:t>
            </a:r>
            <a:r>
              <a:rPr lang="en-GB" sz="1700" dirty="0" smtClean="0"/>
              <a:t> tempo.</a:t>
            </a:r>
            <a:endParaRPr lang="en-GB" sz="1700" dirty="0"/>
          </a:p>
          <a:p>
            <a:pPr defTabSz="995363" eaLnBrk="0" hangingPunct="0">
              <a:spcBef>
                <a:spcPct val="50000"/>
              </a:spcBef>
              <a:buFontTx/>
              <a:buChar char="•"/>
            </a:pPr>
            <a:r>
              <a:rPr lang="en-GB" sz="1700" dirty="0" err="1" smtClean="0">
                <a:solidFill>
                  <a:srgbClr val="DF0024"/>
                </a:solidFill>
              </a:rPr>
              <a:t>Allarme</a:t>
            </a:r>
            <a:r>
              <a:rPr lang="en-GB" sz="1700" dirty="0" smtClean="0">
                <a:solidFill>
                  <a:srgbClr val="DF0024"/>
                </a:solidFill>
              </a:rPr>
              <a:t>!</a:t>
            </a:r>
            <a:endParaRPr lang="en-GB" sz="1700" dirty="0">
              <a:solidFill>
                <a:srgbClr val="DF0024"/>
              </a:solidFill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771256" y="4165600"/>
            <a:ext cx="3528392" cy="1370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9487" tIns="49743" rIns="99487" bIns="49743">
            <a:spAutoFit/>
          </a:bodyPr>
          <a:lstStyle/>
          <a:p>
            <a:pPr defTabSz="995363" eaLnBrk="0" hangingPunct="0">
              <a:spcBef>
                <a:spcPct val="50000"/>
              </a:spcBef>
              <a:buFontTx/>
              <a:buChar char="•"/>
            </a:pPr>
            <a:r>
              <a:rPr lang="en-GB" sz="1500" dirty="0" err="1" smtClean="0"/>
              <a:t>L’oggetto</a:t>
            </a:r>
            <a:r>
              <a:rPr lang="en-GB" sz="1500" dirty="0" smtClean="0"/>
              <a:t> 1 è </a:t>
            </a:r>
            <a:r>
              <a:rPr lang="en-GB" sz="1500" dirty="0" err="1" smtClean="0"/>
              <a:t>una</a:t>
            </a:r>
            <a:r>
              <a:rPr lang="en-GB" sz="1500" dirty="0" smtClean="0"/>
              <a:t> persona</a:t>
            </a:r>
            <a:endParaRPr lang="en-GB" sz="1500" dirty="0"/>
          </a:p>
          <a:p>
            <a:pPr defTabSz="995363" eaLnBrk="0" hangingPunct="0">
              <a:spcBef>
                <a:spcPct val="50000"/>
              </a:spcBef>
              <a:buFontTx/>
              <a:buChar char="•"/>
            </a:pPr>
            <a:r>
              <a:rPr lang="en-GB" sz="1500" dirty="0" err="1" smtClean="0"/>
              <a:t>L’oggetto</a:t>
            </a:r>
            <a:r>
              <a:rPr lang="en-GB" sz="1500" dirty="0" smtClean="0"/>
              <a:t> 2 è </a:t>
            </a:r>
            <a:r>
              <a:rPr lang="en-GB" sz="1500" dirty="0" err="1" smtClean="0"/>
              <a:t>una</a:t>
            </a:r>
            <a:r>
              <a:rPr lang="en-GB" sz="1500" dirty="0" smtClean="0"/>
              <a:t> </a:t>
            </a:r>
            <a:r>
              <a:rPr lang="en-GB" sz="1500" dirty="0" err="1" smtClean="0"/>
              <a:t>borsa</a:t>
            </a:r>
            <a:endParaRPr lang="en-GB" sz="1500" dirty="0"/>
          </a:p>
          <a:p>
            <a:pPr defTabSz="995363" eaLnBrk="0" hangingPunct="0">
              <a:spcBef>
                <a:spcPct val="50000"/>
              </a:spcBef>
              <a:buFontTx/>
              <a:buChar char="•"/>
            </a:pPr>
            <a:r>
              <a:rPr lang="en-GB" sz="1500" dirty="0" err="1" smtClean="0"/>
              <a:t>L’oggetto</a:t>
            </a:r>
            <a:r>
              <a:rPr lang="en-GB" sz="1500" dirty="0" smtClean="0"/>
              <a:t> 1 </a:t>
            </a:r>
            <a:r>
              <a:rPr lang="en-GB" sz="1500" dirty="0" err="1" smtClean="0"/>
              <a:t>si</a:t>
            </a:r>
            <a:r>
              <a:rPr lang="en-GB" sz="1500" dirty="0" smtClean="0"/>
              <a:t> </a:t>
            </a:r>
            <a:r>
              <a:rPr lang="en-GB" sz="1500" dirty="0" err="1" smtClean="0"/>
              <a:t>allontana</a:t>
            </a:r>
            <a:r>
              <a:rPr lang="en-GB" sz="1500" dirty="0" smtClean="0"/>
              <a:t> </a:t>
            </a:r>
            <a:r>
              <a:rPr lang="en-GB" sz="1500" dirty="0" err="1" smtClean="0"/>
              <a:t>dall’oggetto</a:t>
            </a:r>
            <a:r>
              <a:rPr lang="en-GB" sz="1500" dirty="0" smtClean="0"/>
              <a:t> 2</a:t>
            </a:r>
            <a:endParaRPr lang="en-GB" sz="1500" dirty="0"/>
          </a:p>
          <a:p>
            <a:pPr defTabSz="995363" eaLnBrk="0" hangingPunct="0">
              <a:spcBef>
                <a:spcPct val="50000"/>
              </a:spcBef>
              <a:buFontTx/>
              <a:buChar char="•"/>
            </a:pPr>
            <a:r>
              <a:rPr lang="en-GB" sz="1500" dirty="0" err="1" smtClean="0">
                <a:solidFill>
                  <a:srgbClr val="DF0024"/>
                </a:solidFill>
              </a:rPr>
              <a:t>Allarme</a:t>
            </a:r>
            <a:r>
              <a:rPr lang="en-GB" sz="1500" dirty="0" smtClean="0">
                <a:solidFill>
                  <a:srgbClr val="DF0024"/>
                </a:solidFill>
              </a:rPr>
              <a:t>!</a:t>
            </a:r>
            <a:endParaRPr lang="en-GB" sz="1500" dirty="0">
              <a:solidFill>
                <a:srgbClr val="DF0024"/>
              </a:solidFill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715473" y="28575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err="1" smtClean="0">
                <a:solidFill>
                  <a:schemeClr val="bg1"/>
                </a:solidFill>
              </a:rPr>
              <a:t>Applicazioni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Segnaposto numero diapositiva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37</a:t>
            </a:fld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38</a:t>
            </a:fld>
            <a:endParaRPr lang="it-IT"/>
          </a:p>
        </p:txBody>
      </p:sp>
      <p:sp>
        <p:nvSpPr>
          <p:cNvPr id="13" name="Rectangle 6_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US" dirty="0" smtClean="0"/>
              <a:t>Bosch Lens Calculator</a:t>
            </a:r>
            <a:endParaRPr lang="en-GB" dirty="0"/>
          </a:p>
        </p:txBody>
      </p:sp>
      <p:pic>
        <p:nvPicPr>
          <p:cNvPr id="175106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94792" y="925860"/>
            <a:ext cx="7433895" cy="458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err="1" smtClean="0">
                <a:solidFill>
                  <a:schemeClr val="bg1"/>
                </a:solidFill>
              </a:rPr>
              <a:t>Tecnologia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39</a:t>
            </a:fld>
            <a:endParaRPr lang="it-IT"/>
          </a:p>
        </p:txBody>
      </p:sp>
      <p:sp>
        <p:nvSpPr>
          <p:cNvPr id="15" name="Rectangle 6_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US" dirty="0" err="1" smtClean="0"/>
              <a:t>Wireshark</a:t>
            </a:r>
            <a:endParaRPr lang="en-GB" dirty="0"/>
          </a:p>
        </p:txBody>
      </p:sp>
      <p:sp>
        <p:nvSpPr>
          <p:cNvPr id="16" name="Rectangle 10__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22784" y="1285900"/>
            <a:ext cx="7559675" cy="244827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err="1" smtClean="0"/>
              <a:t>Wireshark</a:t>
            </a:r>
            <a:r>
              <a:rPr lang="it-IT" sz="1400" b="1" kern="0" dirty="0" smtClean="0"/>
              <a:t> è un software che permette di catturare i pacchetti sulla rete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Si possono catturare ad esempio i pacchetti contenenti le stringhe di comando </a:t>
            </a:r>
            <a:r>
              <a:rPr lang="it-IT" sz="1400" dirty="0" err="1" smtClean="0">
                <a:solidFill>
                  <a:srgbClr val="000000"/>
                </a:solidFill>
              </a:rPr>
              <a:t>RCP+</a:t>
            </a:r>
            <a:r>
              <a:rPr lang="it-IT" sz="1400" dirty="0" smtClean="0">
                <a:solidFill>
                  <a:srgbClr val="000000"/>
                </a:solidFill>
              </a:rPr>
              <a:t> inviate tramite il browser di </a:t>
            </a:r>
            <a:r>
              <a:rPr lang="it-IT" sz="1400" dirty="0" err="1" smtClean="0">
                <a:solidFill>
                  <a:srgbClr val="000000"/>
                </a:solidFill>
              </a:rPr>
              <a:t>ie</a:t>
            </a:r>
            <a:r>
              <a:rPr lang="it-IT" sz="1400" dirty="0" smtClean="0">
                <a:solidFill>
                  <a:srgbClr val="000000"/>
                </a:solidFill>
              </a:rPr>
              <a:t>, alcuni esempi di filtri: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smtClean="0"/>
              <a:t>http 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http.request.uri</a:t>
            </a:r>
            <a:r>
              <a:rPr lang="en-GB" sz="1400" dirty="0" smtClean="0"/>
              <a:t> contains “0x09A5” 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http.request.uri</a:t>
            </a:r>
            <a:r>
              <a:rPr lang="en-GB" sz="1400" dirty="0" smtClean="0"/>
              <a:t> contains WRITE 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http.request.uri</a:t>
            </a:r>
            <a:r>
              <a:rPr lang="en-GB" sz="1400" dirty="0" smtClean="0"/>
              <a:t> contains READ 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err="1" smtClean="0"/>
              <a:t>http.request.uri</a:t>
            </a:r>
            <a:r>
              <a:rPr lang="en-GB" sz="1400" dirty="0" smtClean="0"/>
              <a:t> contains rcp.xml 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US" sz="1400" dirty="0" err="1" smtClean="0"/>
              <a:t>ip.addr</a:t>
            </a:r>
            <a:r>
              <a:rPr lang="en-US" sz="1400" dirty="0" smtClean="0"/>
              <a:t> = &lt;PC or Device IP Address&gt; 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US" sz="1400" dirty="0" smtClean="0"/>
              <a:t>ip.src = &lt;PC IP Address&gt; &amp; ip.dst = &lt;Device IP Address&gt; &amp; http 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15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9413" y="853852"/>
            <a:ext cx="7559675" cy="136815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err="1" smtClean="0"/>
              <a:t>Editor</a:t>
            </a:r>
            <a:r>
              <a:rPr lang="it-IT" sz="1400" b="1" kern="0" dirty="0" smtClean="0"/>
              <a:t> avanzato delle task IVA tramite script</a:t>
            </a:r>
            <a:endParaRPr lang="it-IT" sz="1400" b="1" u="sng" kern="0" dirty="0" smtClean="0"/>
          </a:p>
          <a:p>
            <a:pPr marL="304800" lvl="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endParaRPr lang="de-DE" sz="1400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/>
              <a:t>Nell’area di configurazione dell’analisi video intelligente, esiste un </a:t>
            </a:r>
            <a:r>
              <a:rPr lang="it-IT" sz="1400" dirty="0" err="1" smtClean="0"/>
              <a:t>editor</a:t>
            </a:r>
            <a:r>
              <a:rPr lang="it-IT" sz="1400" dirty="0" smtClean="0"/>
              <a:t> avanzato degli script accessibile con clic del tasto destro del mouse sopra l’immagine.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defRPr/>
            </a:pPr>
            <a:endParaRPr lang="it-IT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pic>
        <p:nvPicPr>
          <p:cNvPr id="16" name="Immagine 15" descr="Editor script IVA 1.jp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1082206" y="2149996"/>
            <a:ext cx="6569370" cy="32873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2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4113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err="1" smtClean="0">
                <a:solidFill>
                  <a:schemeClr val="bg1"/>
                </a:solidFill>
              </a:rPr>
              <a:t>Tecnologia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sp>
        <p:nvSpPr>
          <p:cNvPr id="15" name="Rectangle 6_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>
          <a:xfrm>
            <a:off x="533400" y="533400"/>
            <a:ext cx="7315200" cy="533400"/>
          </a:xfrm>
          <a:noFill/>
          <a:ln/>
        </p:spPr>
        <p:txBody>
          <a:bodyPr/>
          <a:lstStyle/>
          <a:p>
            <a:r>
              <a:rPr lang="en-US" dirty="0" err="1" smtClean="0"/>
              <a:t>Wireshark</a:t>
            </a:r>
            <a:endParaRPr lang="en-GB" dirty="0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40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555232" y="853852"/>
            <a:ext cx="3888432" cy="209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93939" y="2510036"/>
            <a:ext cx="817771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Connettore 2 17"/>
          <p:cNvCxnSpPr/>
          <p:nvPr>
            <p:custDataLst>
              <p:tags r:id="rId13"/>
            </p:custDataLst>
          </p:nvPr>
        </p:nvCxnSpPr>
        <p:spPr bwMode="auto">
          <a:xfrm flipH="1">
            <a:off x="4771256" y="2294012"/>
            <a:ext cx="1296144" cy="115212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>
            <p:custDataLst>
              <p:tags r:id="rId14"/>
            </p:custDataLst>
          </p:nvPr>
        </p:nvCxnSpPr>
        <p:spPr bwMode="auto">
          <a:xfrm flipH="1">
            <a:off x="4555232" y="2149996"/>
            <a:ext cx="1440160" cy="1224136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>
            <p:custDataLst>
              <p:tags r:id="rId15"/>
            </p:custDataLst>
          </p:nvPr>
        </p:nvCxnSpPr>
        <p:spPr bwMode="auto">
          <a:xfrm flipH="1">
            <a:off x="4123184" y="1645940"/>
            <a:ext cx="1872208" cy="172819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>
            <p:custDataLst>
              <p:tags r:id="rId16"/>
            </p:custDataLst>
          </p:nvPr>
        </p:nvCxnSpPr>
        <p:spPr bwMode="auto">
          <a:xfrm flipH="1">
            <a:off x="3979168" y="1429916"/>
            <a:ext cx="2016224" cy="187220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90736" y="1429916"/>
            <a:ext cx="44196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ttangolo 34"/>
          <p:cNvSpPr/>
          <p:nvPr>
            <p:custDataLst>
              <p:tags r:id="rId18"/>
            </p:custDataLst>
          </p:nvPr>
        </p:nvSpPr>
        <p:spPr bwMode="auto">
          <a:xfrm>
            <a:off x="1962944" y="4454252"/>
            <a:ext cx="720080" cy="21602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69088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sch Office Sans" pitchFamily="34" charset="0"/>
            </a:endParaRPr>
          </a:p>
        </p:txBody>
      </p:sp>
      <p:cxnSp>
        <p:nvCxnSpPr>
          <p:cNvPr id="36" name="Connettore 2 35"/>
          <p:cNvCxnSpPr/>
          <p:nvPr>
            <p:custDataLst>
              <p:tags r:id="rId19"/>
            </p:custDataLst>
          </p:nvPr>
        </p:nvCxnSpPr>
        <p:spPr bwMode="auto">
          <a:xfrm flipH="1">
            <a:off x="2250976" y="2077988"/>
            <a:ext cx="216024" cy="237626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8" name="Connettore 2 37"/>
          <p:cNvCxnSpPr/>
          <p:nvPr>
            <p:custDataLst>
              <p:tags r:id="rId20"/>
            </p:custDataLst>
          </p:nvPr>
        </p:nvCxnSpPr>
        <p:spPr bwMode="auto">
          <a:xfrm flipH="1">
            <a:off x="1170856" y="2077988"/>
            <a:ext cx="1296144" cy="864096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>
            <p:custDataLst>
              <p:tags r:id="rId21"/>
            </p:custDataLst>
          </p:nvPr>
        </p:nvCxnSpPr>
        <p:spPr bwMode="auto">
          <a:xfrm>
            <a:off x="2106960" y="2077988"/>
            <a:ext cx="18722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DF002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41</a:t>
            </a:fld>
            <a:endParaRPr lang="it-IT"/>
          </a:p>
        </p:txBody>
      </p:sp>
      <p:pic>
        <p:nvPicPr>
          <p:cNvPr id="176130" name="Picture 2" descr="J:\Animazioni\033.gif"/>
          <p:cNvPicPr>
            <a:picLocks noChangeAspect="1" noChangeArrowheads="1" noCrop="1"/>
          </p:cNvPicPr>
          <p:nvPr>
            <p:custDataLst>
              <p:tags r:id="rId9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43064" y="1573932"/>
            <a:ext cx="2081187" cy="2292833"/>
          </a:xfrm>
          <a:prstGeom prst="rect">
            <a:avLst/>
          </a:prstGeom>
          <a:noFill/>
        </p:spPr>
      </p:pic>
      <p:pic>
        <p:nvPicPr>
          <p:cNvPr id="365570" name="Picture 2_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3395" y="1393329"/>
            <a:ext cx="9239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15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9413" y="853852"/>
            <a:ext cx="7559675" cy="187220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err="1" smtClean="0"/>
              <a:t>Editor</a:t>
            </a:r>
            <a:r>
              <a:rPr lang="it-IT" sz="1400" b="1" kern="0" dirty="0" smtClean="0"/>
              <a:t> avanzato delle task IVA tramite script</a:t>
            </a:r>
            <a:endParaRPr lang="it-IT" sz="1400" b="1" u="sng" kern="0" dirty="0" smtClean="0"/>
          </a:p>
          <a:p>
            <a:pPr marL="304800" lvl="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endParaRPr lang="de-DE" sz="1400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/>
              <a:t>All’interno di questo </a:t>
            </a:r>
            <a:r>
              <a:rPr lang="it-IT" sz="1400" dirty="0" err="1" smtClean="0"/>
              <a:t>editor</a:t>
            </a:r>
            <a:r>
              <a:rPr lang="it-IT" sz="1400" dirty="0" smtClean="0"/>
              <a:t> avanzato è possibile modificare, creare e combinare tra loro le varie task d’allarme IVA.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/>
              <a:t>Si suggerisce di utilizzare l’indispensabile manuale degli script IVA, dove sono illustrate la sintassi, le variabili, gli eventi ed altro ancora, che vale la pena conoscere prima di addentrarsi nella sperimentazione. </a:t>
            </a:r>
            <a:r>
              <a:rPr lang="it-IT" sz="1400" dirty="0" smtClean="0">
                <a:hlinkClick r:id="rId15" action="ppaction://hlinkfile"/>
              </a:rPr>
              <a:t>LINK</a:t>
            </a:r>
            <a:endParaRPr lang="it-IT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>
              <a:solidFill>
                <a:srgbClr val="000000"/>
              </a:solidFill>
            </a:endParaRPr>
          </a:p>
        </p:txBody>
      </p:sp>
      <p:pic>
        <p:nvPicPr>
          <p:cNvPr id="16" name="Immagine 15" descr="Editor script IVA 2.jp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738808" y="2789002"/>
            <a:ext cx="6931496" cy="25980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15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9413" y="853852"/>
            <a:ext cx="7559675" cy="223224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smtClean="0"/>
              <a:t>Panoramica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Il segnale video viene inviato al codificatore video e al software VCA.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Il segnale viene elaborato per i </a:t>
            </a:r>
            <a:r>
              <a:rPr lang="it-IT" sz="1400" dirty="0" err="1" smtClean="0">
                <a:solidFill>
                  <a:srgbClr val="000000"/>
                </a:solidFill>
              </a:rPr>
              <a:t>codec</a:t>
            </a:r>
            <a:r>
              <a:rPr lang="it-IT" sz="1400" dirty="0" smtClean="0">
                <a:solidFill>
                  <a:srgbClr val="000000"/>
                </a:solidFill>
              </a:rPr>
              <a:t> (H264 Mpeg4) da una parte e dalle task di analisi dall’altra.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Entrambe i segnali sono poi inviati al Modulo </a:t>
            </a:r>
            <a:r>
              <a:rPr lang="it-IT" sz="1400" dirty="0" err="1" smtClean="0">
                <a:solidFill>
                  <a:srgbClr val="000000"/>
                </a:solidFill>
              </a:rPr>
              <a:t>dispatcer</a:t>
            </a:r>
            <a:r>
              <a:rPr lang="it-IT" sz="1400" dirty="0" smtClean="0">
                <a:solidFill>
                  <a:srgbClr val="000000"/>
                </a:solidFill>
              </a:rPr>
              <a:t> che inoltra le informazioni con i dati necessari ai richiedenti.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Le informazioni elaborate dall’IVA task </a:t>
            </a:r>
            <a:r>
              <a:rPr lang="it-IT" sz="1400" dirty="0" err="1" smtClean="0">
                <a:solidFill>
                  <a:srgbClr val="000000"/>
                </a:solidFill>
              </a:rPr>
              <a:t>engine</a:t>
            </a:r>
            <a:r>
              <a:rPr lang="it-IT" sz="1400" dirty="0" smtClean="0">
                <a:solidFill>
                  <a:srgbClr val="000000"/>
                </a:solidFill>
              </a:rPr>
              <a:t> sono anche inviate al modulo </a:t>
            </a:r>
            <a:r>
              <a:rPr lang="it-IT" sz="1400" dirty="0" err="1" smtClean="0">
                <a:solidFill>
                  <a:srgbClr val="000000"/>
                </a:solidFill>
              </a:rPr>
              <a:t>Alarm</a:t>
            </a:r>
            <a:r>
              <a:rPr lang="it-IT" sz="1400" dirty="0" smtClean="0">
                <a:solidFill>
                  <a:srgbClr val="000000"/>
                </a:solidFill>
              </a:rPr>
              <a:t> Task </a:t>
            </a:r>
            <a:r>
              <a:rPr lang="it-IT" sz="1400" dirty="0" err="1" smtClean="0">
                <a:solidFill>
                  <a:srgbClr val="000000"/>
                </a:solidFill>
              </a:rPr>
              <a:t>engine</a:t>
            </a:r>
            <a:r>
              <a:rPr lang="it-IT" sz="1400" dirty="0" smtClean="0">
                <a:solidFill>
                  <a:srgbClr val="000000"/>
                </a:solidFill>
              </a:rPr>
              <a:t> per l’elaborazione  degli allarmi (ad esempio </a:t>
            </a:r>
            <a:r>
              <a:rPr lang="it-IT" sz="1400" dirty="0" err="1" smtClean="0">
                <a:solidFill>
                  <a:srgbClr val="000000"/>
                </a:solidFill>
              </a:rPr>
              <a:t>relay</a:t>
            </a:r>
            <a:r>
              <a:rPr lang="it-IT" sz="1400" dirty="0" smtClean="0">
                <a:solidFill>
                  <a:srgbClr val="000000"/>
                </a:solidFill>
              </a:rPr>
              <a:t>) notifiche (ad esempio </a:t>
            </a:r>
            <a:r>
              <a:rPr lang="it-IT" sz="1400" dirty="0" err="1" smtClean="0">
                <a:solidFill>
                  <a:srgbClr val="000000"/>
                </a:solidFill>
              </a:rPr>
              <a:t>email</a:t>
            </a:r>
            <a:r>
              <a:rPr lang="it-IT" sz="1400" dirty="0" smtClean="0">
                <a:solidFill>
                  <a:srgbClr val="000000"/>
                </a:solidFill>
              </a:rPr>
              <a:t>).</a:t>
            </a:r>
          </a:p>
        </p:txBody>
      </p:sp>
      <p:pic>
        <p:nvPicPr>
          <p:cNvPr id="133122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06761" y="3064494"/>
            <a:ext cx="7128792" cy="2362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15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9413" y="853852"/>
            <a:ext cx="7559675" cy="172819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b="1" kern="0" dirty="0" err="1" smtClean="0"/>
              <a:t>Primitives</a:t>
            </a:r>
            <a:endParaRPr lang="it-IT" sz="1400" b="1" u="sng" kern="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IVA Task Script supporta diversi </a:t>
            </a:r>
            <a:r>
              <a:rPr lang="it-IT" sz="1400" dirty="0" err="1" smtClean="0">
                <a:solidFill>
                  <a:srgbClr val="000000"/>
                </a:solidFill>
              </a:rPr>
              <a:t>primitives</a:t>
            </a:r>
            <a:r>
              <a:rPr lang="it-IT" sz="1400" dirty="0" smtClean="0">
                <a:solidFill>
                  <a:srgbClr val="000000"/>
                </a:solidFill>
              </a:rPr>
              <a:t> (campi, linee, campi folla, percorsi, </a:t>
            </a:r>
            <a:r>
              <a:rPr lang="it-IT" sz="1400" dirty="0" err="1" smtClean="0">
                <a:solidFill>
                  <a:srgbClr val="000000"/>
                </a:solidFill>
              </a:rPr>
              <a:t>loitering</a:t>
            </a:r>
            <a:r>
              <a:rPr lang="it-IT" sz="1400" dirty="0" smtClean="0">
                <a:solidFill>
                  <a:srgbClr val="000000"/>
                </a:solidFill>
              </a:rPr>
              <a:t>).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 </a:t>
            </a:r>
            <a:r>
              <a:rPr lang="it-IT" sz="1400" dirty="0" err="1" smtClean="0">
                <a:solidFill>
                  <a:srgbClr val="000000"/>
                </a:solidFill>
              </a:rPr>
              <a:t>Primitives</a:t>
            </a:r>
            <a:r>
              <a:rPr lang="it-IT" sz="1400" dirty="0" smtClean="0">
                <a:solidFill>
                  <a:srgbClr val="000000"/>
                </a:solidFill>
              </a:rPr>
              <a:t> osservano i singoli oggetti ed attivano un allarme in determinate circostanze.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Il numero dei </a:t>
            </a:r>
            <a:r>
              <a:rPr lang="it-IT" sz="1400" dirty="0" err="1" smtClean="0">
                <a:solidFill>
                  <a:srgbClr val="000000"/>
                </a:solidFill>
              </a:rPr>
              <a:t>Primitives</a:t>
            </a:r>
            <a:r>
              <a:rPr lang="it-IT" sz="1400" dirty="0" smtClean="0">
                <a:solidFill>
                  <a:srgbClr val="000000"/>
                </a:solidFill>
              </a:rPr>
              <a:t> dipende dalla memoria del dispositivo su cui è montata l’IVA.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Il numero dei percorsi non può superare gli 8.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Il numero totale dei </a:t>
            </a:r>
            <a:r>
              <a:rPr lang="it-IT" sz="1400" dirty="0" err="1" smtClean="0">
                <a:solidFill>
                  <a:srgbClr val="000000"/>
                </a:solidFill>
              </a:rPr>
              <a:t>Primitives</a:t>
            </a:r>
            <a:r>
              <a:rPr lang="it-IT" sz="1400" dirty="0" smtClean="0">
                <a:solidFill>
                  <a:srgbClr val="000000"/>
                </a:solidFill>
              </a:rPr>
              <a:t> non può superare i 32. </a:t>
            </a:r>
          </a:p>
        </p:txBody>
      </p:sp>
      <p:pic>
        <p:nvPicPr>
          <p:cNvPr id="17" name="Picture 11" descr="7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563344" y="2942084"/>
            <a:ext cx="2435225" cy="2066925"/>
          </a:xfrm>
          <a:prstGeom prst="rect">
            <a:avLst/>
          </a:prstGeom>
          <a:noFill/>
        </p:spPr>
      </p:pic>
      <p:pic>
        <p:nvPicPr>
          <p:cNvPr id="19" name="Picture 13_" descr="loitering ATM 1">
            <a:hlinkClick r:id="rId18" action="ppaction://hlinkfile"/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096815" y="3302124"/>
            <a:ext cx="2322513" cy="1384300"/>
          </a:xfrm>
          <a:prstGeom prst="rect">
            <a:avLst/>
          </a:prstGeom>
          <a:noFill/>
        </p:spPr>
      </p:pic>
      <p:pic>
        <p:nvPicPr>
          <p:cNvPr id="20" name="Picture 14" descr="fra airport - flow4 - good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34219" y="3014092"/>
            <a:ext cx="2636837" cy="1973263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6" name="Rectangle 10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1813" y="709836"/>
            <a:ext cx="7559675" cy="273630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kern="0" dirty="0" smtClean="0"/>
              <a:t>Campi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I Campi sono definiti nel seguente modo: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smtClean="0"/>
              <a:t>Field #&lt;</a:t>
            </a:r>
            <a:r>
              <a:rPr lang="en-GB" sz="1400" b="1" dirty="0" smtClean="0"/>
              <a:t>n</a:t>
            </a:r>
            <a:r>
              <a:rPr lang="en-GB" sz="1400" dirty="0" smtClean="0"/>
              <a:t>&gt; := {</a:t>
            </a:r>
            <a:r>
              <a:rPr lang="fr-FR" sz="1400" b="1" dirty="0" smtClean="0"/>
              <a:t>Point</a:t>
            </a:r>
            <a:r>
              <a:rPr lang="fr-FR" sz="1400" dirty="0" smtClean="0"/>
              <a:t>(&lt;x&gt;,&lt;y&gt;) ... </a:t>
            </a:r>
            <a:r>
              <a:rPr lang="fr-FR" sz="1400" b="1" dirty="0" smtClean="0"/>
              <a:t>Point</a:t>
            </a:r>
            <a:r>
              <a:rPr lang="fr-FR" sz="1400" dirty="0" smtClean="0"/>
              <a:t>(&lt;x&gt;,&lt;y&gt;) </a:t>
            </a:r>
            <a:r>
              <a:rPr lang="en-GB" sz="1400" dirty="0" smtClean="0"/>
              <a:t>[</a:t>
            </a:r>
            <a:r>
              <a:rPr lang="en-GB" sz="1400" b="1" dirty="0" err="1" smtClean="0"/>
              <a:t>DebounceTime</a:t>
            </a:r>
            <a:r>
              <a:rPr lang="en-GB" sz="1400" dirty="0" smtClean="0"/>
              <a:t>(&lt;time&gt;)] [</a:t>
            </a:r>
            <a:r>
              <a:rPr lang="en-GB" sz="1400" b="1" dirty="0" err="1" smtClean="0"/>
              <a:t>ObjectSet</a:t>
            </a:r>
            <a:r>
              <a:rPr lang="en-GB" sz="1400" dirty="0" smtClean="0"/>
              <a:t>(&lt;</a:t>
            </a:r>
            <a:r>
              <a:rPr lang="en-GB" sz="1400" dirty="0" err="1" smtClean="0"/>
              <a:t>objectset</a:t>
            </a:r>
            <a:r>
              <a:rPr lang="en-GB" sz="1400" dirty="0" smtClean="0"/>
              <a:t>&gt;)] [</a:t>
            </a:r>
            <a:r>
              <a:rPr lang="en-GB" sz="1400" b="1" dirty="0" err="1" smtClean="0"/>
              <a:t>SetRelation</a:t>
            </a:r>
            <a:r>
              <a:rPr lang="en-GB" sz="1400" dirty="0" smtClean="0"/>
              <a:t>(&lt;relation&gt;)]};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smtClean="0"/>
              <a:t>&lt;</a:t>
            </a:r>
            <a:r>
              <a:rPr lang="en-GB" sz="1400" b="1" dirty="0" smtClean="0"/>
              <a:t>n</a:t>
            </a:r>
            <a:r>
              <a:rPr lang="en-GB" sz="1400" dirty="0" smtClean="0"/>
              <a:t>&gt;  è in N° del campo 1-32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fr-FR" sz="1400" b="1" dirty="0" smtClean="0"/>
              <a:t>Point </a:t>
            </a:r>
            <a:r>
              <a:rPr lang="fr-FR" sz="1400" dirty="0" smtClean="0"/>
              <a:t> sono i </a:t>
            </a:r>
            <a:r>
              <a:rPr lang="fr-FR" sz="1400" dirty="0" err="1" smtClean="0"/>
              <a:t>vertici</a:t>
            </a:r>
            <a:r>
              <a:rPr lang="fr-FR" sz="1400" dirty="0" smtClean="0"/>
              <a:t> del </a:t>
            </a:r>
            <a:r>
              <a:rPr lang="fr-FR" sz="1400" dirty="0" err="1" smtClean="0"/>
              <a:t>poligono</a:t>
            </a:r>
            <a:r>
              <a:rPr lang="fr-FR" sz="1400" dirty="0" smtClean="0"/>
              <a:t> da 3 a 16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DebounceTime</a:t>
            </a:r>
            <a:r>
              <a:rPr lang="en-GB" sz="1400" b="1" dirty="0" smtClean="0"/>
              <a:t>  </a:t>
            </a:r>
            <a:r>
              <a:rPr lang="en-GB" sz="1400" dirty="0" smtClean="0"/>
              <a:t>tempo </a:t>
            </a:r>
            <a:r>
              <a:rPr lang="en-GB" sz="1400" dirty="0" err="1" smtClean="0"/>
              <a:t>minimo</a:t>
            </a:r>
            <a:r>
              <a:rPr lang="en-GB" sz="1400" dirty="0" smtClean="0"/>
              <a:t> </a:t>
            </a:r>
            <a:r>
              <a:rPr lang="en-GB" sz="1400" dirty="0" err="1" smtClean="0"/>
              <a:t>di</a:t>
            </a:r>
            <a:r>
              <a:rPr lang="en-GB" sz="1400" dirty="0" smtClean="0"/>
              <a:t> </a:t>
            </a:r>
            <a:r>
              <a:rPr lang="en-GB" sz="1400" dirty="0" err="1" smtClean="0"/>
              <a:t>permanenza</a:t>
            </a:r>
            <a:r>
              <a:rPr lang="en-GB" sz="1400" dirty="0" smtClean="0"/>
              <a:t> espresso in </a:t>
            </a:r>
            <a:r>
              <a:rPr lang="en-GB" sz="1400" dirty="0" err="1" smtClean="0"/>
              <a:t>secondi</a:t>
            </a: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ObjectSet</a:t>
            </a:r>
            <a:r>
              <a:rPr lang="en-GB" sz="1400" b="1" dirty="0" smtClean="0"/>
              <a:t>  </a:t>
            </a:r>
            <a:r>
              <a:rPr lang="en-GB" sz="1400" dirty="0" err="1" smtClean="0"/>
              <a:t>specifica</a:t>
            </a:r>
            <a:r>
              <a:rPr lang="en-GB" sz="1400" dirty="0" smtClean="0"/>
              <a:t> con </a:t>
            </a:r>
            <a:r>
              <a:rPr lang="en-GB" sz="1400" dirty="0" err="1" smtClean="0"/>
              <a:t>quale</a:t>
            </a:r>
            <a:r>
              <a:rPr lang="en-GB" sz="1400" dirty="0" smtClean="0"/>
              <a:t> parte </a:t>
            </a:r>
            <a:r>
              <a:rPr lang="en-GB" sz="1400" dirty="0" err="1" smtClean="0"/>
              <a:t>dell’oggetto</a:t>
            </a:r>
            <a:r>
              <a:rPr lang="en-GB" sz="1400" dirty="0" smtClean="0"/>
              <a:t>, </a:t>
            </a:r>
            <a:r>
              <a:rPr lang="en-GB" sz="1400" dirty="0" err="1" smtClean="0"/>
              <a:t>l’oggetto</a:t>
            </a:r>
            <a:r>
              <a:rPr lang="en-GB" sz="1400" dirty="0" smtClean="0"/>
              <a:t> </a:t>
            </a:r>
            <a:r>
              <a:rPr lang="en-GB" sz="1400" dirty="0" err="1" smtClean="0"/>
              <a:t>stesso</a:t>
            </a:r>
            <a:r>
              <a:rPr lang="en-GB" sz="1400" dirty="0" smtClean="0"/>
              <a:t> è </a:t>
            </a:r>
            <a:r>
              <a:rPr lang="en-GB" sz="1400" dirty="0" err="1" smtClean="0"/>
              <a:t>considerato</a:t>
            </a:r>
            <a:r>
              <a:rPr lang="en-GB" sz="1400" dirty="0" smtClean="0"/>
              <a:t> </a:t>
            </a:r>
            <a:r>
              <a:rPr lang="en-GB" sz="1400" dirty="0" err="1" smtClean="0"/>
              <a:t>dentro</a:t>
            </a:r>
            <a:r>
              <a:rPr lang="en-GB" sz="1400" dirty="0" smtClean="0"/>
              <a:t> al campo,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</a:rPr>
              <a:t>BaryCenter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  <a:r>
              <a:rPr lang="en-GB" sz="1400" dirty="0" smtClean="0"/>
              <a:t>o </a:t>
            </a:r>
            <a:r>
              <a:rPr lang="en-GB" sz="1400" dirty="0" err="1" smtClean="0">
                <a:solidFill>
                  <a:srgbClr val="FF0000"/>
                </a:solidFill>
              </a:rPr>
              <a:t>BoundingBox</a:t>
            </a:r>
            <a:r>
              <a:rPr lang="en-GB" sz="1400" dirty="0" smtClean="0"/>
              <a:t>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SetRelation</a:t>
            </a:r>
            <a:r>
              <a:rPr lang="en-GB" sz="1400" b="1" dirty="0" smtClean="0"/>
              <a:t> </a:t>
            </a:r>
            <a:r>
              <a:rPr lang="en-GB" sz="1400" dirty="0" err="1" smtClean="0"/>
              <a:t>si</a:t>
            </a:r>
            <a:r>
              <a:rPr lang="en-GB" sz="1400" dirty="0" smtClean="0"/>
              <a:t> </a:t>
            </a:r>
            <a:r>
              <a:rPr lang="en-GB" sz="1400" dirty="0" err="1" smtClean="0"/>
              <a:t>può</a:t>
            </a:r>
            <a:r>
              <a:rPr lang="en-GB" sz="1400" dirty="0" smtClean="0"/>
              <a:t> </a:t>
            </a:r>
            <a:r>
              <a:rPr lang="en-GB" sz="1400" dirty="0" err="1" smtClean="0"/>
              <a:t>impostare</a:t>
            </a:r>
            <a:r>
              <a:rPr lang="en-GB" sz="1400" dirty="0" smtClean="0"/>
              <a:t> con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valori</a:t>
            </a:r>
            <a:r>
              <a:rPr lang="en-GB" sz="1400" dirty="0" smtClean="0"/>
              <a:t> </a:t>
            </a:r>
            <a:r>
              <a:rPr lang="en-GB" sz="1400" dirty="0" smtClean="0">
                <a:solidFill>
                  <a:srgbClr val="FF0000"/>
                </a:solidFill>
              </a:rPr>
              <a:t>Intersection</a:t>
            </a:r>
            <a:r>
              <a:rPr lang="en-GB" sz="1400" dirty="0" smtClean="0"/>
              <a:t> e </a:t>
            </a:r>
            <a:r>
              <a:rPr lang="en-GB" sz="1400" dirty="0" smtClean="0">
                <a:solidFill>
                  <a:srgbClr val="FF0000"/>
                </a:solidFill>
              </a:rPr>
              <a:t>Covering</a:t>
            </a:r>
            <a:r>
              <a:rPr lang="en-GB" sz="1400" dirty="0" smtClean="0"/>
              <a:t>.</a:t>
            </a:r>
            <a:endParaRPr lang="it-IT" sz="1400" dirty="0" smtClean="0"/>
          </a:p>
        </p:txBody>
      </p:sp>
      <p:sp>
        <p:nvSpPr>
          <p:cNvPr id="17" name="Segnaposto numero diapositiva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18" name="CasellaDiTesto 17"/>
          <p:cNvSpPr txBox="1"/>
          <p:nvPr>
            <p:custDataLst>
              <p:tags r:id="rId11"/>
            </p:custDataLst>
          </p:nvPr>
        </p:nvSpPr>
        <p:spPr>
          <a:xfrm>
            <a:off x="810816" y="3574474"/>
            <a:ext cx="7200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ESEMPI:</a:t>
            </a:r>
          </a:p>
          <a:p>
            <a:endParaRPr lang="en-GB" sz="1400" dirty="0" smtClean="0"/>
          </a:p>
          <a:p>
            <a:r>
              <a:rPr lang="en-US" sz="1400" dirty="0" smtClean="0"/>
              <a:t>Field #1 := { Point(78, 28) Point(118, 26) Point(144, 122) Point(48, 123) </a:t>
            </a:r>
            <a:r>
              <a:rPr lang="en-US" sz="1400" dirty="0" err="1" smtClean="0"/>
              <a:t>DebounceTime</a:t>
            </a:r>
            <a:r>
              <a:rPr lang="en-US" sz="1400" dirty="0" smtClean="0"/>
              <a:t>(0.50) </a:t>
            </a:r>
            <a:r>
              <a:rPr lang="en-US" sz="1400" dirty="0" err="1" smtClean="0"/>
              <a:t>ObjectSet</a:t>
            </a:r>
            <a:r>
              <a:rPr lang="en-US" sz="1400" dirty="0" smtClean="0"/>
              <a:t>(</a:t>
            </a:r>
            <a:r>
              <a:rPr lang="en-US" sz="1400" dirty="0" err="1" smtClean="0">
                <a:solidFill>
                  <a:srgbClr val="FF0000"/>
                </a:solidFill>
              </a:rPr>
              <a:t>BoundingBox</a:t>
            </a:r>
            <a:r>
              <a:rPr lang="en-US" sz="1400" dirty="0" smtClean="0"/>
              <a:t>) </a:t>
            </a:r>
            <a:r>
              <a:rPr lang="en-US" sz="1400" dirty="0" err="1" smtClean="0"/>
              <a:t>SetRelation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FF0000"/>
                </a:solidFill>
              </a:rPr>
              <a:t>Covering</a:t>
            </a:r>
            <a:r>
              <a:rPr lang="en-US" sz="1400" dirty="0" smtClean="0"/>
              <a:t>)};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Field #2 := { Point(78, 28) Point(118, 26) Point(144, 122) Point(48, 123) </a:t>
            </a:r>
            <a:r>
              <a:rPr lang="en-US" sz="1400" dirty="0" err="1" smtClean="0"/>
              <a:t>DebounceTime</a:t>
            </a:r>
            <a:r>
              <a:rPr lang="en-US" sz="1400" dirty="0" smtClean="0"/>
              <a:t>(0.50) </a:t>
            </a:r>
            <a:r>
              <a:rPr lang="en-US" sz="1400" dirty="0" err="1" smtClean="0"/>
              <a:t>ObjectSet</a:t>
            </a:r>
            <a:r>
              <a:rPr lang="en-US" sz="1400" dirty="0" smtClean="0"/>
              <a:t>(</a:t>
            </a:r>
            <a:r>
              <a:rPr lang="en-US" sz="1400" dirty="0" err="1" smtClean="0">
                <a:solidFill>
                  <a:srgbClr val="FF0000"/>
                </a:solidFill>
              </a:rPr>
              <a:t>Barycenter</a:t>
            </a:r>
            <a:r>
              <a:rPr lang="en-US" sz="1400" dirty="0" smtClean="0"/>
              <a:t>) </a:t>
            </a:r>
            <a:r>
              <a:rPr lang="en-US" sz="1400" dirty="0" err="1" smtClean="0"/>
              <a:t>SetRelation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FF0000"/>
                </a:solidFill>
              </a:rPr>
              <a:t>Intersection</a:t>
            </a:r>
            <a:r>
              <a:rPr lang="en-US" sz="1400" dirty="0" smtClean="0"/>
              <a:t>)};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JUBILAEUM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6200" y="5622925"/>
            <a:ext cx="682625" cy="288925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102422" name="Rectangle 2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59309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707070"/>
                </a:solidFill>
              </a:rPr>
              <a:t>Department  | 04/02/14 | © Robert Bosch GmbH 2012. All rights reserved, also regarding any disposal, exploitation, reproduction, editing, distribution, as well as in the event of applications for industrial property rights.</a:t>
            </a:r>
            <a:endParaRPr lang="x-none" sz="700">
              <a:solidFill>
                <a:srgbClr val="707070"/>
              </a:solidFill>
            </a:endParaRPr>
          </a:p>
        </p:txBody>
      </p:sp>
      <p:sp>
        <p:nvSpPr>
          <p:cNvPr id="102426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0"/>
            <a:ext cx="5715000" cy="5207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 lIns="0" tIns="57150" rIns="0" bIns="0" anchor="ctr"/>
          <a:lstStyle/>
          <a:p>
            <a:pPr marL="331788" indent="-331788" eaLnBrk="0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b="1" smtClean="0">
                <a:solidFill>
                  <a:srgbClr val="FFFFFF"/>
                </a:solidFill>
              </a:rPr>
              <a:t>VS4 IVA Training</a:t>
            </a:r>
            <a:endParaRPr lang="x-none" b="1" dirty="0">
              <a:solidFill>
                <a:srgbClr val="FFFFFF"/>
              </a:solidFill>
            </a:endParaRPr>
          </a:p>
        </p:txBody>
      </p:sp>
      <p:sp>
        <p:nvSpPr>
          <p:cNvPr id="102424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8200" y="5638800"/>
            <a:ext cx="5537200" cy="19050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marL="331788" indent="-331788" eaLnBrk="0" hangingPunct="0">
              <a:spcBef>
                <a:spcPts val="0"/>
              </a:spcBef>
              <a:spcAft>
                <a:spcPts val="0"/>
              </a:spcAft>
              <a:buClr>
                <a:srgbClr val="5D7298"/>
              </a:buClr>
              <a:buSzPct val="65000"/>
              <a:buFont typeface="Wingdings" pitchFamily="2" charset="2"/>
              <a:buNone/>
            </a:pPr>
            <a:r>
              <a:rPr lang="x-none" sz="1200" smtClean="0">
                <a:solidFill>
                  <a:srgbClr val="000000"/>
                </a:solidFill>
              </a:rPr>
              <a:t>Security Systems</a:t>
            </a:r>
            <a:endParaRPr lang="x-none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77000" y="205143"/>
            <a:ext cx="1828800" cy="1231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95363" eaLnBrk="0" hangingPunct="0"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102423" name="Text Box 23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1587" cy="20005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788" indent="-331788" eaLnBrk="0" hangingPunct="0">
              <a:spcBef>
                <a:spcPts val="0"/>
              </a:spcBef>
              <a:buClr>
                <a:srgbClr val="5D7298"/>
              </a:buClr>
              <a:buSzPct val="65000"/>
              <a:buFont typeface="Wingdings" pitchFamily="2" charset="2"/>
              <a:buNone/>
            </a:pPr>
            <a:endParaRPr lang="x-none" sz="1300">
              <a:solidFill>
                <a:srgbClr val="0000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09000" y="6019800"/>
            <a:ext cx="25400" cy="1152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algn="r" defTabSz="995363" ea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x-none" sz="700"/>
          </a:p>
        </p:txBody>
      </p:sp>
      <p:sp>
        <p:nvSpPr>
          <p:cNvPr id="14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1456" y="0"/>
            <a:ext cx="1800200" cy="384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69088" rIns="0" bIns="0">
            <a:spAutoFit/>
          </a:bodyPr>
          <a:lstStyle/>
          <a:p>
            <a:pPr marL="331788" indent="-331788" eaLnBrk="0" hangingPunct="0">
              <a:lnSpc>
                <a:spcPct val="111000"/>
              </a:lnSpc>
              <a:spcBef>
                <a:spcPct val="50000"/>
              </a:spcBef>
              <a:buClr>
                <a:srgbClr val="5D7298"/>
              </a:buClr>
              <a:buSzPct val="65000"/>
              <a:buFont typeface="Wingdings" pitchFamily="2" charset="2"/>
              <a:buChar char="è"/>
            </a:pPr>
            <a:r>
              <a:rPr lang="en-US" sz="2000" dirty="0" smtClean="0">
                <a:solidFill>
                  <a:schemeClr val="bg1"/>
                </a:solidFill>
              </a:rPr>
              <a:t>IVA Script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3F0AE-C3A5-4F23-B629-A17D7DB1DB0C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15" name="Rectangle 10_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50777" y="709836"/>
            <a:ext cx="7704856" cy="273630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63492" rIns="0" bIns="0"/>
          <a:lstStyle/>
          <a:p>
            <a:pPr marL="304800" indent="-304800">
              <a:lnSpc>
                <a:spcPct val="111000"/>
              </a:lnSpc>
              <a:buClr>
                <a:srgbClr val="425C8F"/>
              </a:buClr>
              <a:buSzPct val="65000"/>
              <a:buFont typeface="Wingdings" pitchFamily="2" charset="2"/>
              <a:buChar char="è"/>
              <a:defRPr/>
            </a:pPr>
            <a:r>
              <a:rPr lang="it-IT" sz="1400" kern="0" dirty="0" smtClean="0"/>
              <a:t>Linee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it-IT" sz="1400" dirty="0" smtClean="0">
                <a:solidFill>
                  <a:srgbClr val="000000"/>
                </a:solidFill>
              </a:rPr>
              <a:t>Le linee sono definiti nel seguente modo: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smtClean="0"/>
              <a:t>Line #</a:t>
            </a:r>
            <a:r>
              <a:rPr lang="en-GB" sz="1400" b="1" dirty="0" smtClean="0"/>
              <a:t>&lt;n&gt; </a:t>
            </a:r>
            <a:r>
              <a:rPr lang="en-GB" sz="1400" dirty="0" smtClean="0"/>
              <a:t>:= {</a:t>
            </a:r>
            <a:r>
              <a:rPr lang="fr-FR" sz="1400" b="1" dirty="0" smtClean="0"/>
              <a:t>Point</a:t>
            </a:r>
            <a:r>
              <a:rPr lang="fr-FR" sz="1400" dirty="0" smtClean="0"/>
              <a:t>(&lt;x&gt;,&lt;y&gt;) </a:t>
            </a:r>
            <a:r>
              <a:rPr lang="fr-FR" sz="1400" b="1" dirty="0" smtClean="0"/>
              <a:t>Point</a:t>
            </a:r>
            <a:r>
              <a:rPr lang="fr-FR" sz="1400" dirty="0" smtClean="0"/>
              <a:t>( &lt;x&gt;,&lt;y&gt; )</a:t>
            </a:r>
            <a:r>
              <a:rPr lang="en-GB" sz="1400" b="1" dirty="0" smtClean="0"/>
              <a:t>Direction</a:t>
            </a:r>
            <a:r>
              <a:rPr lang="en-GB" sz="1400" dirty="0" smtClean="0"/>
              <a:t>(&lt;dir&gt;)[</a:t>
            </a:r>
            <a:r>
              <a:rPr lang="en-GB" sz="1400" b="1" dirty="0" err="1" smtClean="0"/>
              <a:t>DebounceTime</a:t>
            </a:r>
            <a:r>
              <a:rPr lang="en-GB" sz="1400" dirty="0" smtClean="0"/>
              <a:t>(&lt;time&gt;)]};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dirty="0" smtClean="0"/>
              <a:t>&lt;</a:t>
            </a:r>
            <a:r>
              <a:rPr lang="en-GB" sz="1400" b="1" dirty="0" smtClean="0"/>
              <a:t>n</a:t>
            </a:r>
            <a:r>
              <a:rPr lang="en-GB" sz="1400" dirty="0" smtClean="0"/>
              <a:t>&gt;  è in N° </a:t>
            </a:r>
            <a:r>
              <a:rPr lang="en-GB" sz="1400" dirty="0" err="1" smtClean="0"/>
              <a:t>della</a:t>
            </a:r>
            <a:r>
              <a:rPr lang="en-GB" sz="1400" dirty="0" smtClean="0"/>
              <a:t> </a:t>
            </a:r>
            <a:r>
              <a:rPr lang="en-GB" sz="1400" dirty="0" err="1" smtClean="0"/>
              <a:t>linea</a:t>
            </a:r>
            <a:r>
              <a:rPr lang="en-GB" sz="1400" dirty="0" smtClean="0"/>
              <a:t> 1-16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fr-FR" sz="1400" b="1" dirty="0" smtClean="0"/>
              <a:t>Point </a:t>
            </a:r>
            <a:r>
              <a:rPr lang="fr-FR" sz="1400" dirty="0" smtClean="0"/>
              <a:t> sono </a:t>
            </a:r>
            <a:r>
              <a:rPr lang="fr-FR" sz="1400" dirty="0" err="1" smtClean="0"/>
              <a:t>gli</a:t>
            </a:r>
            <a:r>
              <a:rPr lang="fr-FR" sz="1400" dirty="0" smtClean="0"/>
              <a:t> </a:t>
            </a:r>
            <a:r>
              <a:rPr lang="fr-FR" sz="1400" dirty="0" err="1" smtClean="0"/>
              <a:t>estremi</a:t>
            </a:r>
            <a:r>
              <a:rPr lang="fr-FR" sz="1400" dirty="0" smtClean="0"/>
              <a:t> </a:t>
            </a:r>
            <a:r>
              <a:rPr lang="fr-FR" sz="1400" dirty="0" err="1" smtClean="0"/>
              <a:t>della</a:t>
            </a:r>
            <a:r>
              <a:rPr lang="fr-FR" sz="1400" dirty="0" smtClean="0"/>
              <a:t> </a:t>
            </a:r>
            <a:r>
              <a:rPr lang="fr-FR" sz="1400" dirty="0" err="1" smtClean="0"/>
              <a:t>linea</a:t>
            </a:r>
            <a:r>
              <a:rPr lang="fr-FR" sz="1400" dirty="0" smtClean="0"/>
              <a:t> (</a:t>
            </a:r>
            <a:r>
              <a:rPr lang="fr-FR" sz="1400" dirty="0" err="1" smtClean="0"/>
              <a:t>coordinate</a:t>
            </a:r>
            <a:r>
              <a:rPr lang="fr-FR" sz="1400" dirty="0" smtClean="0"/>
              <a:t>)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smtClean="0"/>
              <a:t>Direction </a:t>
            </a:r>
            <a:r>
              <a:rPr lang="en-GB" sz="1400" dirty="0" err="1" smtClean="0"/>
              <a:t>esprime</a:t>
            </a:r>
            <a:r>
              <a:rPr lang="en-GB" sz="1400" dirty="0" smtClean="0"/>
              <a:t> la </a:t>
            </a:r>
            <a:r>
              <a:rPr lang="en-GB" sz="1400" dirty="0" err="1" smtClean="0"/>
              <a:t>direzione</a:t>
            </a:r>
            <a:r>
              <a:rPr lang="en-GB" sz="1400" dirty="0" smtClean="0"/>
              <a:t> </a:t>
            </a:r>
            <a:r>
              <a:rPr lang="en-GB" sz="1400" dirty="0" err="1" smtClean="0"/>
              <a:t>di</a:t>
            </a:r>
            <a:r>
              <a:rPr lang="en-GB" sz="1400" dirty="0" smtClean="0"/>
              <a:t> </a:t>
            </a:r>
            <a:r>
              <a:rPr lang="en-GB" sz="1400" dirty="0" err="1" smtClean="0"/>
              <a:t>attraversamento</a:t>
            </a:r>
            <a:r>
              <a:rPr lang="en-GB" sz="1400" dirty="0" smtClean="0"/>
              <a:t> con </a:t>
            </a:r>
            <a:r>
              <a:rPr lang="en-GB" sz="1400" dirty="0" err="1" smtClean="0"/>
              <a:t>valori</a:t>
            </a:r>
            <a:r>
              <a:rPr lang="en-GB" sz="1400" dirty="0" smtClean="0"/>
              <a:t>  1, 2, 0.</a:t>
            </a:r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r>
              <a:rPr lang="en-GB" sz="1400" b="1" dirty="0" err="1" smtClean="0"/>
              <a:t>DebounceTime</a:t>
            </a:r>
            <a:r>
              <a:rPr lang="en-GB" sz="1400" b="1" dirty="0" smtClean="0"/>
              <a:t> </a:t>
            </a:r>
            <a:r>
              <a:rPr lang="en-GB" sz="1400" dirty="0" err="1" smtClean="0"/>
              <a:t>valore</a:t>
            </a:r>
            <a:r>
              <a:rPr lang="en-GB" sz="1400" dirty="0" smtClean="0"/>
              <a:t> </a:t>
            </a:r>
            <a:r>
              <a:rPr lang="en-GB" sz="1400" dirty="0" err="1" smtClean="0"/>
              <a:t>opzionale</a:t>
            </a:r>
            <a:r>
              <a:rPr lang="en-GB" sz="1400" dirty="0" smtClean="0"/>
              <a:t> espresso in </a:t>
            </a:r>
            <a:r>
              <a:rPr lang="en-GB" sz="1400" dirty="0" err="1" smtClean="0"/>
              <a:t>secondi</a:t>
            </a:r>
            <a:r>
              <a:rPr lang="en-GB" sz="1400" dirty="0" smtClean="0"/>
              <a:t>, se </a:t>
            </a:r>
            <a:r>
              <a:rPr lang="en-GB" sz="1400" dirty="0" err="1" smtClean="0"/>
              <a:t>diverso</a:t>
            </a:r>
            <a:r>
              <a:rPr lang="en-GB" sz="1400" dirty="0" smtClean="0"/>
              <a:t> </a:t>
            </a:r>
            <a:r>
              <a:rPr lang="en-GB" sz="1400" dirty="0" err="1" smtClean="0"/>
              <a:t>da</a:t>
            </a:r>
            <a:r>
              <a:rPr lang="en-GB" sz="1400" dirty="0" smtClean="0"/>
              <a:t> zero, </a:t>
            </a:r>
            <a:r>
              <a:rPr lang="en-GB" sz="1400" dirty="0" err="1" smtClean="0"/>
              <a:t>si</a:t>
            </a:r>
            <a:r>
              <a:rPr lang="en-GB" sz="1400" dirty="0" smtClean="0"/>
              <a:t> </a:t>
            </a:r>
            <a:r>
              <a:rPr lang="en-GB" sz="1400" dirty="0" err="1" smtClean="0"/>
              <a:t>avrà</a:t>
            </a:r>
            <a:r>
              <a:rPr lang="en-GB" sz="1400" dirty="0" smtClean="0"/>
              <a:t> un </a:t>
            </a:r>
            <a:r>
              <a:rPr lang="en-GB" sz="1400" dirty="0" err="1" smtClean="0"/>
              <a:t>allarme</a:t>
            </a:r>
            <a:r>
              <a:rPr lang="en-GB" sz="1400" dirty="0" smtClean="0"/>
              <a:t> solo </a:t>
            </a:r>
            <a:r>
              <a:rPr lang="it-IT" sz="1400" dirty="0" smtClean="0"/>
              <a:t>se lo stesso oggetto non attraverserà la stessa linea nella direzione opposta nella finestra di tempo specificato. I</a:t>
            </a:r>
            <a:endParaRPr lang="fr-FR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en-GB" sz="1400" dirty="0" smtClean="0"/>
          </a:p>
          <a:p>
            <a:pPr marL="609600" lvl="1" indent="-190500">
              <a:lnSpc>
                <a:spcPct val="111000"/>
              </a:lnSpc>
              <a:buClr>
                <a:srgbClr val="425C8F"/>
              </a:buClr>
              <a:buSzPct val="50000"/>
              <a:buFont typeface="Wingdings" pitchFamily="2" charset="2"/>
              <a:buChar char=""/>
              <a:defRPr/>
            </a:pPr>
            <a:endParaRPr lang="it-IT" sz="1400" dirty="0" smtClean="0"/>
          </a:p>
        </p:txBody>
      </p:sp>
      <p:sp>
        <p:nvSpPr>
          <p:cNvPr id="16" name="CasellaDiTesto 15"/>
          <p:cNvSpPr txBox="1"/>
          <p:nvPr>
            <p:custDataLst>
              <p:tags r:id="rId11"/>
            </p:custDataLst>
          </p:nvPr>
        </p:nvSpPr>
        <p:spPr>
          <a:xfrm>
            <a:off x="810816" y="3574474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ESEMPIO:</a:t>
            </a:r>
          </a:p>
          <a:p>
            <a:r>
              <a:rPr lang="en-US" sz="1400" dirty="0" smtClean="0"/>
              <a:t>Line #1 := { Point(47, 5) Point(21, 112) </a:t>
            </a:r>
            <a:r>
              <a:rPr lang="en-US" sz="1400" dirty="0" err="1" smtClean="0"/>
              <a:t>DebounceTime</a:t>
            </a:r>
            <a:r>
              <a:rPr lang="en-US" sz="1400" dirty="0" smtClean="0"/>
              <a:t>(0.50) Direction(1) };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UBLISH_TITLE" val="IVA training concept"/>
  <p:tag name="ARTICULATE_PUBLISH_PATH" val="C:\Documents and Settings\mso5ein\Desktop"/>
  <p:tag name="ARTICULATE_LOGO" val="boschacademy1.jpg"/>
  <p:tag name="ARTICULATE_PRESENTER" val="(None selected)"/>
  <p:tag name="ARTICULATE_LMS" val="0"/>
  <p:tag name="ARTICULATE_TEMPLATE" val="test"/>
  <p:tag name="LMS_PUBLISH" val="No"/>
  <p:tag name="PLAYERLOGOHEIGHT" val="100"/>
  <p:tag name="PLAYERLOGOWIDTH" val="160"/>
  <p:tag name="LAUNCHINNEWWINDOW" val="0"/>
  <p:tag name="LASTPUBLISHED" val="C:\Documents and Settings\mso5ein\Desktop\IVA training concept\player.html"/>
  <p:tag name="LAYOUTLANGUAGE" val="2057"/>
  <p:tag name="ML_1" val="STNL-CCTV_Ein4_ST"/>
  <p:tag name="ML_2" val="Bosch.mcr"/>
  <p:tag name="ML_LAYOUT_RESOURCE" val="BOSCH4_3.MCR"/>
  <p:tag name="FIELD.DATE.SUFFIX.CONTENT" val=" | "/>
  <p:tag name="FIELD.DATE.COMBOINDEX" val="-2"/>
  <p:tag name="FIELD.CONF.SUFFIX.CONTENT" val=" | "/>
  <p:tag name="FIELD.CONF.COMBOINDEX" val="0"/>
  <p:tag name="FIELD.REM_ABL.SUFFIX.CONTENT" val=" | "/>
  <p:tag name="FIELD.REM_ABL.COMBOINDEX" val="-2"/>
  <p:tag name="FIELD.COPY.COMBOINDEX" val="0"/>
  <p:tag name="FIELD.CHAPTER.CONTENT" val="Header of section"/>
  <p:tag name="FIELD.CHAPTER.VALUE" val="Header of section"/>
  <p:tag name="FIELD.CHAPTER.COMBOINDEX" val="0"/>
  <p:tag name="FIELD.REM_ANL.CONTENT" val=" "/>
  <p:tag name="FIELD.REM_ANL.VALUE" val=" "/>
  <p:tag name="FIELD.REM_ANL.COMBOINDEX" val="0"/>
  <p:tag name="FIELD.DPT.CONTENT" val="Department "/>
  <p:tag name="FIELD.DPT.VALUE" val="Department  | "/>
  <p:tag name="FIELD.DPT.SUFFIX.CONTENT" val=" | "/>
  <p:tag name="FIELD.DPT.COMBOINDEX" val="0"/>
  <p:tag name="FIELD.BGROUP.CONTENT" val="Security Systems"/>
  <p:tag name="FIELD.BGROUP.VALUE" val="Security Systems"/>
  <p:tag name="FIELD.BGROUP.COMBOINDEX" val="0"/>
  <p:tag name="FIELDS.INITIALIZED" val="1"/>
  <p:tag name="CONFIG" val="config01.xml"/>
  <p:tag name="CFG.VERSION" val="0"/>
  <p:tag name="CFG.LAYOUTID" val="Layout4_3"/>
  <p:tag name="CFG.LAYOUT" val="config01.xml"/>
  <p:tag name="MAPNAME" val="Map1"/>
  <p:tag name="LICENSEKEY" val="46504b9e-b1c9-48ed-967f-a36de42ae84b"/>
  <p:tag name="MLI" val="1"/>
  <p:tag name="ADM" val="1"/>
  <p:tag name="SLIDEMASTERMASTERNAME" val="Slide"/>
  <p:tag name="SLIDEMASTERSHAPESETGROUPCLASSNAME" val="ShapeSetGroup1"/>
  <p:tag name="SLIDEMASTERCOLORSETGROUPCLASSNAME" val="ColorSetGroup1"/>
  <p:tag name="SLIDEMASTERFONTSETGROUPCLASSNAME" val="FontSetGroup1"/>
  <p:tag name="SLIDEMASTERSTYLESETGROUPCLASSNAME" val="StyleSetGroup1"/>
  <p:tag name="SLIDEMASTERMODIFIED" val="1"/>
  <p:tag name="TITLEMASTERMASTERNAME" val="TitleSlide"/>
  <p:tag name="TITLEMASTERSHAPESETGROUPCLASSNAME" val="ShapeSetGroup1"/>
  <p:tag name="TITLEMASTERCOLORSETGROUPCLASSNAME" val="ColorSetGroup1"/>
  <p:tag name="TITLEMASTERFONTSETGROUPCLASSNAME" val="FontSetGroup1"/>
  <p:tag name="TITLEMASTERSTYLESETGROUPCLASSNAME" val="StyleSetGroup1"/>
  <p:tag name="TITLEMASTERMODIFIED" val="1"/>
  <p:tag name="CFG.CUSTOMERVERSION" val="8"/>
  <p:tag name="AGCN" val="0"/>
  <p:tag name="RESAVED" val="1"/>
  <p:tag name="FIELD.COPY.CONTENT" val="© Robert Bosch GmbH 2012. All rights reserved, also regarding any disposal, exploitation, reproduction, editing, distribution, as well as in the event of applications for industrial property rights."/>
  <p:tag name="FIELD.COPY.VALUE" val="© Robert Bosch GmbH 2012. All rights reserved, also regarding any disposal, exploitation, reproduction, editing, distribution, as well as in the event of applications for industrial property rights."/>
  <p:tag name="ML_UFSOK" val="248131145"/>
  <p:tag name="FIELD.DATE.CONTENT" val="04/02/14"/>
  <p:tag name="FIELD.DATE.VALUE" val="04/02/14 | 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BoschBitmapHolder"/>
  <p:tag name="SHAPECLASSFILE" val="PPTFootCol.png"/>
  <p:tag name="SHAPECLASSPROTECTIONTYPE" val="1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BoschBitmap"/>
  <p:tag name="SHAPECLASSFILE" val="BOCOL.png"/>
  <p:tag name="SHAPECLASSPROTECTIONTYPE" val="1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PageNumberFontColor2;-2"/>
  <p:tag name="COLORSETCLASSNAME" val="ColorSet1"/>
  <p:tag name="SCRIPT" val="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PageBox"/>
  <p:tag name="SHAPECLASSPROTECTIONTYPE" val="3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" val="-2;-2;-2;-2;TitleFontColor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TitleBoxOnTitleSlide"/>
  <p:tag name="SHAPECLASSPROTECTIONTYPE" val="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Subtitle"/>
  <p:tag name="SHAPECLASSPROTECTIONTYPE" val="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ChapterBoxColor;ChapterBoxColor;-2;-2;ChapterBoxColor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Headerbox"/>
  <p:tag name="SHAPECLASSPROTECTIONTYPE" val="1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HeaderLineColor;-2;-2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HeaderLine"/>
  <p:tag name="SHAPECLASSPROTECTIONTYPE" val="1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FooterLineColor;-2;FooterLineColor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FooterLine"/>
  <p:tag name="SHAPECLASSPROTECTIONTYPE" val="1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2_SHAPECLASSPROTECTIONTYPE" val="15"/>
  <p:tag name="TEXT BOX 26_SHAPECLASSPROTECTIONTYPE" val="2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BoschBitmapHolder"/>
  <p:tag name="SHAPECLASSFILE" val="PPTFootCol.png"/>
  <p:tag name="SHAPECLASSPROTECTIONTYPE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27_SHAPECLASSPROTECTIONTYPE" val="15"/>
  <p:tag name="TEXT BOX 26_SHAPECLASSPROTECTIONTYPE" val="2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W" val="-1"/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COLORS" val="-2;-2;-2;-2;-1;-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LogoRightColor;LogoRightColor;-2;-2;-1;-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Blue1;White;-2;-2;-1;-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Gray1;-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-1;Black426;White;-1;-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-1;Black426;White;-1;-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-1;Black426;White;-1;-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-1;Black426;White;-1;-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-1;Black426;White;-1;-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2;-2;-1;-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BoschBitmap"/>
  <p:tag name="SHAPECLASSFILE" val="BOCOL.png"/>
  <p:tag name="SHAPECLASSPROTECTIONTYPE" val="1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27_SHAPECLASSPROTECTIONTYPE" val="15"/>
  <p:tag name="TEXT BOX 26_SHAPECLASSPROTECTIONTYPE" val="2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extBox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extBox"/>
  <p:tag name="SHAPECLASSPROTECTIONTYPE" val="0"/>
  <p:tag name="COLORS" val="-2;-2;-2;-2;-1;-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BoschRed;-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W" val="-1"/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COLORS" val="-2;-2;-2;-2;-1;-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Extra18;-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W" val="-1"/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COLORS" val="-2;-2;-2;-2;-1;-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Blue1;LogoRightColor;-2;-2;-1;-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PageNumberFontColor2;-2"/>
  <p:tag name="COLORSETCLASSNAME" val="ColorSet1"/>
  <p:tag name="SCRIPT" val="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PageBox"/>
  <p:tag name="SHAPECLASSPROTECTIONTYPE" val="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27_SHAPECLASSPROTECTIONTYPE" val="15"/>
  <p:tag name="TEXT BOX 26_SHAPECLASSPROTECTIONTYPE" val="27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27_SHAPECLASSPROTECTIONTYPE" val="15"/>
  <p:tag name="TEXT BOX 26_SHAPECLASSPROTECTIONTYPE" val="2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W" val="-1"/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COLORS" val="-2;-2;-2;-2;-1;-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3_SHAPECLASSPROTECTIONTYPE" val="15"/>
  <p:tag name="TEXT BOX 26_SHAPECLASSPROTECTIONTYPE" val="2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W" val="-1"/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COLORS" val="-2;-2;-2;-2;-1;-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0_SHAPECLASSPROTECTIONTYPE" val="15"/>
  <p:tag name="TEXT BOX 26_SHAPECLASSPROTECTIONTYPE" val="2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W" val="-1"/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COLORS" val="-2;-2;-2;-2;-1;-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4_SHAPECLASSPROTECTIONTYPE" val="15"/>
  <p:tag name="TEXT BOX 26_SHAPECLASSPROTECTIONTYPE" val="2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WW" val="-1"/>
  <p:tag name="COLORS" val="-2;-2;-2;-2;-1;-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  <p:tag name="K_DONE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  <p:tag name="K_DONE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WW" val="-1"/>
  <p:tag name="COLORS" val="-2;-2;-2;-2;-1;-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WW" val="-1"/>
  <p:tag name="COLORS" val="-2;-2;-2;-2;-1;-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WW" val="-1"/>
  <p:tag name="COLORS" val="-2;-2;-2;-2;-1;-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W" val="-1"/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COLORS" val="-2;-2;-2;-2;-1;-2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LogoRightColor;-1;-2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LogoRightColor;-1;-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LogoRightColor;-1;-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LogoRightColor;-1;-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LogoRightColor;-1;-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LogoRightColor;-1;-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LogoRightColor;-1;-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oschRed;LogoRightColor;-1;-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ChapterBoxColor;ChapterBoxColor;-2;-2;ChapterBoxColor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Headerbox"/>
  <p:tag name="SHAPECLASSPROTECTIONTYPE" val="1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LogoRightColor;LogoRightColor;LogoRightColor;LogoRightColor;-1;-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HeaderLineColor;-2;-2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HeaderLine"/>
  <p:tag name="SHAPECLASSPROTECTIONTYPE" val="1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extBoxFont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TextBox"/>
  <p:tag name="SHAPECLASSPROTECTIONTYPE" val="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FooterLineColor;-2;FooterLineColor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FooterLine"/>
  <p:tag name="SHAPECLASSPROTECTIONTYPE" val="1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SETCLASSNAME" val="TitleContent"/>
  <p:tag name="SHAPECLASSPROTECTIONTYPE" val="2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COLORS" val="-2;-2;-2;-2;BGroupColor;-2"/>
  <p:tag name="SHAPESETCLASSNAME" val="TitleContent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COLORS" val="-2;-2;-2;-2;ChapterFontColor;-2"/>
  <p:tag name="SHAPESETCLASSNAME" val="TitleContent"/>
  <p:tag name="SHAPECLASSPROTECTIONTYPE" val="2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" val="-2;-2;-2;-2;TitleFontColor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TitleBox"/>
  <p:tag name="SHAPECLASSPROTECTIONTYPE" val="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tNavbar"/>
  <p:tag name="SHAPECLASSPROTECTIONTYPE" val="31"/>
  <p:tag name="COLORS" val="-2;-2;-2;-2;-2;-2"/>
  <p:tag name="SHAPESETCLASSNAME" val="TitleContent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COLORS" val="-2;-2;-2;-2;-2;-2"/>
  <p:tag name="SHAPESETCLASSNAME" val="TitleContent"/>
  <p:tag name="SHAPECLASSPROTECTIONTYPE" val="2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LogoRightColor;-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CTANGLE 3_SHAPECLASSPROTECTIONTYPE" val="0"/>
  <p:tag name="RECTANGLE 2_SHAPECLASSPROTECTIONTYPE" val="0"/>
  <p:tag name="RECTANGLE 4_SHAPECLASSPROTECTIONTYPE" val="11"/>
  <p:tag name="RECTANGLE 6_SHAPECLASSPROTECTIONTYPE" val="11"/>
  <p:tag name="PICTURE 8_SHAPECLASSPROTECTIONTYPE" val="15"/>
  <p:tag name="TEXT BOX 9_SHAPECLASSPROTECTIONTYPE" val="11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11_SHAPECLASSPROTECTIONTYPE" val="0"/>
  <p:tag name="RECTANGLE 22_SHAPECLASSPROTECTIONTYPE" val="63"/>
  <p:tag name="ML_1" val="STNL-CCTV_Ein4_ST"/>
  <p:tag name="ML_2" val="Bosch.mcr"/>
  <p:tag name="CONFIG" val="config01.xml"/>
  <p:tag name="TEXT BOX 23_SHAPECLASSPROTECTIONTYPE" val="31"/>
  <p:tag name="RECTANGLE 24_SHAPECLASSPROTECTIONTYPE" val="15"/>
  <p:tag name="PICTURE 25_SHAPECLASSPROTECTIONTYPE" val="15"/>
  <p:tag name="RECTANGLE 8_SHAPECLASSPROTECTIONTYPE" val="0"/>
  <p:tag name="NBTXT" val="Header of section"/>
  <p:tag name="NBTXTC" val="Header of section"/>
  <p:tag name="AGTX" val="Header of section"/>
  <p:tag name="AGTXC" val="Header of section"/>
  <p:tag name="FIELD.CHAPTER.COMBOINDEX" val="-2"/>
  <p:tag name="FIELD.REM_ANL.COMBOINDEX" val="-2"/>
  <p:tag name="FIELD.DPT.COMBOINDEX" val="-2"/>
  <p:tag name="TITOLO 15_SHAPECLASSPROTECTIONTYPE" val="0"/>
  <p:tag name="ML_LAYOUT_RESOURCE" val="BOSCH4_3.MCR"/>
  <p:tag name="FIELD.CHAPTER.CONTENT" val="Header of section"/>
  <p:tag name="FIELD.CHAPTER.VALUE" val="Header of section"/>
  <p:tag name="FIELD.REM_ANL.CONTENT" val=" "/>
  <p:tag name="FIELD.REM_ANL.VALUE" val=" "/>
  <p:tag name="FIELD.DPT.CONTENT" val="Department "/>
  <p:tag name="FIELD.DPT.VALUE" val="Department  | "/>
  <p:tag name="FIELDS.INITIALIZED" val="1"/>
  <p:tag name="SHAPESETCLASSNAME" val="TitleContent"/>
  <p:tag name="RECTANGLE 7_SHAPECLASSPROTECTIONTYPE" val="27"/>
  <p:tag name="RECTANGLE 5_SHAPECLASSPROTECTIONTYPE" val="27"/>
  <p:tag name="IMMAGINE 11_SHAPECLASSPROTECTIONTYPE" val="15"/>
  <p:tag name="TEXT BOX 26_SHAPECLASSPROTECTIONTYPE" val="2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MASKBeQik"/>
  <p:tag name="SHAPECLASSFILE" val="JUBILAEUM.png"/>
  <p:tag name="SHAPECLASSPROTECTIONTYPE" val="1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" val="-2;-2;-2;-2;CopyRightFontColor2;-2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Content"/>
</p:tagLst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53B63"/>
      </a:accent1>
      <a:accent2>
        <a:srgbClr val="425C8F"/>
      </a:accent2>
      <a:accent3>
        <a:srgbClr val="FFFFFF"/>
      </a:accent3>
      <a:accent4>
        <a:srgbClr val="000000"/>
      </a:accent4>
      <a:accent5>
        <a:srgbClr val="AAAFB7"/>
      </a:accent5>
      <a:accent6>
        <a:srgbClr val="3B5381"/>
      </a:accent6>
      <a:hlink>
        <a:srgbClr val="738CB4"/>
      </a:hlink>
      <a:folHlink>
        <a:srgbClr val="B0BBD0"/>
      </a:folHlink>
    </a:clrScheme>
    <a:fontScheme name="Standarddesign">
      <a:majorFont>
        <a:latin typeface="Bosch Office Sans"/>
        <a:ea typeface=""/>
        <a:cs typeface=""/>
      </a:majorFont>
      <a:minorFont>
        <a:latin typeface="Bosch Offic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69088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sch Office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69088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sch Office Sans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53B63"/>
        </a:accent1>
        <a:accent2>
          <a:srgbClr val="425C8F"/>
        </a:accent2>
        <a:accent3>
          <a:srgbClr val="FFFFFF"/>
        </a:accent3>
        <a:accent4>
          <a:srgbClr val="000000"/>
        </a:accent4>
        <a:accent5>
          <a:srgbClr val="AAAFB7"/>
        </a:accent5>
        <a:accent6>
          <a:srgbClr val="3B5381"/>
        </a:accent6>
        <a:hlink>
          <a:srgbClr val="738CB4"/>
        </a:hlink>
        <a:folHlink>
          <a:srgbClr val="B0BB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DEFAULTRB</Template>
  <TotalTime>15501</TotalTime>
  <Words>5023</Words>
  <Application>Microsoft Office PowerPoint</Application>
  <PresentationFormat>Personalizzato</PresentationFormat>
  <Paragraphs>610</Paragraphs>
  <Slides>41</Slides>
  <Notes>41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2" baseType="lpstr">
      <vt:lpstr>Standarddesign</vt:lpstr>
      <vt:lpstr>Diapositiva 1</vt:lpstr>
      <vt:lpstr>Agenda (2° giorno)</vt:lpstr>
      <vt:lpstr>Agenda (2° giorno)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Agenda (2° giorno)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Domande?</vt:lpstr>
      <vt:lpstr>Diapositiva 33</vt:lpstr>
      <vt:lpstr>Agenda</vt:lpstr>
      <vt:lpstr>Speed detection</vt:lpstr>
      <vt:lpstr>Shadow is part of the detection</vt:lpstr>
      <vt:lpstr>Idle object Detection vs. left luggage</vt:lpstr>
      <vt:lpstr>Bosch Lens Calculator</vt:lpstr>
      <vt:lpstr>Wireshark</vt:lpstr>
      <vt:lpstr>Wireshark</vt:lpstr>
      <vt:lpstr>Diapositiva 41</vt:lpstr>
    </vt:vector>
  </TitlesOfParts>
  <Company>VCS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Mso5ein</dc:creator>
  <cp:lastModifiedBy>tez5mi</cp:lastModifiedBy>
  <cp:revision>445</cp:revision>
  <dcterms:created xsi:type="dcterms:W3CDTF">2005-11-09T14:59:46Z</dcterms:created>
  <dcterms:modified xsi:type="dcterms:W3CDTF">2014-03-03T08:37:41Z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Path">
    <vt:lpwstr>IVA training concept</vt:lpwstr>
  </property>
</Properties>
</file>