
<file path=[Content_Types].xml><?xml version="1.0" encoding="utf-8"?>
<Types xmlns="http://schemas.openxmlformats.org/package/2006/content-types">
  <Default Extension="png" ContentType="image/png"/>
  <Default Extension="jpeg" ContentType="image/jpeg"/>
  <Default Extension="mov" ContentType="video/quicktime"/>
  <Default Extension="wmf" ContentType="image/x-wmf"/>
  <Default Extension="rels" ContentType="application/vnd.openxmlformats-package.relationships+xml"/>
  <Default Extension="xml" ContentType="application/xml"/>
  <Default Extension="fntdata" ContentType="application/x-fontdata"/>
  <Default Extension="avi" ContentType="video/x-msvide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7.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9.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10.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11.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12.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13.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notesSlides/notesSlide15.xml" ContentType="application/vnd.openxmlformats-officedocument.presentationml.notesSlide+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notesSlides/notesSlide16.xml" ContentType="application/vnd.openxmlformats-officedocument.presentationml.notesSlide+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notesSlides/notesSlide17.xml" ContentType="application/vnd.openxmlformats-officedocument.presentationml.notesSlide+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notesSlides/notesSlide18.xml" ContentType="application/vnd.openxmlformats-officedocument.presentationml.notesSlide+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notesSlides/notesSlide19.xml" ContentType="application/vnd.openxmlformats-officedocument.presentationml.notesSlide+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notesSlides/notesSlide20.xml" ContentType="application/vnd.openxmlformats-officedocument.presentationml.notesSlide+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notesSlides/notesSlide21.xml" ContentType="application/vnd.openxmlformats-officedocument.presentationml.notesSlide+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notesSlides/notesSlide22.xml" ContentType="application/vnd.openxmlformats-officedocument.presentationml.notesSlide+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notesSlides/notesSlide23.xml" ContentType="application/vnd.openxmlformats-officedocument.presentationml.notesSlide+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notesSlides/notesSlide24.xml" ContentType="application/vnd.openxmlformats-officedocument.presentationml.notesSlide+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notesSlides/notesSlide25.xml" ContentType="application/vnd.openxmlformats-officedocument.presentationml.notesSlide+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notesSlides/notesSlide26.xml" ContentType="application/vnd.openxmlformats-officedocument.presentationml.notesSlide+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notesSlides/notesSlide27.xml" ContentType="application/vnd.openxmlformats-officedocument.presentationml.notesSlide+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notesSlides/notesSlide28.xml" ContentType="application/vnd.openxmlformats-officedocument.presentationml.notesSlide+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notesSlides/notesSlide29.xml" ContentType="application/vnd.openxmlformats-officedocument.presentationml.notesSlide+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notesSlides/notesSlide30.xml" ContentType="application/vnd.openxmlformats-officedocument.presentationml.notesSlide+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notesSlides/notesSlide31.xml" ContentType="application/vnd.openxmlformats-officedocument.presentationml.notesSlide+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notesSlides/notesSlide32.xml" ContentType="application/vnd.openxmlformats-officedocument.presentationml.notesSlide+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notesSlides/notesSlide33.xml" ContentType="application/vnd.openxmlformats-officedocument.presentationml.notesSlide+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notesSlides/notesSlide34.xml" ContentType="application/vnd.openxmlformats-officedocument.presentationml.notesSlide+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notesSlides/notesSlide35.xml" ContentType="application/vnd.openxmlformats-officedocument.presentationml.notesSlide+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notesSlides/notesSlide36.xml" ContentType="application/vnd.openxmlformats-officedocument.presentationml.notesSlide+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notesSlides/notesSlide37.xml" ContentType="application/vnd.openxmlformats-officedocument.presentationml.notesSlide+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notesSlides/notesSlide38.xml" ContentType="application/vnd.openxmlformats-officedocument.presentationml.notesSlide+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notesSlides/notesSlide39.xml" ContentType="application/vnd.openxmlformats-officedocument.presentationml.notesSlide+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notesSlides/notesSlide40.xml" ContentType="application/vnd.openxmlformats-officedocument.presentationml.notesSlide+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notesSlides/notesSlide41.xml" ContentType="application/vnd.openxmlformats-officedocument.presentationml.notesSlide+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notesSlides/notesSlide42.xml" ContentType="application/vnd.openxmlformats-officedocument.presentationml.notesSlide+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notesSlides/notesSlide43.xml" ContentType="application/vnd.openxmlformats-officedocument.presentationml.notesSlide+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notesSlides/notesSlide44.xml" ContentType="application/vnd.openxmlformats-officedocument.presentationml.notesSlide+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notesSlides/notesSlide45.xml" ContentType="application/vnd.openxmlformats-officedocument.presentationml.notesSlide+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notesSlides/notesSlide46.xml" ContentType="application/vnd.openxmlformats-officedocument.presentationml.notesSlide+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notesSlides/notesSlide47.xml" ContentType="application/vnd.openxmlformats-officedocument.presentationml.notesSlide+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notesSlides/notesSlide48.xml" ContentType="application/vnd.openxmlformats-officedocument.presentationml.notesSlide+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notesSlides/notesSlide49.xml" ContentType="application/vnd.openxmlformats-officedocument.presentationml.notesSlide+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notesSlides/notesSlide50.xml" ContentType="application/vnd.openxmlformats-officedocument.presentationml.notesSlide+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notesSlides/notesSlide51.xml" ContentType="application/vnd.openxmlformats-officedocument.presentationml.notesSlide+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notesSlides/notesSlide52.xml" ContentType="application/vnd.openxmlformats-officedocument.presentationml.notesSlide+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notesSlides/notesSlide53.xml" ContentType="application/vnd.openxmlformats-officedocument.presentationml.notesSlide+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notesSlides/notesSlide54.xml" ContentType="application/vnd.openxmlformats-officedocument.presentationml.notesSlide+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notesSlides/notesSlide55.xml" ContentType="application/vnd.openxmlformats-officedocument.presentationml.notesSlide+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notesSlides/notesSlide56.xml" ContentType="application/vnd.openxmlformats-officedocument.presentationml.notesSlide+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notesSlides/notesSlide57.xml" ContentType="application/vnd.openxmlformats-officedocument.presentationml.notesSlide+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notesSlides/notesSlide58.xml" ContentType="application/vnd.openxmlformats-officedocument.presentationml.notesSlide+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notesSlides/notesSlide59.xml" ContentType="application/vnd.openxmlformats-officedocument.presentationml.notesSlide+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notesSlides/notesSlide60.xml" ContentType="application/vnd.openxmlformats-officedocument.presentationml.notesSlide+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notesSlides/notesSlide61.xml" ContentType="application/vnd.openxmlformats-officedocument.presentationml.notesSlide+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notesSlides/notesSlide62.xml" ContentType="application/vnd.openxmlformats-officedocument.presentationml.notesSlide+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notesSlides/notesSlide63.xml" ContentType="application/vnd.openxmlformats-officedocument.presentationml.notesSlide+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notesSlides/notesSlide64.xml" ContentType="application/vnd.openxmlformats-officedocument.presentationml.notesSlide+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notesSlides/notesSlide65.xml" ContentType="application/vnd.openxmlformats-officedocument.presentationml.notesSlide+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notesSlides/notesSlide66.xml" ContentType="application/vnd.openxmlformats-officedocument.presentationml.notesSlide+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notesSlides/notesSlide67.xml" ContentType="application/vnd.openxmlformats-officedocument.presentationml.notesSlide+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notesSlides/notesSlide68.xml" ContentType="application/vnd.openxmlformats-officedocument.presentationml.notesSlide+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notesSlides/notesSlide69.xml" ContentType="application/vnd.openxmlformats-officedocument.presentationml.notesSlide+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notesSlides/notesSlide70.xml" ContentType="application/vnd.openxmlformats-officedocument.presentationml.notesSlide+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notesSlides/notesSlide71.xml" ContentType="application/vnd.openxmlformats-officedocument.presentationml.notesSlide+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notesSlides/notesSlide72.xml" ContentType="application/vnd.openxmlformats-officedocument.presentationml.notesSlide+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notesSlides/notesSlide73.xml" ContentType="application/vnd.openxmlformats-officedocument.presentationml.notesSlide+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notesSlides/notesSlide74.xml" ContentType="application/vnd.openxmlformats-officedocument.presentationml.notesSlide+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notesSlides/notesSlide75.xml" ContentType="application/vnd.openxmlformats-officedocument.presentationml.notesSlide+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notesSlides/notesSlide76.xml" ContentType="application/vnd.openxmlformats-officedocument.presentationml.notesSlide+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notesSlides/notesSlide77.xml" ContentType="application/vnd.openxmlformats-officedocument.presentationml.notesSlide+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notesSlides/notesSlide78.xml" ContentType="application/vnd.openxmlformats-officedocument.presentationml.notesSlide+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notesSlides/notesSlide79.xml" ContentType="application/vnd.openxmlformats-officedocument.presentationml.notesSlide+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notesSlides/notesSlide80.xml" ContentType="application/vnd.openxmlformats-officedocument.presentationml.notesSlide+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3"/>
  </p:notesMasterIdLst>
  <p:handoutMasterIdLst>
    <p:handoutMasterId r:id="rId84"/>
  </p:handoutMasterIdLst>
  <p:sldIdLst>
    <p:sldId id="541" r:id="rId2"/>
    <p:sldId id="618" r:id="rId3"/>
    <p:sldId id="414" r:id="rId4"/>
    <p:sldId id="524" r:id="rId5"/>
    <p:sldId id="539" r:id="rId6"/>
    <p:sldId id="522" r:id="rId7"/>
    <p:sldId id="518" r:id="rId8"/>
    <p:sldId id="546" r:id="rId9"/>
    <p:sldId id="549" r:id="rId10"/>
    <p:sldId id="550" r:id="rId11"/>
    <p:sldId id="551" r:id="rId12"/>
    <p:sldId id="552" r:id="rId13"/>
    <p:sldId id="542" r:id="rId14"/>
    <p:sldId id="543" r:id="rId15"/>
    <p:sldId id="544" r:id="rId16"/>
    <p:sldId id="545" r:id="rId17"/>
    <p:sldId id="547" r:id="rId18"/>
    <p:sldId id="548" r:id="rId19"/>
    <p:sldId id="558" r:id="rId20"/>
    <p:sldId id="553" r:id="rId21"/>
    <p:sldId id="559" r:id="rId22"/>
    <p:sldId id="554" r:id="rId23"/>
    <p:sldId id="560" r:id="rId24"/>
    <p:sldId id="561" r:id="rId25"/>
    <p:sldId id="555" r:id="rId26"/>
    <p:sldId id="562" r:id="rId27"/>
    <p:sldId id="556" r:id="rId28"/>
    <p:sldId id="563" r:id="rId29"/>
    <p:sldId id="557" r:id="rId30"/>
    <p:sldId id="564" r:id="rId31"/>
    <p:sldId id="565" r:id="rId32"/>
    <p:sldId id="566" r:id="rId33"/>
    <p:sldId id="567" r:id="rId34"/>
    <p:sldId id="568" r:id="rId35"/>
    <p:sldId id="569" r:id="rId36"/>
    <p:sldId id="573" r:id="rId37"/>
    <p:sldId id="575" r:id="rId38"/>
    <p:sldId id="576" r:id="rId39"/>
    <p:sldId id="577" r:id="rId40"/>
    <p:sldId id="578" r:id="rId41"/>
    <p:sldId id="579" r:id="rId42"/>
    <p:sldId id="580" r:id="rId43"/>
    <p:sldId id="581" r:id="rId44"/>
    <p:sldId id="582" r:id="rId45"/>
    <p:sldId id="583" r:id="rId46"/>
    <p:sldId id="586" r:id="rId47"/>
    <p:sldId id="584" r:id="rId48"/>
    <p:sldId id="585" r:id="rId49"/>
    <p:sldId id="570" r:id="rId50"/>
    <p:sldId id="571" r:id="rId51"/>
    <p:sldId id="592" r:id="rId52"/>
    <p:sldId id="572" r:id="rId53"/>
    <p:sldId id="591" r:id="rId54"/>
    <p:sldId id="587" r:id="rId55"/>
    <p:sldId id="588" r:id="rId56"/>
    <p:sldId id="594" r:id="rId57"/>
    <p:sldId id="589" r:id="rId58"/>
    <p:sldId id="590" r:id="rId59"/>
    <p:sldId id="595" r:id="rId60"/>
    <p:sldId id="596" r:id="rId61"/>
    <p:sldId id="597" r:id="rId62"/>
    <p:sldId id="616" r:id="rId63"/>
    <p:sldId id="593" r:id="rId64"/>
    <p:sldId id="598" r:id="rId65"/>
    <p:sldId id="599" r:id="rId66"/>
    <p:sldId id="601" r:id="rId67"/>
    <p:sldId id="602" r:id="rId68"/>
    <p:sldId id="603" r:id="rId69"/>
    <p:sldId id="604" r:id="rId70"/>
    <p:sldId id="605" r:id="rId71"/>
    <p:sldId id="606" r:id="rId72"/>
    <p:sldId id="607" r:id="rId73"/>
    <p:sldId id="608" r:id="rId74"/>
    <p:sldId id="609" r:id="rId75"/>
    <p:sldId id="610" r:id="rId76"/>
    <p:sldId id="612" r:id="rId77"/>
    <p:sldId id="611" r:id="rId78"/>
    <p:sldId id="613" r:id="rId79"/>
    <p:sldId id="614" r:id="rId80"/>
    <p:sldId id="615" r:id="rId81"/>
    <p:sldId id="617" r:id="rId82"/>
  </p:sldIdLst>
  <p:sldSz cx="10969625" cy="6170613"/>
  <p:notesSz cx="6858000" cy="9144000"/>
  <p:embeddedFontLst>
    <p:embeddedFont>
      <p:font typeface="Wingdings 3" panose="05040102010807070707" pitchFamily="18" charset="2"/>
      <p:regular r:id="rId85"/>
    </p:embeddedFont>
    <p:embeddedFont>
      <p:font typeface="Bosch Office Sans" panose="020B0604020202020204" pitchFamily="34" charset="0"/>
      <p:regular r:id="rId86"/>
      <p:bold r:id="rId87"/>
      <p:italic r:id="rId88"/>
      <p:boldItalic r:id="rId89"/>
    </p:embeddedFont>
    <p:embeddedFont>
      <p:font typeface="Calibri" panose="020F0502020204030204" pitchFamily="34" charset="0"/>
      <p:regular r:id="rId90"/>
      <p:bold r:id="rId91"/>
      <p:italic r:id="rId92"/>
      <p:boldItalic r:id="rId93"/>
    </p:embeddedFont>
  </p:embeddedFontLst>
  <p:custDataLst>
    <p:tags r:id="rId94"/>
  </p:custDataLst>
  <p:defaultTextStyle>
    <a:defPPr>
      <a:defRPr lang="de-DE"/>
    </a:defPPr>
    <a:lvl1pPr algn="l" rtl="0" fontAlgn="base">
      <a:spcBef>
        <a:spcPct val="0"/>
      </a:spcBef>
      <a:spcAft>
        <a:spcPct val="0"/>
      </a:spcAft>
      <a:buNone/>
      <a:defRPr lang="en-GB" sz="1800" b="0" i="0" u="none" kern="1200">
        <a:solidFill>
          <a:schemeClr val="tx1"/>
        </a:solidFill>
        <a:latin typeface="Bosch Office Sans" panose="020B0604020202020204" pitchFamily="34" charset="0"/>
        <a:ea typeface="+mn-ea"/>
        <a:cs typeface="+mn-cs"/>
      </a:defRPr>
    </a:lvl1pPr>
    <a:lvl2pPr marL="457200" algn="l" rtl="0" fontAlgn="base">
      <a:spcBef>
        <a:spcPct val="0"/>
      </a:spcBef>
      <a:spcAft>
        <a:spcPct val="0"/>
      </a:spcAft>
      <a:defRPr kern="1200">
        <a:solidFill>
          <a:schemeClr val="tx1"/>
        </a:solidFill>
        <a:latin typeface="Bosch Office Sans" pitchFamily="34" charset="0"/>
        <a:ea typeface="+mn-ea"/>
        <a:cs typeface="+mn-cs"/>
      </a:defRPr>
    </a:lvl2pPr>
    <a:lvl3pPr marL="914400" algn="l" rtl="0" fontAlgn="base">
      <a:spcBef>
        <a:spcPct val="0"/>
      </a:spcBef>
      <a:spcAft>
        <a:spcPct val="0"/>
      </a:spcAft>
      <a:defRPr kern="1200">
        <a:solidFill>
          <a:schemeClr val="tx1"/>
        </a:solidFill>
        <a:latin typeface="Bosch Office Sans" pitchFamily="34" charset="0"/>
        <a:ea typeface="+mn-ea"/>
        <a:cs typeface="+mn-cs"/>
      </a:defRPr>
    </a:lvl3pPr>
    <a:lvl4pPr marL="1371600" algn="l" rtl="0" fontAlgn="base">
      <a:spcBef>
        <a:spcPct val="0"/>
      </a:spcBef>
      <a:spcAft>
        <a:spcPct val="0"/>
      </a:spcAft>
      <a:defRPr kern="1200">
        <a:solidFill>
          <a:schemeClr val="tx1"/>
        </a:solidFill>
        <a:latin typeface="Bosch Office Sans" pitchFamily="34" charset="0"/>
        <a:ea typeface="+mn-ea"/>
        <a:cs typeface="+mn-cs"/>
      </a:defRPr>
    </a:lvl4pPr>
    <a:lvl5pPr marL="1828800" algn="l" rtl="0" fontAlgn="base">
      <a:spcBef>
        <a:spcPct val="0"/>
      </a:spcBef>
      <a:spcAft>
        <a:spcPct val="0"/>
      </a:spcAft>
      <a:defRPr kern="1200">
        <a:solidFill>
          <a:schemeClr val="tx1"/>
        </a:solidFill>
        <a:latin typeface="Bosch Office Sans" pitchFamily="34" charset="0"/>
        <a:ea typeface="+mn-ea"/>
        <a:cs typeface="+mn-cs"/>
      </a:defRPr>
    </a:lvl5pPr>
    <a:lvl6pPr marL="2286000" algn="l" defTabSz="914400" rtl="0" eaLnBrk="1" latinLnBrk="0" hangingPunct="1">
      <a:defRPr kern="1200">
        <a:solidFill>
          <a:schemeClr val="tx1"/>
        </a:solidFill>
        <a:latin typeface="Bosch Office Sans" pitchFamily="34" charset="0"/>
        <a:ea typeface="+mn-ea"/>
        <a:cs typeface="+mn-cs"/>
      </a:defRPr>
    </a:lvl6pPr>
    <a:lvl7pPr marL="2743200" algn="l" defTabSz="914400" rtl="0" eaLnBrk="1" latinLnBrk="0" hangingPunct="1">
      <a:defRPr kern="1200">
        <a:solidFill>
          <a:schemeClr val="tx1"/>
        </a:solidFill>
        <a:latin typeface="Bosch Office Sans" pitchFamily="34" charset="0"/>
        <a:ea typeface="+mn-ea"/>
        <a:cs typeface="+mn-cs"/>
      </a:defRPr>
    </a:lvl7pPr>
    <a:lvl8pPr marL="3200400" algn="l" defTabSz="914400" rtl="0" eaLnBrk="1" latinLnBrk="0" hangingPunct="1">
      <a:defRPr kern="1200">
        <a:solidFill>
          <a:schemeClr val="tx1"/>
        </a:solidFill>
        <a:latin typeface="Bosch Office Sans" pitchFamily="34" charset="0"/>
        <a:ea typeface="+mn-ea"/>
        <a:cs typeface="+mn-cs"/>
      </a:defRPr>
    </a:lvl8pPr>
    <a:lvl9pPr marL="3657600" algn="l" defTabSz="914400" rtl="0" eaLnBrk="1" latinLnBrk="0" hangingPunct="1">
      <a:defRPr kern="1200">
        <a:solidFill>
          <a:schemeClr val="tx1"/>
        </a:solidFill>
        <a:latin typeface="Bosch Office Sans" pitchFamily="34" charset="0"/>
        <a:ea typeface="+mn-ea"/>
        <a:cs typeface="+mn-cs"/>
      </a:defRPr>
    </a:lvl9pPr>
  </p:defaultTextStyle>
  <p:extLst>
    <p:ext uri="{EFAFB233-063F-42B5-8137-9DF3F51BA10A}">
      <p15:sldGuideLst xmlns:p15="http://schemas.microsoft.com/office/powerpoint/2012/main">
        <p15:guide id="1" orient="horz" pos="160" userDrawn="1">
          <p15:clr>
            <a:srgbClr val="A4A3A4"/>
          </p15:clr>
        </p15:guide>
        <p15:guide id="2" orient="horz" pos="656" userDrawn="1">
          <p15:clr>
            <a:srgbClr val="A4A3A4"/>
          </p15:clr>
        </p15:guide>
        <p15:guide id="3" orient="horz" pos="816" userDrawn="1">
          <p15:clr>
            <a:srgbClr val="A4A3A4"/>
          </p15:clr>
        </p15:guide>
        <p15:guide id="4" orient="horz" pos="3440" userDrawn="1">
          <p15:clr>
            <a:srgbClr val="A4A3A4"/>
          </p15:clr>
        </p15:guide>
        <p15:guide id="5" pos="160" userDrawn="1">
          <p15:clr>
            <a:srgbClr val="A4A3A4"/>
          </p15:clr>
        </p15:guide>
        <p15:guide id="6" pos="67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ss1ein" initials="b" lastIdx="110" clrIdx="0"/>
  <p:cmAuthor id="1" name="Julia Ebling" initials="eb" lastIdx="17" clrIdx="1"/>
  <p:cmAuthor id="2" name="Bindels Sven (ST-VS/MKK)" initials="BS(" lastIdx="19" clrIdx="2">
    <p:extLst>
      <p:ext uri="{19B8F6BF-5375-455C-9EA6-DF929625EA0E}">
        <p15:presenceInfo xmlns:p15="http://schemas.microsoft.com/office/powerpoint/2012/main" userId="S-1-5-21-1606980848-1958367476-1801674531-437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a:srgbClr val="D70012"/>
    <a:srgbClr val="A80163"/>
    <a:srgbClr val="3F136C"/>
    <a:srgbClr val="08427E"/>
    <a:srgbClr val="0E78C5"/>
    <a:srgbClr val="1399A0"/>
    <a:srgbClr val="67B419"/>
    <a:srgbClr val="0A51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0987" autoAdjust="0"/>
  </p:normalViewPr>
  <p:slideViewPr>
    <p:cSldViewPr showGuides="1">
      <p:cViewPr varScale="1">
        <p:scale>
          <a:sx n="83" d="100"/>
          <a:sy n="83" d="100"/>
        </p:scale>
        <p:origin x="576" y="78"/>
      </p:cViewPr>
      <p:guideLst>
        <p:guide orient="horz" pos="160"/>
        <p:guide orient="horz" pos="656"/>
        <p:guide orient="horz" pos="816"/>
        <p:guide orient="horz" pos="3440"/>
        <p:guide pos="160"/>
        <p:guide pos="6744"/>
      </p:guideLst>
    </p:cSldViewPr>
  </p:slideViewPr>
  <p:notesTextViewPr>
    <p:cViewPr>
      <p:scale>
        <a:sx n="75" d="100"/>
        <a:sy n="7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font" Target="fonts/font5.fntdata"/><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6.fntdata"/><Relationship Id="rId95"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1.fntdata"/><Relationship Id="rId93" Type="http://schemas.openxmlformats.org/officeDocument/2006/relationships/font" Target="fonts/font9.fntdata"/><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font" Target="fonts/font4.fntdata"/><Relationship Id="rId91" Type="http://schemas.openxmlformats.org/officeDocument/2006/relationships/font" Target="fonts/font7.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2.fntdata"/><Relationship Id="rId94" Type="http://schemas.openxmlformats.org/officeDocument/2006/relationships/tags" Target="tags/tag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1A34CF-2594-4A12-A2AA-04975C2139F3}" type="doc">
      <dgm:prSet loTypeId="urn:microsoft.com/office/officeart/2005/8/layout/chevron1" loCatId="process" qsTypeId="urn:microsoft.com/office/officeart/2005/8/quickstyle/simple1" qsCatId="simple" csTypeId="urn:microsoft.com/office/officeart/2005/8/colors/accent1_2" csCatId="accent1" phldr="1"/>
      <dgm:spPr/>
    </dgm:pt>
    <dgm:pt modelId="{BBE26FD0-15AA-40BD-821D-F2110744CFA1}">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1999</a:t>
          </a:r>
          <a:endParaRPr lang="en-US" sz="1200" b="1" dirty="0"/>
        </a:p>
      </dgm:t>
    </dgm:pt>
    <dgm:pt modelId="{84D4E37E-D004-4D5E-BF63-EEF694506433}" type="parTrans" cxnId="{A5CC23A1-D354-4879-B339-C31D2E96F30C}">
      <dgm:prSet/>
      <dgm:spPr/>
      <dgm:t>
        <a:bodyPr/>
        <a:lstStyle/>
        <a:p>
          <a:endParaRPr lang="en-US"/>
        </a:p>
      </dgm:t>
    </dgm:pt>
    <dgm:pt modelId="{B4F3440D-2930-4FD4-B6D0-EBD9E05580C1}" type="sibTrans" cxnId="{A5CC23A1-D354-4879-B339-C31D2E96F30C}">
      <dgm:prSet/>
      <dgm:spPr/>
      <dgm:t>
        <a:bodyPr/>
        <a:lstStyle/>
        <a:p>
          <a:endParaRPr lang="en-US"/>
        </a:p>
      </dgm:t>
    </dgm:pt>
    <dgm:pt modelId="{D6C7B134-D320-4CC7-A65F-CEE9BC8AFC55}">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1200" b="1" dirty="0" smtClean="0"/>
            <a:t>2011</a:t>
          </a:r>
          <a:endParaRPr lang="en-US" sz="1200" b="1" dirty="0"/>
        </a:p>
      </dgm:t>
    </dgm:pt>
    <dgm:pt modelId="{DAA9AA9A-6534-4022-8B53-55C7C69231F6}" type="parTrans" cxnId="{4CE52457-3ADF-4996-A72E-9E835A0B1CC7}">
      <dgm:prSet/>
      <dgm:spPr/>
      <dgm:t>
        <a:bodyPr/>
        <a:lstStyle/>
        <a:p>
          <a:endParaRPr lang="en-US"/>
        </a:p>
      </dgm:t>
    </dgm:pt>
    <dgm:pt modelId="{BAC05715-4100-4775-B6A1-14C583B8BE00}" type="sibTrans" cxnId="{4CE52457-3ADF-4996-A72E-9E835A0B1CC7}">
      <dgm:prSet/>
      <dgm:spPr/>
      <dgm:t>
        <a:bodyPr/>
        <a:lstStyle/>
        <a:p>
          <a:endParaRPr lang="en-US"/>
        </a:p>
      </dgm:t>
    </dgm:pt>
    <dgm:pt modelId="{DF2B84F8-5F5E-4728-B9A0-71B374A965DD}">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1200" b="1" dirty="0" smtClean="0"/>
            <a:t>2012</a:t>
          </a:r>
          <a:endParaRPr lang="en-US" sz="1200" b="1" dirty="0"/>
        </a:p>
      </dgm:t>
    </dgm:pt>
    <dgm:pt modelId="{4BD5F04D-7025-4CB7-9766-9AF72E8B94E0}" type="parTrans" cxnId="{E2134ABE-697B-47C0-B0A2-90096810BBE1}">
      <dgm:prSet/>
      <dgm:spPr/>
      <dgm:t>
        <a:bodyPr/>
        <a:lstStyle/>
        <a:p>
          <a:endParaRPr lang="en-US"/>
        </a:p>
      </dgm:t>
    </dgm:pt>
    <dgm:pt modelId="{0B307425-C0E8-411F-840B-C897A265EAED}" type="sibTrans" cxnId="{E2134ABE-697B-47C0-B0A2-90096810BBE1}">
      <dgm:prSet/>
      <dgm:spPr/>
      <dgm:t>
        <a:bodyPr/>
        <a:lstStyle/>
        <a:p>
          <a:endParaRPr lang="en-US"/>
        </a:p>
      </dgm:t>
    </dgm:pt>
    <dgm:pt modelId="{AE11F535-DD1A-4A50-9FAD-F013C7421DF5}">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1200" b="1" dirty="0" smtClean="0"/>
            <a:t>2013</a:t>
          </a:r>
        </a:p>
      </dgm:t>
    </dgm:pt>
    <dgm:pt modelId="{6ADBF55E-CDF6-4BB4-B47A-CCA96AA64544}" type="parTrans" cxnId="{2316B7FF-1AAF-4A7C-AF5D-095CE59FFC98}">
      <dgm:prSet/>
      <dgm:spPr/>
      <dgm:t>
        <a:bodyPr/>
        <a:lstStyle/>
        <a:p>
          <a:endParaRPr lang="en-US"/>
        </a:p>
      </dgm:t>
    </dgm:pt>
    <dgm:pt modelId="{B5B7D1CE-D7B5-4D05-9480-F387723FDA5C}" type="sibTrans" cxnId="{2316B7FF-1AAF-4A7C-AF5D-095CE59FFC98}">
      <dgm:prSet/>
      <dgm:spPr/>
      <dgm:t>
        <a:bodyPr/>
        <a:lstStyle/>
        <a:p>
          <a:endParaRPr lang="en-US"/>
        </a:p>
      </dgm:t>
    </dgm:pt>
    <dgm:pt modelId="{A5197716-E987-4D9B-A12C-0C104937B83A}">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2001</a:t>
          </a:r>
        </a:p>
      </dgm:t>
    </dgm:pt>
    <dgm:pt modelId="{497D3B5E-0DDA-4BAF-BD3C-4EADA00B6762}" type="parTrans" cxnId="{2C3ADA68-A98D-4E36-91AD-E0140D65A33F}">
      <dgm:prSet/>
      <dgm:spPr/>
      <dgm:t>
        <a:bodyPr/>
        <a:lstStyle/>
        <a:p>
          <a:endParaRPr lang="en-US"/>
        </a:p>
      </dgm:t>
    </dgm:pt>
    <dgm:pt modelId="{98A50D64-30CD-4C6F-9680-837F4FE2E827}" type="sibTrans" cxnId="{2C3ADA68-A98D-4E36-91AD-E0140D65A33F}">
      <dgm:prSet/>
      <dgm:spPr/>
      <dgm:t>
        <a:bodyPr/>
        <a:lstStyle/>
        <a:p>
          <a:endParaRPr lang="en-US"/>
        </a:p>
      </dgm:t>
    </dgm:pt>
    <dgm:pt modelId="{D2D91033-F43A-44C7-B2D0-AD1AD31204DB}">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2002</a:t>
          </a:r>
          <a:endParaRPr lang="en-US" sz="1200" b="1" dirty="0"/>
        </a:p>
      </dgm:t>
    </dgm:pt>
    <dgm:pt modelId="{D4E31A4A-5C4B-401E-8561-AE7857A7C45B}" type="parTrans" cxnId="{D0C79616-E0BD-4A47-9EAB-CF61EB7492C5}">
      <dgm:prSet/>
      <dgm:spPr/>
      <dgm:t>
        <a:bodyPr/>
        <a:lstStyle/>
        <a:p>
          <a:endParaRPr lang="en-US"/>
        </a:p>
      </dgm:t>
    </dgm:pt>
    <dgm:pt modelId="{58ED0195-0849-4C4B-B21E-40A9BE5965F8}" type="sibTrans" cxnId="{D0C79616-E0BD-4A47-9EAB-CF61EB7492C5}">
      <dgm:prSet/>
      <dgm:spPr/>
      <dgm:t>
        <a:bodyPr/>
        <a:lstStyle/>
        <a:p>
          <a:endParaRPr lang="en-US"/>
        </a:p>
      </dgm:t>
    </dgm:pt>
    <dgm:pt modelId="{4D2ECEA2-DC2D-42A8-BCDF-1DA6D0777C26}">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2003</a:t>
          </a:r>
          <a:endParaRPr lang="en-US" sz="1200" b="1" dirty="0"/>
        </a:p>
      </dgm:t>
    </dgm:pt>
    <dgm:pt modelId="{D1C0A620-8C48-4953-922C-9D7220EFB7AA}" type="parTrans" cxnId="{F0A2AF31-D174-49E9-BC2D-67A64F863BF9}">
      <dgm:prSet/>
      <dgm:spPr/>
      <dgm:t>
        <a:bodyPr/>
        <a:lstStyle/>
        <a:p>
          <a:endParaRPr lang="en-US"/>
        </a:p>
      </dgm:t>
    </dgm:pt>
    <dgm:pt modelId="{4F56403E-5484-4068-9953-79B47FB3EEB8}" type="sibTrans" cxnId="{F0A2AF31-D174-49E9-BC2D-67A64F863BF9}">
      <dgm:prSet/>
      <dgm:spPr/>
      <dgm:t>
        <a:bodyPr/>
        <a:lstStyle/>
        <a:p>
          <a:endParaRPr lang="en-US"/>
        </a:p>
      </dgm:t>
    </dgm:pt>
    <dgm:pt modelId="{9615B89F-6A02-425B-960E-7BEAFEA9B3D7}">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2004</a:t>
          </a:r>
          <a:endParaRPr lang="en-US" sz="1200" b="1" dirty="0"/>
        </a:p>
      </dgm:t>
    </dgm:pt>
    <dgm:pt modelId="{F3B74D25-D87B-4856-8711-F5A8BEE4DB6F}" type="parTrans" cxnId="{208EC9EC-9BF1-44A4-AAC8-AA12F8AC6C3D}">
      <dgm:prSet/>
      <dgm:spPr/>
      <dgm:t>
        <a:bodyPr/>
        <a:lstStyle/>
        <a:p>
          <a:endParaRPr lang="en-US"/>
        </a:p>
      </dgm:t>
    </dgm:pt>
    <dgm:pt modelId="{955A4E00-D777-496B-B4C3-2820B00A87CF}" type="sibTrans" cxnId="{208EC9EC-9BF1-44A4-AAC8-AA12F8AC6C3D}">
      <dgm:prSet/>
      <dgm:spPr/>
      <dgm:t>
        <a:bodyPr/>
        <a:lstStyle/>
        <a:p>
          <a:endParaRPr lang="en-US"/>
        </a:p>
      </dgm:t>
    </dgm:pt>
    <dgm:pt modelId="{6AAD84B1-A05C-4519-9AA8-468C602C3048}">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2005</a:t>
          </a:r>
          <a:endParaRPr lang="en-US" sz="1200" b="1" dirty="0"/>
        </a:p>
      </dgm:t>
    </dgm:pt>
    <dgm:pt modelId="{649BC396-D915-406C-8A92-44EFF0B9E030}" type="parTrans" cxnId="{0C49F638-217F-4578-BF46-84BE1FC95CD7}">
      <dgm:prSet/>
      <dgm:spPr/>
      <dgm:t>
        <a:bodyPr/>
        <a:lstStyle/>
        <a:p>
          <a:endParaRPr lang="en-US"/>
        </a:p>
      </dgm:t>
    </dgm:pt>
    <dgm:pt modelId="{E1A51B45-137B-4B8C-A69E-2975F2FDE310}" type="sibTrans" cxnId="{0C49F638-217F-4578-BF46-84BE1FC95CD7}">
      <dgm:prSet/>
      <dgm:spPr/>
      <dgm:t>
        <a:bodyPr/>
        <a:lstStyle/>
        <a:p>
          <a:endParaRPr lang="en-US"/>
        </a:p>
      </dgm:t>
    </dgm:pt>
    <dgm:pt modelId="{EC834BAE-2D9E-4633-A0BC-746F6106E7C8}">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2006</a:t>
          </a:r>
          <a:endParaRPr lang="en-US" sz="1200" b="1" dirty="0"/>
        </a:p>
      </dgm:t>
    </dgm:pt>
    <dgm:pt modelId="{319F4647-138C-4C12-A763-2B1A21FE1B7C}" type="parTrans" cxnId="{339E0356-0ABC-4296-AC31-8BF2FED700B4}">
      <dgm:prSet/>
      <dgm:spPr/>
      <dgm:t>
        <a:bodyPr/>
        <a:lstStyle/>
        <a:p>
          <a:endParaRPr lang="en-US"/>
        </a:p>
      </dgm:t>
    </dgm:pt>
    <dgm:pt modelId="{F51B0481-DBD4-4F34-9CC2-6383D04C3BB8}" type="sibTrans" cxnId="{339E0356-0ABC-4296-AC31-8BF2FED700B4}">
      <dgm:prSet/>
      <dgm:spPr/>
      <dgm:t>
        <a:bodyPr/>
        <a:lstStyle/>
        <a:p>
          <a:endParaRPr lang="en-US"/>
        </a:p>
      </dgm:t>
    </dgm:pt>
    <dgm:pt modelId="{D09840D3-20E9-47E0-93AC-C2CEAFE357BA}">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2007</a:t>
          </a:r>
          <a:endParaRPr lang="en-US" sz="1200" b="1" dirty="0"/>
        </a:p>
      </dgm:t>
    </dgm:pt>
    <dgm:pt modelId="{93973B54-C771-4583-B63C-FCC1837761D7}" type="parTrans" cxnId="{2861DD5B-2AEE-4999-BB8D-7184C2750945}">
      <dgm:prSet/>
      <dgm:spPr/>
      <dgm:t>
        <a:bodyPr/>
        <a:lstStyle/>
        <a:p>
          <a:endParaRPr lang="en-US"/>
        </a:p>
      </dgm:t>
    </dgm:pt>
    <dgm:pt modelId="{17AB9E1F-CC65-494A-8574-5391318B13B0}" type="sibTrans" cxnId="{2861DD5B-2AEE-4999-BB8D-7184C2750945}">
      <dgm:prSet/>
      <dgm:spPr/>
      <dgm:t>
        <a:bodyPr/>
        <a:lstStyle/>
        <a:p>
          <a:endParaRPr lang="en-US"/>
        </a:p>
      </dgm:t>
    </dgm:pt>
    <dgm:pt modelId="{5CCE5664-32CF-441C-BA6D-4C6F3B53ECC4}">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2008</a:t>
          </a:r>
          <a:endParaRPr lang="en-US" sz="1200" b="1" dirty="0"/>
        </a:p>
      </dgm:t>
    </dgm:pt>
    <dgm:pt modelId="{191A7F3D-EF8E-454A-BE4B-214BC7238D57}" type="parTrans" cxnId="{FC8F666E-62E1-4F9F-822E-0E108CABD709}">
      <dgm:prSet/>
      <dgm:spPr/>
      <dgm:t>
        <a:bodyPr/>
        <a:lstStyle/>
        <a:p>
          <a:endParaRPr lang="en-US"/>
        </a:p>
      </dgm:t>
    </dgm:pt>
    <dgm:pt modelId="{47D93B1F-4C42-4149-9AA6-36C026236C97}" type="sibTrans" cxnId="{FC8F666E-62E1-4F9F-822E-0E108CABD709}">
      <dgm:prSet/>
      <dgm:spPr/>
      <dgm:t>
        <a:bodyPr/>
        <a:lstStyle/>
        <a:p>
          <a:endParaRPr lang="en-US"/>
        </a:p>
      </dgm:t>
    </dgm:pt>
    <dgm:pt modelId="{247CCDAC-CFC2-40B1-AD99-36BDF8793EF0}">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2009</a:t>
          </a:r>
          <a:endParaRPr lang="en-US" sz="1200" b="1" dirty="0"/>
        </a:p>
      </dgm:t>
    </dgm:pt>
    <dgm:pt modelId="{63961180-07F2-4F47-B305-988E189C9281}" type="parTrans" cxnId="{90C81B31-0319-47C5-B346-4C95EB71CB70}">
      <dgm:prSet/>
      <dgm:spPr/>
      <dgm:t>
        <a:bodyPr/>
        <a:lstStyle/>
        <a:p>
          <a:endParaRPr lang="en-US"/>
        </a:p>
      </dgm:t>
    </dgm:pt>
    <dgm:pt modelId="{E5E4D70F-FB16-47B5-A768-95FF58A69B71}" type="sibTrans" cxnId="{90C81B31-0319-47C5-B346-4C95EB71CB70}">
      <dgm:prSet/>
      <dgm:spPr/>
      <dgm:t>
        <a:bodyPr/>
        <a:lstStyle/>
        <a:p>
          <a:endParaRPr lang="en-US"/>
        </a:p>
      </dgm:t>
    </dgm:pt>
    <dgm:pt modelId="{9A9B168C-1F8C-47FE-A42E-8DC82C354D37}">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2010</a:t>
          </a:r>
          <a:endParaRPr lang="en-US" sz="1200" b="1" dirty="0"/>
        </a:p>
      </dgm:t>
    </dgm:pt>
    <dgm:pt modelId="{FFCF6AFD-454A-4751-BE57-3725066AB1E8}" type="parTrans" cxnId="{78EB2F18-002C-444A-B847-59DB7CED729F}">
      <dgm:prSet/>
      <dgm:spPr/>
      <dgm:t>
        <a:bodyPr/>
        <a:lstStyle/>
        <a:p>
          <a:endParaRPr lang="en-US"/>
        </a:p>
      </dgm:t>
    </dgm:pt>
    <dgm:pt modelId="{32BB67B4-451E-4DF8-AF7D-05B75A704953}" type="sibTrans" cxnId="{78EB2F18-002C-444A-B847-59DB7CED729F}">
      <dgm:prSet/>
      <dgm:spPr/>
      <dgm:t>
        <a:bodyPr/>
        <a:lstStyle/>
        <a:p>
          <a:endParaRPr lang="en-US"/>
        </a:p>
      </dgm:t>
    </dgm:pt>
    <dgm:pt modelId="{8E53AB08-AA87-4602-ABC1-36097737C80D}">
      <dgm:prSet phldrT="[Text]" custT="1">
        <dgm:style>
          <a:lnRef idx="1">
            <a:schemeClr val="accent2"/>
          </a:lnRef>
          <a:fillRef idx="3">
            <a:schemeClr val="accent2"/>
          </a:fillRef>
          <a:effectRef idx="2">
            <a:schemeClr val="accent2"/>
          </a:effectRef>
          <a:fontRef idx="minor">
            <a:schemeClr val="lt1"/>
          </a:fontRef>
        </dgm:style>
      </dgm:prSet>
      <dgm:spPr/>
      <dgm:t>
        <a:bodyPr anchor="ctr"/>
        <a:lstStyle/>
        <a:p>
          <a:pPr algn="ctr"/>
          <a:r>
            <a:rPr lang="en-US" sz="1200" b="1" dirty="0" smtClean="0"/>
            <a:t>2000</a:t>
          </a:r>
          <a:endParaRPr lang="en-US" sz="1200" b="1" dirty="0"/>
        </a:p>
      </dgm:t>
    </dgm:pt>
    <dgm:pt modelId="{C7C8EC01-0F95-4393-ADDD-949FB2B20030}" type="parTrans" cxnId="{99724950-35C4-4FA4-A42A-CAAEF8A41C9C}">
      <dgm:prSet/>
      <dgm:spPr/>
      <dgm:t>
        <a:bodyPr/>
        <a:lstStyle/>
        <a:p>
          <a:endParaRPr lang="en-US"/>
        </a:p>
      </dgm:t>
    </dgm:pt>
    <dgm:pt modelId="{931F39D8-A497-4F72-8566-FF68609933C8}" type="sibTrans" cxnId="{99724950-35C4-4FA4-A42A-CAAEF8A41C9C}">
      <dgm:prSet/>
      <dgm:spPr/>
      <dgm:t>
        <a:bodyPr/>
        <a:lstStyle/>
        <a:p>
          <a:endParaRPr lang="en-US"/>
        </a:p>
      </dgm:t>
    </dgm:pt>
    <dgm:pt modelId="{8CC486E0-4202-4E28-8702-D8430E8C5BFB}">
      <dgm:prSet>
        <dgm:style>
          <a:lnRef idx="1">
            <a:schemeClr val="accent2"/>
          </a:lnRef>
          <a:fillRef idx="3">
            <a:schemeClr val="accent2"/>
          </a:fillRef>
          <a:effectRef idx="2">
            <a:schemeClr val="accent2"/>
          </a:effectRef>
          <a:fontRef idx="minor">
            <a:schemeClr val="lt1"/>
          </a:fontRef>
        </dgm:style>
      </dgm:prSet>
      <dgm:spPr/>
      <dgm:t>
        <a:bodyPr/>
        <a:lstStyle/>
        <a:p>
          <a:r>
            <a:rPr lang="en-US" b="1" dirty="0" smtClean="0"/>
            <a:t>2014</a:t>
          </a:r>
          <a:endParaRPr lang="en-US" b="1" dirty="0"/>
        </a:p>
      </dgm:t>
    </dgm:pt>
    <dgm:pt modelId="{E8C7ED9A-31B4-4B72-9B7A-6F5A5E7191B8}" type="parTrans" cxnId="{524D1FF0-0892-48EF-B906-70E191470B08}">
      <dgm:prSet/>
      <dgm:spPr/>
      <dgm:t>
        <a:bodyPr/>
        <a:lstStyle/>
        <a:p>
          <a:endParaRPr lang="en-US"/>
        </a:p>
      </dgm:t>
    </dgm:pt>
    <dgm:pt modelId="{7E2C78E5-52AA-44E7-B2E1-BA321B7B1C1D}" type="sibTrans" cxnId="{524D1FF0-0892-48EF-B906-70E191470B08}">
      <dgm:prSet/>
      <dgm:spPr/>
      <dgm:t>
        <a:bodyPr/>
        <a:lstStyle/>
        <a:p>
          <a:endParaRPr lang="en-US"/>
        </a:p>
      </dgm:t>
    </dgm:pt>
    <dgm:pt modelId="{A8633EF8-6310-4946-BA8E-12A80FD0AC44}">
      <dgm:prSet>
        <dgm:style>
          <a:lnRef idx="1">
            <a:schemeClr val="accent2"/>
          </a:lnRef>
          <a:fillRef idx="3">
            <a:schemeClr val="accent2"/>
          </a:fillRef>
          <a:effectRef idx="2">
            <a:schemeClr val="accent2"/>
          </a:effectRef>
          <a:fontRef idx="minor">
            <a:schemeClr val="lt1"/>
          </a:fontRef>
        </dgm:style>
      </dgm:prSet>
      <dgm:spPr/>
      <dgm:t>
        <a:bodyPr/>
        <a:lstStyle/>
        <a:p>
          <a:r>
            <a:rPr lang="en-US" b="1" dirty="0" smtClean="0"/>
            <a:t>2015</a:t>
          </a:r>
          <a:endParaRPr lang="en-US" b="1" dirty="0"/>
        </a:p>
      </dgm:t>
    </dgm:pt>
    <dgm:pt modelId="{79922564-C5D0-466F-86B8-A01A0F8DB288}" type="parTrans" cxnId="{7D90846A-DB1E-4812-B3C7-80DF4C12C931}">
      <dgm:prSet/>
      <dgm:spPr/>
      <dgm:t>
        <a:bodyPr/>
        <a:lstStyle/>
        <a:p>
          <a:endParaRPr lang="en-US"/>
        </a:p>
      </dgm:t>
    </dgm:pt>
    <dgm:pt modelId="{71FC74E3-1841-421A-8085-D22EE470605E}" type="sibTrans" cxnId="{7D90846A-DB1E-4812-B3C7-80DF4C12C931}">
      <dgm:prSet/>
      <dgm:spPr/>
      <dgm:t>
        <a:bodyPr/>
        <a:lstStyle/>
        <a:p>
          <a:endParaRPr lang="en-US"/>
        </a:p>
      </dgm:t>
    </dgm:pt>
    <dgm:pt modelId="{EFE54A71-0125-42F1-91A1-981D4F12A560}" type="pres">
      <dgm:prSet presAssocID="{551A34CF-2594-4A12-A2AA-04975C2139F3}" presName="Name0" presStyleCnt="0">
        <dgm:presLayoutVars>
          <dgm:dir/>
          <dgm:animLvl val="lvl"/>
          <dgm:resizeHandles val="exact"/>
        </dgm:presLayoutVars>
      </dgm:prSet>
      <dgm:spPr/>
    </dgm:pt>
    <dgm:pt modelId="{D0A88C63-F00F-4D9C-90EF-2D70A195426C}" type="pres">
      <dgm:prSet presAssocID="{BBE26FD0-15AA-40BD-821D-F2110744CFA1}" presName="parTxOnly" presStyleLbl="node1" presStyleIdx="0" presStyleCnt="17" custLinFactNeighborX="-52041">
        <dgm:presLayoutVars>
          <dgm:chMax val="0"/>
          <dgm:chPref val="0"/>
          <dgm:bulletEnabled val="1"/>
        </dgm:presLayoutVars>
      </dgm:prSet>
      <dgm:spPr/>
      <dgm:t>
        <a:bodyPr/>
        <a:lstStyle/>
        <a:p>
          <a:endParaRPr lang="en-US"/>
        </a:p>
      </dgm:t>
    </dgm:pt>
    <dgm:pt modelId="{BEDB8974-D0AC-4BB4-AE6D-441717A469EE}" type="pres">
      <dgm:prSet presAssocID="{B4F3440D-2930-4FD4-B6D0-EBD9E05580C1}" presName="parTxOnlySpace" presStyleCnt="0"/>
      <dgm:spPr/>
    </dgm:pt>
    <dgm:pt modelId="{DEC2697E-8C18-4070-A759-D97CF45581B1}" type="pres">
      <dgm:prSet presAssocID="{8E53AB08-AA87-4602-ABC1-36097737C80D}" presName="parTxOnly" presStyleLbl="node1" presStyleIdx="1" presStyleCnt="17">
        <dgm:presLayoutVars>
          <dgm:chMax val="0"/>
          <dgm:chPref val="0"/>
          <dgm:bulletEnabled val="1"/>
        </dgm:presLayoutVars>
      </dgm:prSet>
      <dgm:spPr/>
      <dgm:t>
        <a:bodyPr/>
        <a:lstStyle/>
        <a:p>
          <a:endParaRPr lang="en-US"/>
        </a:p>
      </dgm:t>
    </dgm:pt>
    <dgm:pt modelId="{A10CE83A-686B-4813-B6D3-473B8D5CFC8B}" type="pres">
      <dgm:prSet presAssocID="{931F39D8-A497-4F72-8566-FF68609933C8}" presName="parTxOnlySpace" presStyleCnt="0"/>
      <dgm:spPr/>
    </dgm:pt>
    <dgm:pt modelId="{161D80D5-9EDA-499F-9ABD-F3BB832BFC38}" type="pres">
      <dgm:prSet presAssocID="{A5197716-E987-4D9B-A12C-0C104937B83A}" presName="parTxOnly" presStyleLbl="node1" presStyleIdx="2" presStyleCnt="17">
        <dgm:presLayoutVars>
          <dgm:chMax val="0"/>
          <dgm:chPref val="0"/>
          <dgm:bulletEnabled val="1"/>
        </dgm:presLayoutVars>
      </dgm:prSet>
      <dgm:spPr/>
      <dgm:t>
        <a:bodyPr/>
        <a:lstStyle/>
        <a:p>
          <a:endParaRPr lang="en-US"/>
        </a:p>
      </dgm:t>
    </dgm:pt>
    <dgm:pt modelId="{C55CEEF1-17D4-48DA-A5BE-0F3985929701}" type="pres">
      <dgm:prSet presAssocID="{98A50D64-30CD-4C6F-9680-837F4FE2E827}" presName="parTxOnlySpace" presStyleCnt="0"/>
      <dgm:spPr/>
    </dgm:pt>
    <dgm:pt modelId="{777F2F44-8F76-4F8B-99F3-8D386AA6CD95}" type="pres">
      <dgm:prSet presAssocID="{D2D91033-F43A-44C7-B2D0-AD1AD31204DB}" presName="parTxOnly" presStyleLbl="node1" presStyleIdx="3" presStyleCnt="17">
        <dgm:presLayoutVars>
          <dgm:chMax val="0"/>
          <dgm:chPref val="0"/>
          <dgm:bulletEnabled val="1"/>
        </dgm:presLayoutVars>
      </dgm:prSet>
      <dgm:spPr/>
      <dgm:t>
        <a:bodyPr/>
        <a:lstStyle/>
        <a:p>
          <a:endParaRPr lang="en-US"/>
        </a:p>
      </dgm:t>
    </dgm:pt>
    <dgm:pt modelId="{0C841D94-90E2-46D3-AACD-714AED09EBED}" type="pres">
      <dgm:prSet presAssocID="{58ED0195-0849-4C4B-B21E-40A9BE5965F8}" presName="parTxOnlySpace" presStyleCnt="0"/>
      <dgm:spPr/>
    </dgm:pt>
    <dgm:pt modelId="{9046BF90-2757-4C82-8C75-470FF3DC6F38}" type="pres">
      <dgm:prSet presAssocID="{4D2ECEA2-DC2D-42A8-BCDF-1DA6D0777C26}" presName="parTxOnly" presStyleLbl="node1" presStyleIdx="4" presStyleCnt="17">
        <dgm:presLayoutVars>
          <dgm:chMax val="0"/>
          <dgm:chPref val="0"/>
          <dgm:bulletEnabled val="1"/>
        </dgm:presLayoutVars>
      </dgm:prSet>
      <dgm:spPr/>
      <dgm:t>
        <a:bodyPr/>
        <a:lstStyle/>
        <a:p>
          <a:endParaRPr lang="en-US"/>
        </a:p>
      </dgm:t>
    </dgm:pt>
    <dgm:pt modelId="{7C058458-2069-4810-8833-500E724B4D58}" type="pres">
      <dgm:prSet presAssocID="{4F56403E-5484-4068-9953-79B47FB3EEB8}" presName="parTxOnlySpace" presStyleCnt="0"/>
      <dgm:spPr/>
    </dgm:pt>
    <dgm:pt modelId="{700F1D18-BEAB-4182-99D1-E5841483930B}" type="pres">
      <dgm:prSet presAssocID="{9615B89F-6A02-425B-960E-7BEAFEA9B3D7}" presName="parTxOnly" presStyleLbl="node1" presStyleIdx="5" presStyleCnt="17">
        <dgm:presLayoutVars>
          <dgm:chMax val="0"/>
          <dgm:chPref val="0"/>
          <dgm:bulletEnabled val="1"/>
        </dgm:presLayoutVars>
      </dgm:prSet>
      <dgm:spPr/>
      <dgm:t>
        <a:bodyPr/>
        <a:lstStyle/>
        <a:p>
          <a:endParaRPr lang="en-US"/>
        </a:p>
      </dgm:t>
    </dgm:pt>
    <dgm:pt modelId="{FC17CAAF-903E-4F8F-84FD-A78E4DE0AB92}" type="pres">
      <dgm:prSet presAssocID="{955A4E00-D777-496B-B4C3-2820B00A87CF}" presName="parTxOnlySpace" presStyleCnt="0"/>
      <dgm:spPr/>
    </dgm:pt>
    <dgm:pt modelId="{C062199F-3949-43B7-96EA-4742C6F69C19}" type="pres">
      <dgm:prSet presAssocID="{6AAD84B1-A05C-4519-9AA8-468C602C3048}" presName="parTxOnly" presStyleLbl="node1" presStyleIdx="6" presStyleCnt="17">
        <dgm:presLayoutVars>
          <dgm:chMax val="0"/>
          <dgm:chPref val="0"/>
          <dgm:bulletEnabled val="1"/>
        </dgm:presLayoutVars>
      </dgm:prSet>
      <dgm:spPr/>
      <dgm:t>
        <a:bodyPr/>
        <a:lstStyle/>
        <a:p>
          <a:endParaRPr lang="en-US"/>
        </a:p>
      </dgm:t>
    </dgm:pt>
    <dgm:pt modelId="{A8FA1AAB-A9D2-483C-A290-72FCF33C86C7}" type="pres">
      <dgm:prSet presAssocID="{E1A51B45-137B-4B8C-A69E-2975F2FDE310}" presName="parTxOnlySpace" presStyleCnt="0"/>
      <dgm:spPr/>
    </dgm:pt>
    <dgm:pt modelId="{311F49A0-BE71-4998-BD48-08430AB8DF97}" type="pres">
      <dgm:prSet presAssocID="{EC834BAE-2D9E-4633-A0BC-746F6106E7C8}" presName="parTxOnly" presStyleLbl="node1" presStyleIdx="7" presStyleCnt="17">
        <dgm:presLayoutVars>
          <dgm:chMax val="0"/>
          <dgm:chPref val="0"/>
          <dgm:bulletEnabled val="1"/>
        </dgm:presLayoutVars>
      </dgm:prSet>
      <dgm:spPr/>
      <dgm:t>
        <a:bodyPr/>
        <a:lstStyle/>
        <a:p>
          <a:endParaRPr lang="en-US"/>
        </a:p>
      </dgm:t>
    </dgm:pt>
    <dgm:pt modelId="{BC6F716F-2F41-405D-A189-0C94FA577069}" type="pres">
      <dgm:prSet presAssocID="{F51B0481-DBD4-4F34-9CC2-6383D04C3BB8}" presName="parTxOnlySpace" presStyleCnt="0"/>
      <dgm:spPr/>
    </dgm:pt>
    <dgm:pt modelId="{E7A8E5C5-1847-4743-B8AA-2B1D5967E9EB}" type="pres">
      <dgm:prSet presAssocID="{D09840D3-20E9-47E0-93AC-C2CEAFE357BA}" presName="parTxOnly" presStyleLbl="node1" presStyleIdx="8" presStyleCnt="17">
        <dgm:presLayoutVars>
          <dgm:chMax val="0"/>
          <dgm:chPref val="0"/>
          <dgm:bulletEnabled val="1"/>
        </dgm:presLayoutVars>
      </dgm:prSet>
      <dgm:spPr/>
      <dgm:t>
        <a:bodyPr/>
        <a:lstStyle/>
        <a:p>
          <a:endParaRPr lang="en-US"/>
        </a:p>
      </dgm:t>
    </dgm:pt>
    <dgm:pt modelId="{5821C154-1C91-4526-833F-9706D5B5895C}" type="pres">
      <dgm:prSet presAssocID="{17AB9E1F-CC65-494A-8574-5391318B13B0}" presName="parTxOnlySpace" presStyleCnt="0"/>
      <dgm:spPr/>
    </dgm:pt>
    <dgm:pt modelId="{11CA07F2-A078-4EC7-A732-AD6D5EF2C4BA}" type="pres">
      <dgm:prSet presAssocID="{5CCE5664-32CF-441C-BA6D-4C6F3B53ECC4}" presName="parTxOnly" presStyleLbl="node1" presStyleIdx="9" presStyleCnt="17">
        <dgm:presLayoutVars>
          <dgm:chMax val="0"/>
          <dgm:chPref val="0"/>
          <dgm:bulletEnabled val="1"/>
        </dgm:presLayoutVars>
      </dgm:prSet>
      <dgm:spPr/>
      <dgm:t>
        <a:bodyPr/>
        <a:lstStyle/>
        <a:p>
          <a:endParaRPr lang="en-US"/>
        </a:p>
      </dgm:t>
    </dgm:pt>
    <dgm:pt modelId="{6C25E577-8840-4BE4-B822-57EFF7516E1D}" type="pres">
      <dgm:prSet presAssocID="{47D93B1F-4C42-4149-9AA6-36C026236C97}" presName="parTxOnlySpace" presStyleCnt="0"/>
      <dgm:spPr/>
    </dgm:pt>
    <dgm:pt modelId="{FAA24BD9-AE85-45FA-B783-F620E125A706}" type="pres">
      <dgm:prSet presAssocID="{247CCDAC-CFC2-40B1-AD99-36BDF8793EF0}" presName="parTxOnly" presStyleLbl="node1" presStyleIdx="10" presStyleCnt="17">
        <dgm:presLayoutVars>
          <dgm:chMax val="0"/>
          <dgm:chPref val="0"/>
          <dgm:bulletEnabled val="1"/>
        </dgm:presLayoutVars>
      </dgm:prSet>
      <dgm:spPr/>
      <dgm:t>
        <a:bodyPr/>
        <a:lstStyle/>
        <a:p>
          <a:endParaRPr lang="en-US"/>
        </a:p>
      </dgm:t>
    </dgm:pt>
    <dgm:pt modelId="{8764A98F-E336-4618-A389-EBD07291B197}" type="pres">
      <dgm:prSet presAssocID="{E5E4D70F-FB16-47B5-A768-95FF58A69B71}" presName="parTxOnlySpace" presStyleCnt="0"/>
      <dgm:spPr/>
    </dgm:pt>
    <dgm:pt modelId="{131B9525-CE68-4D2E-A1E4-ED8FF428CF6C}" type="pres">
      <dgm:prSet presAssocID="{9A9B168C-1F8C-47FE-A42E-8DC82C354D37}" presName="parTxOnly" presStyleLbl="node1" presStyleIdx="11" presStyleCnt="17">
        <dgm:presLayoutVars>
          <dgm:chMax val="0"/>
          <dgm:chPref val="0"/>
          <dgm:bulletEnabled val="1"/>
        </dgm:presLayoutVars>
      </dgm:prSet>
      <dgm:spPr/>
      <dgm:t>
        <a:bodyPr/>
        <a:lstStyle/>
        <a:p>
          <a:endParaRPr lang="en-US"/>
        </a:p>
      </dgm:t>
    </dgm:pt>
    <dgm:pt modelId="{717D4BBA-4E93-4F2B-BA79-FEC1D1E14338}" type="pres">
      <dgm:prSet presAssocID="{32BB67B4-451E-4DF8-AF7D-05B75A704953}" presName="parTxOnlySpace" presStyleCnt="0"/>
      <dgm:spPr/>
    </dgm:pt>
    <dgm:pt modelId="{C22A9487-001C-4708-A8C7-E61D39BA1213}" type="pres">
      <dgm:prSet presAssocID="{D6C7B134-D320-4CC7-A65F-CEE9BC8AFC55}" presName="parTxOnly" presStyleLbl="node1" presStyleIdx="12" presStyleCnt="17">
        <dgm:presLayoutVars>
          <dgm:chMax val="0"/>
          <dgm:chPref val="0"/>
          <dgm:bulletEnabled val="1"/>
        </dgm:presLayoutVars>
      </dgm:prSet>
      <dgm:spPr/>
      <dgm:t>
        <a:bodyPr/>
        <a:lstStyle/>
        <a:p>
          <a:endParaRPr lang="en-US"/>
        </a:p>
      </dgm:t>
    </dgm:pt>
    <dgm:pt modelId="{57FB2880-211E-4822-A35F-CA4E14DC5FA8}" type="pres">
      <dgm:prSet presAssocID="{BAC05715-4100-4775-B6A1-14C583B8BE00}" presName="parTxOnlySpace" presStyleCnt="0"/>
      <dgm:spPr/>
    </dgm:pt>
    <dgm:pt modelId="{9985C996-2D58-48D2-8118-ADBE3EFAD6B6}" type="pres">
      <dgm:prSet presAssocID="{DF2B84F8-5F5E-4728-B9A0-71B374A965DD}" presName="parTxOnly" presStyleLbl="node1" presStyleIdx="13" presStyleCnt="17">
        <dgm:presLayoutVars>
          <dgm:chMax val="0"/>
          <dgm:chPref val="0"/>
          <dgm:bulletEnabled val="1"/>
        </dgm:presLayoutVars>
      </dgm:prSet>
      <dgm:spPr/>
      <dgm:t>
        <a:bodyPr/>
        <a:lstStyle/>
        <a:p>
          <a:endParaRPr lang="en-US"/>
        </a:p>
      </dgm:t>
    </dgm:pt>
    <dgm:pt modelId="{A74E7029-2F07-40DF-A329-8166F2688FA8}" type="pres">
      <dgm:prSet presAssocID="{0B307425-C0E8-411F-840B-C897A265EAED}" presName="parTxOnlySpace" presStyleCnt="0"/>
      <dgm:spPr/>
    </dgm:pt>
    <dgm:pt modelId="{91CC750A-DEB1-44B9-B63E-F2C31ADE8B44}" type="pres">
      <dgm:prSet presAssocID="{AE11F535-DD1A-4A50-9FAD-F013C7421DF5}" presName="parTxOnly" presStyleLbl="node1" presStyleIdx="14" presStyleCnt="17">
        <dgm:presLayoutVars>
          <dgm:chMax val="0"/>
          <dgm:chPref val="0"/>
          <dgm:bulletEnabled val="1"/>
        </dgm:presLayoutVars>
      </dgm:prSet>
      <dgm:spPr/>
      <dgm:t>
        <a:bodyPr/>
        <a:lstStyle/>
        <a:p>
          <a:endParaRPr lang="en-US"/>
        </a:p>
      </dgm:t>
    </dgm:pt>
    <dgm:pt modelId="{9FFA9438-5D6A-481E-A8BB-D6788C1E4CB6}" type="pres">
      <dgm:prSet presAssocID="{B5B7D1CE-D7B5-4D05-9480-F387723FDA5C}" presName="parTxOnlySpace" presStyleCnt="0"/>
      <dgm:spPr/>
    </dgm:pt>
    <dgm:pt modelId="{BA6EDB35-5FF0-46A8-A153-838ED9FD232F}" type="pres">
      <dgm:prSet presAssocID="{8CC486E0-4202-4E28-8702-D8430E8C5BFB}" presName="parTxOnly" presStyleLbl="node1" presStyleIdx="15" presStyleCnt="17">
        <dgm:presLayoutVars>
          <dgm:chMax val="0"/>
          <dgm:chPref val="0"/>
          <dgm:bulletEnabled val="1"/>
        </dgm:presLayoutVars>
      </dgm:prSet>
      <dgm:spPr/>
      <dgm:t>
        <a:bodyPr/>
        <a:lstStyle/>
        <a:p>
          <a:endParaRPr lang="en-US"/>
        </a:p>
      </dgm:t>
    </dgm:pt>
    <dgm:pt modelId="{80941333-A141-4233-8ECA-5BDB9E403BEC}" type="pres">
      <dgm:prSet presAssocID="{7E2C78E5-52AA-44E7-B2E1-BA321B7B1C1D}" presName="parTxOnlySpace" presStyleCnt="0"/>
      <dgm:spPr/>
    </dgm:pt>
    <dgm:pt modelId="{B411E28F-EA06-4ED4-B88E-D7897F8AE6CF}" type="pres">
      <dgm:prSet presAssocID="{A8633EF8-6310-4946-BA8E-12A80FD0AC44}" presName="parTxOnly" presStyleLbl="node1" presStyleIdx="16" presStyleCnt="17">
        <dgm:presLayoutVars>
          <dgm:chMax val="0"/>
          <dgm:chPref val="0"/>
          <dgm:bulletEnabled val="1"/>
        </dgm:presLayoutVars>
      </dgm:prSet>
      <dgm:spPr/>
      <dgm:t>
        <a:bodyPr/>
        <a:lstStyle/>
        <a:p>
          <a:endParaRPr lang="en-US"/>
        </a:p>
      </dgm:t>
    </dgm:pt>
  </dgm:ptLst>
  <dgm:cxnLst>
    <dgm:cxn modelId="{F471FE08-7750-436A-8C5E-0284F6C1DD77}" type="presOf" srcId="{5CCE5664-32CF-441C-BA6D-4C6F3B53ECC4}" destId="{11CA07F2-A078-4EC7-A732-AD6D5EF2C4BA}" srcOrd="0" destOrd="0" presId="urn:microsoft.com/office/officeart/2005/8/layout/chevron1"/>
    <dgm:cxn modelId="{5979AFD3-501A-455A-A1A2-6E536BBEF68A}" type="presOf" srcId="{BBE26FD0-15AA-40BD-821D-F2110744CFA1}" destId="{D0A88C63-F00F-4D9C-90EF-2D70A195426C}" srcOrd="0" destOrd="0" presId="urn:microsoft.com/office/officeart/2005/8/layout/chevron1"/>
    <dgm:cxn modelId="{948621E7-7572-4178-860A-3E0102F480CF}" type="presOf" srcId="{A5197716-E987-4D9B-A12C-0C104937B83A}" destId="{161D80D5-9EDA-499F-9ABD-F3BB832BFC38}" srcOrd="0" destOrd="0" presId="urn:microsoft.com/office/officeart/2005/8/layout/chevron1"/>
    <dgm:cxn modelId="{3A58949A-187D-4B1B-86AD-7D389A682FBC}" type="presOf" srcId="{4D2ECEA2-DC2D-42A8-BCDF-1DA6D0777C26}" destId="{9046BF90-2757-4C82-8C75-470FF3DC6F38}" srcOrd="0" destOrd="0" presId="urn:microsoft.com/office/officeart/2005/8/layout/chevron1"/>
    <dgm:cxn modelId="{FC8F666E-62E1-4F9F-822E-0E108CABD709}" srcId="{551A34CF-2594-4A12-A2AA-04975C2139F3}" destId="{5CCE5664-32CF-441C-BA6D-4C6F3B53ECC4}" srcOrd="9" destOrd="0" parTransId="{191A7F3D-EF8E-454A-BE4B-214BC7238D57}" sibTransId="{47D93B1F-4C42-4149-9AA6-36C026236C97}"/>
    <dgm:cxn modelId="{2861DD5B-2AEE-4999-BB8D-7184C2750945}" srcId="{551A34CF-2594-4A12-A2AA-04975C2139F3}" destId="{D09840D3-20E9-47E0-93AC-C2CEAFE357BA}" srcOrd="8" destOrd="0" parTransId="{93973B54-C771-4583-B63C-FCC1837761D7}" sibTransId="{17AB9E1F-CC65-494A-8574-5391318B13B0}"/>
    <dgm:cxn modelId="{7D90846A-DB1E-4812-B3C7-80DF4C12C931}" srcId="{551A34CF-2594-4A12-A2AA-04975C2139F3}" destId="{A8633EF8-6310-4946-BA8E-12A80FD0AC44}" srcOrd="16" destOrd="0" parTransId="{79922564-C5D0-466F-86B8-A01A0F8DB288}" sibTransId="{71FC74E3-1841-421A-8085-D22EE470605E}"/>
    <dgm:cxn modelId="{D6BBE59A-CBE8-4E3A-82EC-E4503204F96D}" type="presOf" srcId="{DF2B84F8-5F5E-4728-B9A0-71B374A965DD}" destId="{9985C996-2D58-48D2-8118-ADBE3EFAD6B6}" srcOrd="0" destOrd="0" presId="urn:microsoft.com/office/officeart/2005/8/layout/chevron1"/>
    <dgm:cxn modelId="{78EB2F18-002C-444A-B847-59DB7CED729F}" srcId="{551A34CF-2594-4A12-A2AA-04975C2139F3}" destId="{9A9B168C-1F8C-47FE-A42E-8DC82C354D37}" srcOrd="11" destOrd="0" parTransId="{FFCF6AFD-454A-4751-BE57-3725066AB1E8}" sibTransId="{32BB67B4-451E-4DF8-AF7D-05B75A704953}"/>
    <dgm:cxn modelId="{A5CC23A1-D354-4879-B339-C31D2E96F30C}" srcId="{551A34CF-2594-4A12-A2AA-04975C2139F3}" destId="{BBE26FD0-15AA-40BD-821D-F2110744CFA1}" srcOrd="0" destOrd="0" parTransId="{84D4E37E-D004-4D5E-BF63-EEF694506433}" sibTransId="{B4F3440D-2930-4FD4-B6D0-EBD9E05580C1}"/>
    <dgm:cxn modelId="{DE66C85D-E095-4F20-9148-96088E47B199}" type="presOf" srcId="{AE11F535-DD1A-4A50-9FAD-F013C7421DF5}" destId="{91CC750A-DEB1-44B9-B63E-F2C31ADE8B44}" srcOrd="0" destOrd="0" presId="urn:microsoft.com/office/officeart/2005/8/layout/chevron1"/>
    <dgm:cxn modelId="{208EC9EC-9BF1-44A4-AAC8-AA12F8AC6C3D}" srcId="{551A34CF-2594-4A12-A2AA-04975C2139F3}" destId="{9615B89F-6A02-425B-960E-7BEAFEA9B3D7}" srcOrd="5" destOrd="0" parTransId="{F3B74D25-D87B-4856-8711-F5A8BEE4DB6F}" sibTransId="{955A4E00-D777-496B-B4C3-2820B00A87CF}"/>
    <dgm:cxn modelId="{2316B7FF-1AAF-4A7C-AF5D-095CE59FFC98}" srcId="{551A34CF-2594-4A12-A2AA-04975C2139F3}" destId="{AE11F535-DD1A-4A50-9FAD-F013C7421DF5}" srcOrd="14" destOrd="0" parTransId="{6ADBF55E-CDF6-4BB4-B47A-CCA96AA64544}" sibTransId="{B5B7D1CE-D7B5-4D05-9480-F387723FDA5C}"/>
    <dgm:cxn modelId="{E3FE3B27-9A2E-4687-835B-66B018977544}" type="presOf" srcId="{8CC486E0-4202-4E28-8702-D8430E8C5BFB}" destId="{BA6EDB35-5FF0-46A8-A153-838ED9FD232F}" srcOrd="0" destOrd="0" presId="urn:microsoft.com/office/officeart/2005/8/layout/chevron1"/>
    <dgm:cxn modelId="{78BE424E-B326-42D2-9E35-8A6FFD8BA9D0}" type="presOf" srcId="{EC834BAE-2D9E-4633-A0BC-746F6106E7C8}" destId="{311F49A0-BE71-4998-BD48-08430AB8DF97}" srcOrd="0" destOrd="0" presId="urn:microsoft.com/office/officeart/2005/8/layout/chevron1"/>
    <dgm:cxn modelId="{D0C79616-E0BD-4A47-9EAB-CF61EB7492C5}" srcId="{551A34CF-2594-4A12-A2AA-04975C2139F3}" destId="{D2D91033-F43A-44C7-B2D0-AD1AD31204DB}" srcOrd="3" destOrd="0" parTransId="{D4E31A4A-5C4B-401E-8561-AE7857A7C45B}" sibTransId="{58ED0195-0849-4C4B-B21E-40A9BE5965F8}"/>
    <dgm:cxn modelId="{94431E16-DCFA-48AB-84E8-9F4823262A64}" type="presOf" srcId="{A8633EF8-6310-4946-BA8E-12A80FD0AC44}" destId="{B411E28F-EA06-4ED4-B88E-D7897F8AE6CF}" srcOrd="0" destOrd="0" presId="urn:microsoft.com/office/officeart/2005/8/layout/chevron1"/>
    <dgm:cxn modelId="{FABF1900-BDD4-470A-B2A8-9D9E6EB65AC6}" type="presOf" srcId="{D6C7B134-D320-4CC7-A65F-CEE9BC8AFC55}" destId="{C22A9487-001C-4708-A8C7-E61D39BA1213}" srcOrd="0" destOrd="0" presId="urn:microsoft.com/office/officeart/2005/8/layout/chevron1"/>
    <dgm:cxn modelId="{26C658DC-861B-4F30-9E26-D304D3C4D869}" type="presOf" srcId="{8E53AB08-AA87-4602-ABC1-36097737C80D}" destId="{DEC2697E-8C18-4070-A759-D97CF45581B1}" srcOrd="0" destOrd="0" presId="urn:microsoft.com/office/officeart/2005/8/layout/chevron1"/>
    <dgm:cxn modelId="{90C81B31-0319-47C5-B346-4C95EB71CB70}" srcId="{551A34CF-2594-4A12-A2AA-04975C2139F3}" destId="{247CCDAC-CFC2-40B1-AD99-36BDF8793EF0}" srcOrd="10" destOrd="0" parTransId="{63961180-07F2-4F47-B305-988E189C9281}" sibTransId="{E5E4D70F-FB16-47B5-A768-95FF58A69B71}"/>
    <dgm:cxn modelId="{4CE52457-3ADF-4996-A72E-9E835A0B1CC7}" srcId="{551A34CF-2594-4A12-A2AA-04975C2139F3}" destId="{D6C7B134-D320-4CC7-A65F-CEE9BC8AFC55}" srcOrd="12" destOrd="0" parTransId="{DAA9AA9A-6534-4022-8B53-55C7C69231F6}" sibTransId="{BAC05715-4100-4775-B6A1-14C583B8BE00}"/>
    <dgm:cxn modelId="{0C49F638-217F-4578-BF46-84BE1FC95CD7}" srcId="{551A34CF-2594-4A12-A2AA-04975C2139F3}" destId="{6AAD84B1-A05C-4519-9AA8-468C602C3048}" srcOrd="6" destOrd="0" parTransId="{649BC396-D915-406C-8A92-44EFF0B9E030}" sibTransId="{E1A51B45-137B-4B8C-A69E-2975F2FDE310}"/>
    <dgm:cxn modelId="{E9D3C988-1885-41DB-9F8A-D79973E9656F}" type="presOf" srcId="{247CCDAC-CFC2-40B1-AD99-36BDF8793EF0}" destId="{FAA24BD9-AE85-45FA-B783-F620E125A706}" srcOrd="0" destOrd="0" presId="urn:microsoft.com/office/officeart/2005/8/layout/chevron1"/>
    <dgm:cxn modelId="{F7F6E3F8-6408-4E05-8BA7-338E05FA32F7}" type="presOf" srcId="{D2D91033-F43A-44C7-B2D0-AD1AD31204DB}" destId="{777F2F44-8F76-4F8B-99F3-8D386AA6CD95}" srcOrd="0" destOrd="0" presId="urn:microsoft.com/office/officeart/2005/8/layout/chevron1"/>
    <dgm:cxn modelId="{524D1FF0-0892-48EF-B906-70E191470B08}" srcId="{551A34CF-2594-4A12-A2AA-04975C2139F3}" destId="{8CC486E0-4202-4E28-8702-D8430E8C5BFB}" srcOrd="15" destOrd="0" parTransId="{E8C7ED9A-31B4-4B72-9B7A-6F5A5E7191B8}" sibTransId="{7E2C78E5-52AA-44E7-B2E1-BA321B7B1C1D}"/>
    <dgm:cxn modelId="{F0A2AF31-D174-49E9-BC2D-67A64F863BF9}" srcId="{551A34CF-2594-4A12-A2AA-04975C2139F3}" destId="{4D2ECEA2-DC2D-42A8-BCDF-1DA6D0777C26}" srcOrd="4" destOrd="0" parTransId="{D1C0A620-8C48-4953-922C-9D7220EFB7AA}" sibTransId="{4F56403E-5484-4068-9953-79B47FB3EEB8}"/>
    <dgm:cxn modelId="{1E8D12BE-B9F8-4739-9726-83CFEED0F44C}" type="presOf" srcId="{6AAD84B1-A05C-4519-9AA8-468C602C3048}" destId="{C062199F-3949-43B7-96EA-4742C6F69C19}" srcOrd="0" destOrd="0" presId="urn:microsoft.com/office/officeart/2005/8/layout/chevron1"/>
    <dgm:cxn modelId="{99724950-35C4-4FA4-A42A-CAAEF8A41C9C}" srcId="{551A34CF-2594-4A12-A2AA-04975C2139F3}" destId="{8E53AB08-AA87-4602-ABC1-36097737C80D}" srcOrd="1" destOrd="0" parTransId="{C7C8EC01-0F95-4393-ADDD-949FB2B20030}" sibTransId="{931F39D8-A497-4F72-8566-FF68609933C8}"/>
    <dgm:cxn modelId="{339E0356-0ABC-4296-AC31-8BF2FED700B4}" srcId="{551A34CF-2594-4A12-A2AA-04975C2139F3}" destId="{EC834BAE-2D9E-4633-A0BC-746F6106E7C8}" srcOrd="7" destOrd="0" parTransId="{319F4647-138C-4C12-A763-2B1A21FE1B7C}" sibTransId="{F51B0481-DBD4-4F34-9CC2-6383D04C3BB8}"/>
    <dgm:cxn modelId="{2C3ADA68-A98D-4E36-91AD-E0140D65A33F}" srcId="{551A34CF-2594-4A12-A2AA-04975C2139F3}" destId="{A5197716-E987-4D9B-A12C-0C104937B83A}" srcOrd="2" destOrd="0" parTransId="{497D3B5E-0DDA-4BAF-BD3C-4EADA00B6762}" sibTransId="{98A50D64-30CD-4C6F-9680-837F4FE2E827}"/>
    <dgm:cxn modelId="{5394B68F-80B3-4E39-83C0-46209D718CA4}" type="presOf" srcId="{D09840D3-20E9-47E0-93AC-C2CEAFE357BA}" destId="{E7A8E5C5-1847-4743-B8AA-2B1D5967E9EB}" srcOrd="0" destOrd="0" presId="urn:microsoft.com/office/officeart/2005/8/layout/chevron1"/>
    <dgm:cxn modelId="{8E884BD5-5947-4265-9159-D4BEBE1F85F6}" type="presOf" srcId="{9A9B168C-1F8C-47FE-A42E-8DC82C354D37}" destId="{131B9525-CE68-4D2E-A1E4-ED8FF428CF6C}" srcOrd="0" destOrd="0" presId="urn:microsoft.com/office/officeart/2005/8/layout/chevron1"/>
    <dgm:cxn modelId="{03223A98-CBA8-4430-B107-7438760F1FED}" type="presOf" srcId="{9615B89F-6A02-425B-960E-7BEAFEA9B3D7}" destId="{700F1D18-BEAB-4182-99D1-E5841483930B}" srcOrd="0" destOrd="0" presId="urn:microsoft.com/office/officeart/2005/8/layout/chevron1"/>
    <dgm:cxn modelId="{6D3EBD59-789B-45E2-9800-A0B2054D81BE}" type="presOf" srcId="{551A34CF-2594-4A12-A2AA-04975C2139F3}" destId="{EFE54A71-0125-42F1-91A1-981D4F12A560}" srcOrd="0" destOrd="0" presId="urn:microsoft.com/office/officeart/2005/8/layout/chevron1"/>
    <dgm:cxn modelId="{E2134ABE-697B-47C0-B0A2-90096810BBE1}" srcId="{551A34CF-2594-4A12-A2AA-04975C2139F3}" destId="{DF2B84F8-5F5E-4728-B9A0-71B374A965DD}" srcOrd="13" destOrd="0" parTransId="{4BD5F04D-7025-4CB7-9766-9AF72E8B94E0}" sibTransId="{0B307425-C0E8-411F-840B-C897A265EAED}"/>
    <dgm:cxn modelId="{707C84F9-A598-45CF-9313-319914A6DC74}" type="presParOf" srcId="{EFE54A71-0125-42F1-91A1-981D4F12A560}" destId="{D0A88C63-F00F-4D9C-90EF-2D70A195426C}" srcOrd="0" destOrd="0" presId="urn:microsoft.com/office/officeart/2005/8/layout/chevron1"/>
    <dgm:cxn modelId="{FA5B463B-4010-4632-994E-32452DBC3579}" type="presParOf" srcId="{EFE54A71-0125-42F1-91A1-981D4F12A560}" destId="{BEDB8974-D0AC-4BB4-AE6D-441717A469EE}" srcOrd="1" destOrd="0" presId="urn:microsoft.com/office/officeart/2005/8/layout/chevron1"/>
    <dgm:cxn modelId="{B5F300BD-3E91-494E-BFE9-5CF080E1F2F0}" type="presParOf" srcId="{EFE54A71-0125-42F1-91A1-981D4F12A560}" destId="{DEC2697E-8C18-4070-A759-D97CF45581B1}" srcOrd="2" destOrd="0" presId="urn:microsoft.com/office/officeart/2005/8/layout/chevron1"/>
    <dgm:cxn modelId="{5D59C08F-9ED8-4540-AAC4-897A3A8A8766}" type="presParOf" srcId="{EFE54A71-0125-42F1-91A1-981D4F12A560}" destId="{A10CE83A-686B-4813-B6D3-473B8D5CFC8B}" srcOrd="3" destOrd="0" presId="urn:microsoft.com/office/officeart/2005/8/layout/chevron1"/>
    <dgm:cxn modelId="{AA142011-8C55-4979-A8C4-F42376E688CE}" type="presParOf" srcId="{EFE54A71-0125-42F1-91A1-981D4F12A560}" destId="{161D80D5-9EDA-499F-9ABD-F3BB832BFC38}" srcOrd="4" destOrd="0" presId="urn:microsoft.com/office/officeart/2005/8/layout/chevron1"/>
    <dgm:cxn modelId="{00568A9A-5BAC-4BC5-9E1D-8D25178CEB9A}" type="presParOf" srcId="{EFE54A71-0125-42F1-91A1-981D4F12A560}" destId="{C55CEEF1-17D4-48DA-A5BE-0F3985929701}" srcOrd="5" destOrd="0" presId="urn:microsoft.com/office/officeart/2005/8/layout/chevron1"/>
    <dgm:cxn modelId="{DB7C4EE2-480D-4CA1-9273-2918B9D743C8}" type="presParOf" srcId="{EFE54A71-0125-42F1-91A1-981D4F12A560}" destId="{777F2F44-8F76-4F8B-99F3-8D386AA6CD95}" srcOrd="6" destOrd="0" presId="urn:microsoft.com/office/officeart/2005/8/layout/chevron1"/>
    <dgm:cxn modelId="{5460194D-C72A-4F38-AD0E-01E3541F5CAC}" type="presParOf" srcId="{EFE54A71-0125-42F1-91A1-981D4F12A560}" destId="{0C841D94-90E2-46D3-AACD-714AED09EBED}" srcOrd="7" destOrd="0" presId="urn:microsoft.com/office/officeart/2005/8/layout/chevron1"/>
    <dgm:cxn modelId="{93175777-2750-4953-91A0-2C987ECA4EF6}" type="presParOf" srcId="{EFE54A71-0125-42F1-91A1-981D4F12A560}" destId="{9046BF90-2757-4C82-8C75-470FF3DC6F38}" srcOrd="8" destOrd="0" presId="urn:microsoft.com/office/officeart/2005/8/layout/chevron1"/>
    <dgm:cxn modelId="{59465A8D-C2B5-476D-A1EF-5BA5C9998318}" type="presParOf" srcId="{EFE54A71-0125-42F1-91A1-981D4F12A560}" destId="{7C058458-2069-4810-8833-500E724B4D58}" srcOrd="9" destOrd="0" presId="urn:microsoft.com/office/officeart/2005/8/layout/chevron1"/>
    <dgm:cxn modelId="{03F413D5-53F7-4205-9F93-BEE71A216434}" type="presParOf" srcId="{EFE54A71-0125-42F1-91A1-981D4F12A560}" destId="{700F1D18-BEAB-4182-99D1-E5841483930B}" srcOrd="10" destOrd="0" presId="urn:microsoft.com/office/officeart/2005/8/layout/chevron1"/>
    <dgm:cxn modelId="{69C1646C-81BB-43E3-8C60-E97B19F10135}" type="presParOf" srcId="{EFE54A71-0125-42F1-91A1-981D4F12A560}" destId="{FC17CAAF-903E-4F8F-84FD-A78E4DE0AB92}" srcOrd="11" destOrd="0" presId="urn:microsoft.com/office/officeart/2005/8/layout/chevron1"/>
    <dgm:cxn modelId="{65D5C8F5-A371-4223-ADA9-3E5F2810A282}" type="presParOf" srcId="{EFE54A71-0125-42F1-91A1-981D4F12A560}" destId="{C062199F-3949-43B7-96EA-4742C6F69C19}" srcOrd="12" destOrd="0" presId="urn:microsoft.com/office/officeart/2005/8/layout/chevron1"/>
    <dgm:cxn modelId="{A29E14A0-A151-4883-BF8A-5352647EFBF2}" type="presParOf" srcId="{EFE54A71-0125-42F1-91A1-981D4F12A560}" destId="{A8FA1AAB-A9D2-483C-A290-72FCF33C86C7}" srcOrd="13" destOrd="0" presId="urn:microsoft.com/office/officeart/2005/8/layout/chevron1"/>
    <dgm:cxn modelId="{195BB34E-0EC1-4ABE-911A-A3080CCC2794}" type="presParOf" srcId="{EFE54A71-0125-42F1-91A1-981D4F12A560}" destId="{311F49A0-BE71-4998-BD48-08430AB8DF97}" srcOrd="14" destOrd="0" presId="urn:microsoft.com/office/officeart/2005/8/layout/chevron1"/>
    <dgm:cxn modelId="{B74AF921-E480-4B88-BDF0-FA0B8F24C974}" type="presParOf" srcId="{EFE54A71-0125-42F1-91A1-981D4F12A560}" destId="{BC6F716F-2F41-405D-A189-0C94FA577069}" srcOrd="15" destOrd="0" presId="urn:microsoft.com/office/officeart/2005/8/layout/chevron1"/>
    <dgm:cxn modelId="{7298ECE3-5D01-4A61-AA39-9C472F83EE3B}" type="presParOf" srcId="{EFE54A71-0125-42F1-91A1-981D4F12A560}" destId="{E7A8E5C5-1847-4743-B8AA-2B1D5967E9EB}" srcOrd="16" destOrd="0" presId="urn:microsoft.com/office/officeart/2005/8/layout/chevron1"/>
    <dgm:cxn modelId="{E7F7286B-0FA7-4AA2-9E1A-F126912573F1}" type="presParOf" srcId="{EFE54A71-0125-42F1-91A1-981D4F12A560}" destId="{5821C154-1C91-4526-833F-9706D5B5895C}" srcOrd="17" destOrd="0" presId="urn:microsoft.com/office/officeart/2005/8/layout/chevron1"/>
    <dgm:cxn modelId="{635CC4D5-959B-4C3F-AC9D-1112761629D3}" type="presParOf" srcId="{EFE54A71-0125-42F1-91A1-981D4F12A560}" destId="{11CA07F2-A078-4EC7-A732-AD6D5EF2C4BA}" srcOrd="18" destOrd="0" presId="urn:microsoft.com/office/officeart/2005/8/layout/chevron1"/>
    <dgm:cxn modelId="{62F1178B-AB43-4698-8281-378C80EE39A6}" type="presParOf" srcId="{EFE54A71-0125-42F1-91A1-981D4F12A560}" destId="{6C25E577-8840-4BE4-B822-57EFF7516E1D}" srcOrd="19" destOrd="0" presId="urn:microsoft.com/office/officeart/2005/8/layout/chevron1"/>
    <dgm:cxn modelId="{932C0AD8-26A7-46AD-BCD6-21F268A6B0E3}" type="presParOf" srcId="{EFE54A71-0125-42F1-91A1-981D4F12A560}" destId="{FAA24BD9-AE85-45FA-B783-F620E125A706}" srcOrd="20" destOrd="0" presId="urn:microsoft.com/office/officeart/2005/8/layout/chevron1"/>
    <dgm:cxn modelId="{37B86C94-A23F-4F0B-B1D0-97B60A83B1A0}" type="presParOf" srcId="{EFE54A71-0125-42F1-91A1-981D4F12A560}" destId="{8764A98F-E336-4618-A389-EBD07291B197}" srcOrd="21" destOrd="0" presId="urn:microsoft.com/office/officeart/2005/8/layout/chevron1"/>
    <dgm:cxn modelId="{1B04AAEE-1F5E-4F0C-A889-3B0B4233DABE}" type="presParOf" srcId="{EFE54A71-0125-42F1-91A1-981D4F12A560}" destId="{131B9525-CE68-4D2E-A1E4-ED8FF428CF6C}" srcOrd="22" destOrd="0" presId="urn:microsoft.com/office/officeart/2005/8/layout/chevron1"/>
    <dgm:cxn modelId="{CF6FEF0A-459E-4DFC-A582-0E13B5B940E4}" type="presParOf" srcId="{EFE54A71-0125-42F1-91A1-981D4F12A560}" destId="{717D4BBA-4E93-4F2B-BA79-FEC1D1E14338}" srcOrd="23" destOrd="0" presId="urn:microsoft.com/office/officeart/2005/8/layout/chevron1"/>
    <dgm:cxn modelId="{8F1AE1FE-0C68-4F4E-B133-587D53549134}" type="presParOf" srcId="{EFE54A71-0125-42F1-91A1-981D4F12A560}" destId="{C22A9487-001C-4708-A8C7-E61D39BA1213}" srcOrd="24" destOrd="0" presId="urn:microsoft.com/office/officeart/2005/8/layout/chevron1"/>
    <dgm:cxn modelId="{7E4FAE03-19CA-4224-B2A5-3C1DD78D2D41}" type="presParOf" srcId="{EFE54A71-0125-42F1-91A1-981D4F12A560}" destId="{57FB2880-211E-4822-A35F-CA4E14DC5FA8}" srcOrd="25" destOrd="0" presId="urn:microsoft.com/office/officeart/2005/8/layout/chevron1"/>
    <dgm:cxn modelId="{16D5981C-CA63-4104-8A61-B873F9EBBEF8}" type="presParOf" srcId="{EFE54A71-0125-42F1-91A1-981D4F12A560}" destId="{9985C996-2D58-48D2-8118-ADBE3EFAD6B6}" srcOrd="26" destOrd="0" presId="urn:microsoft.com/office/officeart/2005/8/layout/chevron1"/>
    <dgm:cxn modelId="{DD824011-FC44-4748-B18E-56AA9DFC2066}" type="presParOf" srcId="{EFE54A71-0125-42F1-91A1-981D4F12A560}" destId="{A74E7029-2F07-40DF-A329-8166F2688FA8}" srcOrd="27" destOrd="0" presId="urn:microsoft.com/office/officeart/2005/8/layout/chevron1"/>
    <dgm:cxn modelId="{8731C234-3FF2-4E78-A60E-6E2FCFC521EC}" type="presParOf" srcId="{EFE54A71-0125-42F1-91A1-981D4F12A560}" destId="{91CC750A-DEB1-44B9-B63E-F2C31ADE8B44}" srcOrd="28" destOrd="0" presId="urn:microsoft.com/office/officeart/2005/8/layout/chevron1"/>
    <dgm:cxn modelId="{419A8F74-C63A-4103-AEFC-0AFDFDB70A78}" type="presParOf" srcId="{EFE54A71-0125-42F1-91A1-981D4F12A560}" destId="{9FFA9438-5D6A-481E-A8BB-D6788C1E4CB6}" srcOrd="29" destOrd="0" presId="urn:microsoft.com/office/officeart/2005/8/layout/chevron1"/>
    <dgm:cxn modelId="{82176E73-A990-47A0-B5EA-64AE0B75B678}" type="presParOf" srcId="{EFE54A71-0125-42F1-91A1-981D4F12A560}" destId="{BA6EDB35-5FF0-46A8-A153-838ED9FD232F}" srcOrd="30" destOrd="0" presId="urn:microsoft.com/office/officeart/2005/8/layout/chevron1"/>
    <dgm:cxn modelId="{C75662B6-9A16-44A3-A9E4-48F4A21C656D}" type="presParOf" srcId="{EFE54A71-0125-42F1-91A1-981D4F12A560}" destId="{80941333-A141-4233-8ECA-5BDB9E403BEC}" srcOrd="31" destOrd="0" presId="urn:microsoft.com/office/officeart/2005/8/layout/chevron1"/>
    <dgm:cxn modelId="{51CE0BB9-AF7F-480A-A3A6-C9E0BB086BF2}" type="presParOf" srcId="{EFE54A71-0125-42F1-91A1-981D4F12A560}" destId="{B411E28F-EA06-4ED4-B88E-D7897F8AE6CF}" srcOrd="32" destOrd="0" presId="urn:microsoft.com/office/officeart/2005/8/layout/chevron1"/>
  </dgm:cxnLst>
  <dgm:bg>
    <a:solidFill>
      <a:srgbClr val="FFFFFF"/>
    </a:solidFill>
  </dgm:bg>
  <dgm:whole/>
  <dgm:extLst>
    <a:ext uri="http://schemas.microsoft.com/office/drawing/2008/diagram">
      <dsp:dataModelExt xmlns:dsp="http://schemas.microsoft.com/office/drawing/2008/diagram" relId="rId9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88C63-F00F-4D9C-90EF-2D70A195426C}">
      <dsp:nvSpPr>
        <dsp:cNvPr id="0" name=""/>
        <dsp:cNvSpPr/>
      </dsp:nvSpPr>
      <dsp:spPr>
        <a:xfrm>
          <a:off x="0"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1999</a:t>
          </a:r>
          <a:endParaRPr lang="en-US" sz="1200" b="1" kern="1200" dirty="0"/>
        </a:p>
      </dsp:txBody>
      <dsp:txXfrm>
        <a:off x="134390" y="45583"/>
        <a:ext cx="403169" cy="268779"/>
      </dsp:txXfrm>
    </dsp:sp>
    <dsp:sp modelId="{DEC2697E-8C18-4070-A759-D97CF45581B1}">
      <dsp:nvSpPr>
        <dsp:cNvPr id="0" name=""/>
        <dsp:cNvSpPr/>
      </dsp:nvSpPr>
      <dsp:spPr>
        <a:xfrm>
          <a:off x="613991"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2000</a:t>
          </a:r>
          <a:endParaRPr lang="en-US" sz="1200" b="1" kern="1200" dirty="0"/>
        </a:p>
      </dsp:txBody>
      <dsp:txXfrm>
        <a:off x="748381" y="45583"/>
        <a:ext cx="403169" cy="268779"/>
      </dsp:txXfrm>
    </dsp:sp>
    <dsp:sp modelId="{161D80D5-9EDA-499F-9ABD-F3BB832BFC38}">
      <dsp:nvSpPr>
        <dsp:cNvPr id="0" name=""/>
        <dsp:cNvSpPr/>
      </dsp:nvSpPr>
      <dsp:spPr>
        <a:xfrm>
          <a:off x="1218745"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2001</a:t>
          </a:r>
        </a:p>
      </dsp:txBody>
      <dsp:txXfrm>
        <a:off x="1353135" y="45583"/>
        <a:ext cx="403169" cy="268779"/>
      </dsp:txXfrm>
    </dsp:sp>
    <dsp:sp modelId="{777F2F44-8F76-4F8B-99F3-8D386AA6CD95}">
      <dsp:nvSpPr>
        <dsp:cNvPr id="0" name=""/>
        <dsp:cNvSpPr/>
      </dsp:nvSpPr>
      <dsp:spPr>
        <a:xfrm>
          <a:off x="1823498"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2002</a:t>
          </a:r>
          <a:endParaRPr lang="en-US" sz="1200" b="1" kern="1200" dirty="0"/>
        </a:p>
      </dsp:txBody>
      <dsp:txXfrm>
        <a:off x="1957888" y="45583"/>
        <a:ext cx="403169" cy="268779"/>
      </dsp:txXfrm>
    </dsp:sp>
    <dsp:sp modelId="{9046BF90-2757-4C82-8C75-470FF3DC6F38}">
      <dsp:nvSpPr>
        <dsp:cNvPr id="0" name=""/>
        <dsp:cNvSpPr/>
      </dsp:nvSpPr>
      <dsp:spPr>
        <a:xfrm>
          <a:off x="2428252"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2003</a:t>
          </a:r>
          <a:endParaRPr lang="en-US" sz="1200" b="1" kern="1200" dirty="0"/>
        </a:p>
      </dsp:txBody>
      <dsp:txXfrm>
        <a:off x="2562642" y="45583"/>
        <a:ext cx="403169" cy="268779"/>
      </dsp:txXfrm>
    </dsp:sp>
    <dsp:sp modelId="{700F1D18-BEAB-4182-99D1-E5841483930B}">
      <dsp:nvSpPr>
        <dsp:cNvPr id="0" name=""/>
        <dsp:cNvSpPr/>
      </dsp:nvSpPr>
      <dsp:spPr>
        <a:xfrm>
          <a:off x="3033006"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2004</a:t>
          </a:r>
          <a:endParaRPr lang="en-US" sz="1200" b="1" kern="1200" dirty="0"/>
        </a:p>
      </dsp:txBody>
      <dsp:txXfrm>
        <a:off x="3167396" y="45583"/>
        <a:ext cx="403169" cy="268779"/>
      </dsp:txXfrm>
    </dsp:sp>
    <dsp:sp modelId="{C062199F-3949-43B7-96EA-4742C6F69C19}">
      <dsp:nvSpPr>
        <dsp:cNvPr id="0" name=""/>
        <dsp:cNvSpPr/>
      </dsp:nvSpPr>
      <dsp:spPr>
        <a:xfrm>
          <a:off x="3637760"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2005</a:t>
          </a:r>
          <a:endParaRPr lang="en-US" sz="1200" b="1" kern="1200" dirty="0"/>
        </a:p>
      </dsp:txBody>
      <dsp:txXfrm>
        <a:off x="3772150" y="45583"/>
        <a:ext cx="403169" cy="268779"/>
      </dsp:txXfrm>
    </dsp:sp>
    <dsp:sp modelId="{311F49A0-BE71-4998-BD48-08430AB8DF97}">
      <dsp:nvSpPr>
        <dsp:cNvPr id="0" name=""/>
        <dsp:cNvSpPr/>
      </dsp:nvSpPr>
      <dsp:spPr>
        <a:xfrm>
          <a:off x="4242513"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2006</a:t>
          </a:r>
          <a:endParaRPr lang="en-US" sz="1200" b="1" kern="1200" dirty="0"/>
        </a:p>
      </dsp:txBody>
      <dsp:txXfrm>
        <a:off x="4376903" y="45583"/>
        <a:ext cx="403169" cy="268779"/>
      </dsp:txXfrm>
    </dsp:sp>
    <dsp:sp modelId="{E7A8E5C5-1847-4743-B8AA-2B1D5967E9EB}">
      <dsp:nvSpPr>
        <dsp:cNvPr id="0" name=""/>
        <dsp:cNvSpPr/>
      </dsp:nvSpPr>
      <dsp:spPr>
        <a:xfrm>
          <a:off x="4847267"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2007</a:t>
          </a:r>
          <a:endParaRPr lang="en-US" sz="1200" b="1" kern="1200" dirty="0"/>
        </a:p>
      </dsp:txBody>
      <dsp:txXfrm>
        <a:off x="4981657" y="45583"/>
        <a:ext cx="403169" cy="268779"/>
      </dsp:txXfrm>
    </dsp:sp>
    <dsp:sp modelId="{11CA07F2-A078-4EC7-A732-AD6D5EF2C4BA}">
      <dsp:nvSpPr>
        <dsp:cNvPr id="0" name=""/>
        <dsp:cNvSpPr/>
      </dsp:nvSpPr>
      <dsp:spPr>
        <a:xfrm>
          <a:off x="5452021"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2008</a:t>
          </a:r>
          <a:endParaRPr lang="en-US" sz="1200" b="1" kern="1200" dirty="0"/>
        </a:p>
      </dsp:txBody>
      <dsp:txXfrm>
        <a:off x="5586411" y="45583"/>
        <a:ext cx="403169" cy="268779"/>
      </dsp:txXfrm>
    </dsp:sp>
    <dsp:sp modelId="{FAA24BD9-AE85-45FA-B783-F620E125A706}">
      <dsp:nvSpPr>
        <dsp:cNvPr id="0" name=""/>
        <dsp:cNvSpPr/>
      </dsp:nvSpPr>
      <dsp:spPr>
        <a:xfrm>
          <a:off x="6056775"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2009</a:t>
          </a:r>
          <a:endParaRPr lang="en-US" sz="1200" b="1" kern="1200" dirty="0"/>
        </a:p>
      </dsp:txBody>
      <dsp:txXfrm>
        <a:off x="6191165" y="45583"/>
        <a:ext cx="403169" cy="268779"/>
      </dsp:txXfrm>
    </dsp:sp>
    <dsp:sp modelId="{131B9525-CE68-4D2E-A1E4-ED8FF428CF6C}">
      <dsp:nvSpPr>
        <dsp:cNvPr id="0" name=""/>
        <dsp:cNvSpPr/>
      </dsp:nvSpPr>
      <dsp:spPr>
        <a:xfrm>
          <a:off x="6661528"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2010</a:t>
          </a:r>
          <a:endParaRPr lang="en-US" sz="1200" b="1" kern="1200" dirty="0"/>
        </a:p>
      </dsp:txBody>
      <dsp:txXfrm>
        <a:off x="6795918" y="45583"/>
        <a:ext cx="403169" cy="268779"/>
      </dsp:txXfrm>
    </dsp:sp>
    <dsp:sp modelId="{C22A9487-001C-4708-A8C7-E61D39BA1213}">
      <dsp:nvSpPr>
        <dsp:cNvPr id="0" name=""/>
        <dsp:cNvSpPr/>
      </dsp:nvSpPr>
      <dsp:spPr>
        <a:xfrm>
          <a:off x="7266282"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2011</a:t>
          </a:r>
          <a:endParaRPr lang="en-US" sz="1200" b="1" kern="1200" dirty="0"/>
        </a:p>
      </dsp:txBody>
      <dsp:txXfrm>
        <a:off x="7400672" y="45583"/>
        <a:ext cx="403169" cy="268779"/>
      </dsp:txXfrm>
    </dsp:sp>
    <dsp:sp modelId="{9985C996-2D58-48D2-8118-ADBE3EFAD6B6}">
      <dsp:nvSpPr>
        <dsp:cNvPr id="0" name=""/>
        <dsp:cNvSpPr/>
      </dsp:nvSpPr>
      <dsp:spPr>
        <a:xfrm>
          <a:off x="7871036"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2012</a:t>
          </a:r>
          <a:endParaRPr lang="en-US" sz="1200" b="1" kern="1200" dirty="0"/>
        </a:p>
      </dsp:txBody>
      <dsp:txXfrm>
        <a:off x="8005426" y="45583"/>
        <a:ext cx="403169" cy="268779"/>
      </dsp:txXfrm>
    </dsp:sp>
    <dsp:sp modelId="{91CC750A-DEB1-44B9-B63E-F2C31ADE8B44}">
      <dsp:nvSpPr>
        <dsp:cNvPr id="0" name=""/>
        <dsp:cNvSpPr/>
      </dsp:nvSpPr>
      <dsp:spPr>
        <a:xfrm>
          <a:off x="8475790"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2013</a:t>
          </a:r>
        </a:p>
      </dsp:txBody>
      <dsp:txXfrm>
        <a:off x="8610180" y="45583"/>
        <a:ext cx="403169" cy="268779"/>
      </dsp:txXfrm>
    </dsp:sp>
    <dsp:sp modelId="{BA6EDB35-5FF0-46A8-A153-838ED9FD232F}">
      <dsp:nvSpPr>
        <dsp:cNvPr id="0" name=""/>
        <dsp:cNvSpPr/>
      </dsp:nvSpPr>
      <dsp:spPr>
        <a:xfrm>
          <a:off x="9080543"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2014</a:t>
          </a:r>
          <a:endParaRPr lang="en-US" sz="1200" b="1" kern="1200" dirty="0"/>
        </a:p>
      </dsp:txBody>
      <dsp:txXfrm>
        <a:off x="9214933" y="45583"/>
        <a:ext cx="403169" cy="268779"/>
      </dsp:txXfrm>
    </dsp:sp>
    <dsp:sp modelId="{B411E28F-EA06-4ED4-B88E-D7897F8AE6CF}">
      <dsp:nvSpPr>
        <dsp:cNvPr id="0" name=""/>
        <dsp:cNvSpPr/>
      </dsp:nvSpPr>
      <dsp:spPr>
        <a:xfrm>
          <a:off x="9685297" y="45583"/>
          <a:ext cx="671948" cy="268779"/>
        </a:xfrm>
        <a:prstGeom prst="chevron">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US" sz="1200" b="1" kern="1200" dirty="0" smtClean="0"/>
            <a:t>2015</a:t>
          </a:r>
          <a:endParaRPr lang="en-US" sz="1200" b="1" kern="1200" dirty="0"/>
        </a:p>
      </dsp:txBody>
      <dsp:txXfrm>
        <a:off x="9819687" y="45583"/>
        <a:ext cx="403169" cy="26877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Bosch Office Sans"/>
              </a:defRPr>
            </a:lvl1pPr>
          </a:lstStyle>
          <a:p>
            <a:pPr>
              <a:defRPr/>
            </a:pPr>
            <a:endParaRPr lang="de-DE" dirty="0"/>
          </a:p>
        </p:txBody>
      </p:sp>
      <p:sp>
        <p:nvSpPr>
          <p:cNvPr id="30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Bosch Office Sans"/>
              </a:defRPr>
            </a:lvl1pPr>
          </a:lstStyle>
          <a:p>
            <a:pPr>
              <a:defRPr/>
            </a:pPr>
            <a:endParaRPr lang="de-DE" dirty="0"/>
          </a:p>
        </p:txBody>
      </p:sp>
      <p:sp>
        <p:nvSpPr>
          <p:cNvPr id="30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Bosch Office Sans"/>
              </a:defRPr>
            </a:lvl1pPr>
          </a:lstStyle>
          <a:p>
            <a:pPr>
              <a:defRPr/>
            </a:pPr>
            <a:endParaRPr lang="de-DE" dirty="0"/>
          </a:p>
        </p:txBody>
      </p:sp>
      <p:sp>
        <p:nvSpPr>
          <p:cNvPr id="30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Bosch Office Sans"/>
              </a:defRPr>
            </a:lvl1pPr>
          </a:lstStyle>
          <a:p>
            <a:pPr>
              <a:defRPr/>
            </a:pPr>
            <a:fld id="{D45F032D-61A4-4977-9AAC-B67DB9B63C9C}" type="slidenum">
              <a:rPr lang="de-DE"/>
              <a:pPr>
                <a:defRPr/>
              </a:pPr>
              <a:t>‹N›</a:t>
            </a:fld>
            <a:endParaRPr lang="de-DE" dirty="0"/>
          </a:p>
        </p:txBody>
      </p:sp>
    </p:spTree>
    <p:extLst>
      <p:ext uri="{BB962C8B-B14F-4D97-AF65-F5344CB8AC3E}">
        <p14:creationId xmlns:p14="http://schemas.microsoft.com/office/powerpoint/2010/main" val="35985127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Bosch Office Sans"/>
              </a:defRPr>
            </a:lvl1pPr>
          </a:lstStyle>
          <a:p>
            <a:pPr>
              <a:defRPr/>
            </a:pPr>
            <a:endParaRPr lang="de-DE" dirty="0"/>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Bosch Office Sans"/>
              </a:defRPr>
            </a:lvl1pPr>
          </a:lstStyle>
          <a:p>
            <a:pPr>
              <a:defRPr/>
            </a:pPr>
            <a:endParaRPr lang="de-DE" dirty="0"/>
          </a:p>
        </p:txBody>
      </p:sp>
      <p:sp>
        <p:nvSpPr>
          <p:cNvPr id="2052"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Bosch Office Sans"/>
              </a:defRPr>
            </a:lvl1pPr>
          </a:lstStyle>
          <a:p>
            <a:pPr>
              <a:defRPr/>
            </a:pPr>
            <a:endParaRPr lang="de-DE" dirty="0"/>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Bosch Office Sans"/>
              </a:defRPr>
            </a:lvl1pPr>
          </a:lstStyle>
          <a:p>
            <a:pPr>
              <a:defRPr/>
            </a:pPr>
            <a:fld id="{3588FFC6-99C0-4D1A-A1F5-0915F2B728B3}" type="slidenum">
              <a:rPr lang="de-DE"/>
              <a:pPr>
                <a:defRPr/>
              </a:pPr>
              <a:t>‹N›</a:t>
            </a:fld>
            <a:endParaRPr lang="de-DE" dirty="0"/>
          </a:p>
        </p:txBody>
      </p:sp>
    </p:spTree>
    <p:extLst>
      <p:ext uri="{BB962C8B-B14F-4D97-AF65-F5344CB8AC3E}">
        <p14:creationId xmlns:p14="http://schemas.microsoft.com/office/powerpoint/2010/main" val="21990471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Bosch Office Sans"/>
        <a:ea typeface="+mn-ea"/>
        <a:cs typeface="+mn-cs"/>
      </a:defRPr>
    </a:lvl1pPr>
    <a:lvl2pPr marL="457200" algn="l" rtl="0" eaLnBrk="0" fontAlgn="base" hangingPunct="0">
      <a:spcBef>
        <a:spcPct val="30000"/>
      </a:spcBef>
      <a:spcAft>
        <a:spcPct val="0"/>
      </a:spcAft>
      <a:defRPr sz="1200" kern="1200">
        <a:solidFill>
          <a:schemeClr val="tx1"/>
        </a:solidFill>
        <a:latin typeface="Bosch Office Sans"/>
        <a:ea typeface="+mn-ea"/>
        <a:cs typeface="+mn-cs"/>
      </a:defRPr>
    </a:lvl2pPr>
    <a:lvl3pPr marL="914400" algn="l" rtl="0" eaLnBrk="0" fontAlgn="base" hangingPunct="0">
      <a:spcBef>
        <a:spcPct val="30000"/>
      </a:spcBef>
      <a:spcAft>
        <a:spcPct val="0"/>
      </a:spcAft>
      <a:defRPr sz="1200" kern="1200">
        <a:solidFill>
          <a:schemeClr val="tx1"/>
        </a:solidFill>
        <a:latin typeface="Bosch Office Sans"/>
        <a:ea typeface="+mn-ea"/>
        <a:cs typeface="+mn-cs"/>
      </a:defRPr>
    </a:lvl3pPr>
    <a:lvl4pPr marL="1371600" algn="l" rtl="0" eaLnBrk="0" fontAlgn="base" hangingPunct="0">
      <a:spcBef>
        <a:spcPct val="30000"/>
      </a:spcBef>
      <a:spcAft>
        <a:spcPct val="0"/>
      </a:spcAft>
      <a:defRPr sz="1200" kern="1200">
        <a:solidFill>
          <a:schemeClr val="tx1"/>
        </a:solidFill>
        <a:latin typeface="Bosch Office Sans"/>
        <a:ea typeface="+mn-ea"/>
        <a:cs typeface="+mn-cs"/>
      </a:defRPr>
    </a:lvl4pPr>
    <a:lvl5pPr marL="1828800" algn="l" rtl="0" eaLnBrk="0" fontAlgn="base" hangingPunct="0">
      <a:spcBef>
        <a:spcPct val="30000"/>
      </a:spcBef>
      <a:spcAft>
        <a:spcPct val="0"/>
      </a:spcAft>
      <a:defRPr sz="1200" kern="1200">
        <a:solidFill>
          <a:schemeClr val="tx1"/>
        </a:solidFill>
        <a:latin typeface="Bosch Office San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[Welcome]</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a:t>
            </a:fld>
            <a:endParaRPr lang="de-DE" dirty="0"/>
          </a:p>
        </p:txBody>
      </p:sp>
    </p:spTree>
    <p:extLst>
      <p:ext uri="{BB962C8B-B14F-4D97-AF65-F5344CB8AC3E}">
        <p14:creationId xmlns:p14="http://schemas.microsoft.com/office/powerpoint/2010/main" val="3418761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L’esempio mostra come i</a:t>
            </a:r>
            <a:r>
              <a:rPr lang="en-GB" baseline="0" dirty="0" smtClean="0"/>
              <a:t> dati video possano avere una struttura già alla cattura dell’immagine grazie ai metadati. </a:t>
            </a:r>
          </a:p>
          <a:p>
            <a:endParaRPr lang="en-GB" baseline="0" dirty="0" smtClean="0"/>
          </a:p>
          <a:p>
            <a:r>
              <a:rPr lang="en-GB" baseline="0" dirty="0" smtClean="0"/>
              <a:t>Qual è il vantaggio di aggiungere struttura e senso alla cattura dell’immagine?</a:t>
            </a:r>
          </a:p>
          <a:p>
            <a:endParaRPr lang="en-GB" baseline="0" dirty="0" smtClean="0"/>
          </a:p>
          <a:p>
            <a:r>
              <a:rPr lang="en-GB" baseline="0" dirty="0" smtClean="0"/>
              <a:t>I metadati non sono persi quando la telecamera perde la connessione alla rete.</a:t>
            </a:r>
          </a:p>
          <a:p>
            <a:endParaRPr lang="en-GB" baseline="0" dirty="0" smtClean="0"/>
          </a:p>
          <a:p>
            <a:r>
              <a:rPr lang="en-GB" baseline="0" dirty="0" smtClean="0"/>
              <a:t>Inoltre non c’è perdita di qualità.</a:t>
            </a:r>
          </a:p>
          <a:p>
            <a:endParaRPr lang="en-GB" baseline="0" dirty="0" smtClean="0"/>
          </a:p>
          <a:p>
            <a:r>
              <a:rPr lang="en-GB" baseline="0" dirty="0" smtClean="0"/>
              <a:t>Se il vostro video ha un significato (sense) ed è anche strutturato potete partire con un’eccellente analisi video.</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10</a:t>
            </a:fld>
            <a:endParaRPr lang="de-DE" dirty="0"/>
          </a:p>
        </p:txBody>
      </p:sp>
    </p:spTree>
    <p:extLst>
      <p:ext uri="{BB962C8B-B14F-4D97-AF65-F5344CB8AC3E}">
        <p14:creationId xmlns:p14="http://schemas.microsoft.com/office/powerpoint/2010/main" val="1877936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3" panose="05040102010807070707" pitchFamily="18" charset="2"/>
              <a:buNone/>
            </a:pPr>
            <a:r>
              <a:rPr lang="en-GB" dirty="0" smtClean="0">
                <a:solidFill>
                  <a:srgbClr val="000000"/>
                </a:solidFill>
              </a:rPr>
              <a:t>I metadati sono semplicemente un flusso dati sincronizzati nel tempo con l’informazione video.</a:t>
            </a:r>
          </a:p>
          <a:p>
            <a:pPr>
              <a:buFont typeface="Wingdings 3" panose="05040102010807070707" pitchFamily="18" charset="2"/>
              <a:buNone/>
            </a:pPr>
            <a:endParaRPr lang="en-GB" dirty="0" smtClean="0">
              <a:solidFill>
                <a:srgbClr val="000000"/>
              </a:solidFill>
            </a:endParaRPr>
          </a:p>
          <a:p>
            <a:r>
              <a:rPr lang="en-GB" dirty="0" smtClean="0"/>
              <a:t>I metadati</a:t>
            </a:r>
            <a:r>
              <a:rPr lang="en-GB" baseline="0" dirty="0" smtClean="0"/>
              <a:t> possono essere visibili sia in live che in riproduzione.</a:t>
            </a:r>
          </a:p>
          <a:p>
            <a:endParaRPr lang="en-GB" baseline="0" dirty="0" smtClean="0"/>
          </a:p>
          <a:p>
            <a:r>
              <a:rPr lang="en-GB" baseline="0" dirty="0" smtClean="0"/>
              <a:t>I metadati contengono tutte le informazioni di un frame utilizzabili da motori di ricerca intelligenti, per esempio il software di gestione Bosch. </a:t>
            </a:r>
          </a:p>
          <a:p>
            <a:r>
              <a:rPr lang="en-GB" baseline="0" dirty="0" smtClean="0"/>
              <a:t>Poichè i metadati sono immagazzinati e sincronizzati cronologicamente, le informazioni possono essere recuperate molto velocemente assieme al corrispondente flusso video.</a:t>
            </a:r>
          </a:p>
          <a:p>
            <a:endParaRPr lang="en-GB" baseline="0" dirty="0" smtClean="0"/>
          </a:p>
          <a:p>
            <a:r>
              <a:rPr lang="en-GB" baseline="0" dirty="0" smtClean="0"/>
              <a:t>I metadati contengono non solo tecnologie di Analisi Intelligente come IVA, ma anche operazioni PTZ, ATM/POS, geolocalizzazioni, rilevamento di movimento come Motion+ e molte altre informazioni.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11</a:t>
            </a:fld>
            <a:endParaRPr lang="de-DE" dirty="0"/>
          </a:p>
        </p:txBody>
      </p:sp>
    </p:spTree>
    <p:extLst>
      <p:ext uri="{BB962C8B-B14F-4D97-AF65-F5344CB8AC3E}">
        <p14:creationId xmlns:p14="http://schemas.microsoft.com/office/powerpoint/2010/main" val="2999077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[ANIMATED]</a:t>
            </a:r>
          </a:p>
          <a:p>
            <a:endParaRPr lang="en-GB" dirty="0" smtClean="0"/>
          </a:p>
          <a:p>
            <a:r>
              <a:rPr lang="en-GB" dirty="0" smtClean="0"/>
              <a:t>In questa slide spieghiamo il</a:t>
            </a:r>
            <a:r>
              <a:rPr lang="en-GB" baseline="0" dirty="0" smtClean="0"/>
              <a:t> metodo con cui i metadati sono sviluppati durante il live e la riproduzione dei video. </a:t>
            </a:r>
          </a:p>
          <a:p>
            <a:endParaRPr lang="en-GB" baseline="0" dirty="0" smtClean="0"/>
          </a:p>
          <a:p>
            <a:r>
              <a:rPr lang="en-GB" dirty="0" smtClean="0"/>
              <a:t>Con Motion+</a:t>
            </a:r>
            <a:r>
              <a:rPr lang="en-GB" baseline="0" dirty="0" smtClean="0"/>
              <a:t> i metadati sono funzione di blocchi di pixel, con IVA sono funzione dell’oggetto e degli eventi di rilevamento. </a:t>
            </a:r>
            <a:endParaRPr lang="en-GB"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12</a:t>
            </a:fld>
            <a:endParaRPr lang="de-DE" dirty="0"/>
          </a:p>
        </p:txBody>
      </p:sp>
    </p:spTree>
    <p:extLst>
      <p:ext uri="{BB962C8B-B14F-4D97-AF65-F5344CB8AC3E}">
        <p14:creationId xmlns:p14="http://schemas.microsoft.com/office/powerpoint/2010/main" val="157392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Qual è la storia di IVA e in quali campi e applicazioni è usata?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13</a:t>
            </a:fld>
            <a:endParaRPr lang="de-DE" dirty="0"/>
          </a:p>
        </p:txBody>
      </p:sp>
    </p:spTree>
    <p:extLst>
      <p:ext uri="{BB962C8B-B14F-4D97-AF65-F5344CB8AC3E}">
        <p14:creationId xmlns:p14="http://schemas.microsoft.com/office/powerpoint/2010/main" val="1640856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Timeline della</a:t>
            </a:r>
            <a:r>
              <a:rPr lang="en-GB" baseline="0" dirty="0" smtClean="0"/>
              <a:t> storia IVA nei Video Systems.</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14</a:t>
            </a:fld>
            <a:endParaRPr lang="de-DE" dirty="0"/>
          </a:p>
        </p:txBody>
      </p:sp>
    </p:spTree>
    <p:extLst>
      <p:ext uri="{BB962C8B-B14F-4D97-AF65-F5344CB8AC3E}">
        <p14:creationId xmlns:p14="http://schemas.microsoft.com/office/powerpoint/2010/main" val="1977649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L’intelligenza di IVA è utilizzata</a:t>
            </a:r>
            <a:r>
              <a:rPr lang="en-GB" baseline="0" dirty="0" smtClean="0"/>
              <a:t> in molteplici campi e applicazioni Bosch. E’ stata creata da Bosch Computer Vision Systems, dove hanno collaborato a sviluppare questa tecnologia più di 80 persone. E’ stata implementata in molti mercati come Driver Assistance e Driver Information Systems e Security Systems.</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15</a:t>
            </a:fld>
            <a:endParaRPr lang="de-DE" dirty="0"/>
          </a:p>
        </p:txBody>
      </p:sp>
    </p:spTree>
    <p:extLst>
      <p:ext uri="{BB962C8B-B14F-4D97-AF65-F5344CB8AC3E}">
        <p14:creationId xmlns:p14="http://schemas.microsoft.com/office/powerpoint/2010/main" val="343583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16</a:t>
            </a:fld>
            <a:endParaRPr lang="de-DE" dirty="0"/>
          </a:p>
        </p:txBody>
      </p:sp>
    </p:spTree>
    <p:extLst>
      <p:ext uri="{BB962C8B-B14F-4D97-AF65-F5344CB8AC3E}">
        <p14:creationId xmlns:p14="http://schemas.microsoft.com/office/powerpoint/2010/main" val="2783851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Cosa possiamo rilevare con le nostre telecamere IP Bosch?</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17</a:t>
            </a:fld>
            <a:endParaRPr lang="de-DE" dirty="0"/>
          </a:p>
        </p:txBody>
      </p:sp>
    </p:spTree>
    <p:extLst>
      <p:ext uri="{BB962C8B-B14F-4D97-AF65-F5344CB8AC3E}">
        <p14:creationId xmlns:p14="http://schemas.microsoft.com/office/powerpoint/2010/main" val="4274796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[Animated]</a:t>
            </a:r>
          </a:p>
          <a:p>
            <a:endParaRPr lang="en-GB" dirty="0" smtClean="0"/>
          </a:p>
          <a:p>
            <a:pPr marL="342900" indent="-342900">
              <a:buSzPct val="100000"/>
              <a:buFont typeface="+mj-lt"/>
              <a:buAutoNum type="alphaUcPeriod"/>
            </a:pPr>
            <a:r>
              <a:rPr lang="en-GB" sz="1400" dirty="0" smtClean="0"/>
              <a:t>Tamper detection :</a:t>
            </a:r>
            <a:r>
              <a:rPr lang="en-GB" sz="1400" baseline="0" dirty="0" smtClean="0"/>
              <a:t> </a:t>
            </a:r>
            <a:r>
              <a:rPr lang="en-GB" sz="1200" baseline="0" dirty="0" smtClean="0">
                <a:solidFill>
                  <a:srgbClr val="000000"/>
                </a:solidFill>
              </a:rPr>
              <a:t>è </a:t>
            </a:r>
            <a:r>
              <a:rPr lang="en-GB" sz="1200" dirty="0" smtClean="0">
                <a:solidFill>
                  <a:srgbClr val="000000"/>
                </a:solidFill>
              </a:rPr>
              <a:t> una funzione base di rilevamento di tentativi di manomissione della telecamera e allerta gli operatori quando le condizioni della scena si modificano</a:t>
            </a:r>
            <a:endParaRPr lang="en-GB" sz="1200" dirty="0" smtClean="0"/>
          </a:p>
          <a:p>
            <a:pPr marL="0" indent="0">
              <a:buSzPct val="100000"/>
              <a:buNone/>
              <a:tabLst>
                <a:tab pos="361950" algn="l"/>
              </a:tabLst>
            </a:pPr>
            <a:endParaRPr lang="en-GB" sz="1400" dirty="0" smtClean="0"/>
          </a:p>
          <a:p>
            <a:pPr marL="342900" indent="-342900">
              <a:buSzPct val="100000"/>
              <a:buFont typeface="+mj-lt"/>
              <a:buAutoNum type="alphaUcPeriod" startAt="2"/>
            </a:pPr>
            <a:r>
              <a:rPr lang="en-GB" sz="1400" dirty="0" smtClean="0"/>
              <a:t>Motion+ :</a:t>
            </a:r>
            <a:r>
              <a:rPr lang="en-GB" sz="1400" baseline="0" dirty="0" smtClean="0">
                <a:solidFill>
                  <a:srgbClr val="000000"/>
                </a:solidFill>
              </a:rPr>
              <a:t> è </a:t>
            </a:r>
            <a:r>
              <a:rPr lang="en-GB" sz="1400" dirty="0" smtClean="0">
                <a:solidFill>
                  <a:srgbClr val="000000"/>
                </a:solidFill>
              </a:rPr>
              <a:t>una funzione base di rilevamento di movimento in base a blocchi di pixel, configurabile in pochi passaggi</a:t>
            </a:r>
          </a:p>
          <a:p>
            <a:pPr marL="342900" indent="-342900">
              <a:buSzPct val="100000"/>
              <a:buFont typeface="+mj-lt"/>
              <a:buAutoNum type="alphaUcPeriod" startAt="2"/>
            </a:pPr>
            <a:endParaRPr lang="en-GB" sz="1400" dirty="0" smtClean="0"/>
          </a:p>
          <a:p>
            <a:pPr marL="342900" indent="-342900">
              <a:buSzPct val="100000"/>
              <a:buFont typeface="+mj-lt"/>
              <a:buAutoNum type="alphaUcPeriod" startAt="3"/>
            </a:pPr>
            <a:r>
              <a:rPr lang="en-GB" sz="1400" dirty="0" smtClean="0"/>
              <a:t>Intelligent Video Analytics (IVA) : </a:t>
            </a:r>
            <a:r>
              <a:rPr lang="en-GB" sz="1400" dirty="0" smtClean="0">
                <a:solidFill>
                  <a:srgbClr val="000000"/>
                </a:solidFill>
              </a:rPr>
              <a:t>è una funzione avanzata di rilevamento di movimento, che si adatterà automaticamente a condizioni ambientali variabili</a:t>
            </a:r>
          </a:p>
          <a:p>
            <a:pPr marL="342900" indent="-342900">
              <a:buSzPct val="100000"/>
              <a:buFont typeface="+mj-lt"/>
              <a:buAutoNum type="alphaUcPeriod" startAt="3"/>
            </a:pPr>
            <a:endParaRPr lang="en-GB" sz="1400" dirty="0" smtClean="0"/>
          </a:p>
          <a:p>
            <a:pPr marL="342900" indent="-342900">
              <a:buSzPct val="100000"/>
              <a:buFont typeface="+mj-lt"/>
              <a:buAutoNum type="alphaUcPeriod" startAt="4"/>
            </a:pPr>
            <a:r>
              <a:rPr lang="en-GB" sz="1400" dirty="0" smtClean="0"/>
              <a:t>Intelligent Video Analytics Flow (IVA Flow) : </a:t>
            </a:r>
            <a:r>
              <a:rPr lang="en-GB" sz="1400" dirty="0" smtClean="0">
                <a:solidFill>
                  <a:srgbClr val="000000"/>
                </a:solidFill>
              </a:rPr>
              <a:t>è una funzione avanzata di rilevamento di movimento, che nota un flusso ottico formato dal moto di singoli blocchi</a:t>
            </a:r>
          </a:p>
          <a:p>
            <a:pPr marL="342900" indent="-342900">
              <a:buSzPct val="100000"/>
              <a:buFont typeface="+mj-lt"/>
              <a:buAutoNum type="alphaUcPeriod" startAt="4"/>
            </a:pPr>
            <a:endParaRPr lang="en-GB" sz="1400" dirty="0" smtClean="0"/>
          </a:p>
          <a:p>
            <a:pPr marL="342900" indent="-342900">
              <a:buSzPct val="100000"/>
              <a:buFont typeface="+mj-lt"/>
              <a:buAutoNum type="alphaUcPeriod" startAt="5"/>
            </a:pPr>
            <a:r>
              <a:rPr lang="en-GB" sz="1400" dirty="0" smtClean="0"/>
              <a:t>Silent Video Content Analytics (Silent VCA) : </a:t>
            </a:r>
            <a:r>
              <a:rPr lang="en-GB" sz="1200" dirty="0" smtClean="0">
                <a:solidFill>
                  <a:srgbClr val="000000"/>
                </a:solidFill>
              </a:rPr>
              <a:t>è una modalità di rilevamento non configurabile, utile a generare metadati per utilizzi</a:t>
            </a:r>
            <a:r>
              <a:rPr lang="en-GB" sz="1200" baseline="0" dirty="0" smtClean="0">
                <a:solidFill>
                  <a:srgbClr val="000000"/>
                </a:solidFill>
              </a:rPr>
              <a:t> </a:t>
            </a:r>
            <a:r>
              <a:rPr lang="en-GB" sz="1200" dirty="0" smtClean="0">
                <a:solidFill>
                  <a:srgbClr val="000000"/>
                </a:solidFill>
              </a:rPr>
              <a:t>successivi e per altre tecnologie intelligenti</a:t>
            </a:r>
            <a:endParaRPr lang="en-GB" sz="1200" dirty="0" smtClean="0"/>
          </a:p>
          <a:p>
            <a:pPr marL="342900" indent="-342900">
              <a:buSzPct val="100000"/>
              <a:buFont typeface="+mj-lt"/>
              <a:buAutoNum type="alphaUcPeriod" startAt="5"/>
            </a:pPr>
            <a:endParaRPr lang="en-GB" sz="1400" dirty="0" smtClean="0"/>
          </a:p>
          <a:p>
            <a:pPr marL="342900" indent="-342900">
              <a:buSzPct val="100000"/>
              <a:buFont typeface="+mj-lt"/>
              <a:buAutoNum type="alphaUcPeriod" startAt="6"/>
            </a:pPr>
            <a:r>
              <a:rPr lang="en-GB" sz="1400" dirty="0" smtClean="0"/>
              <a:t>Forensic search : </a:t>
            </a:r>
            <a:r>
              <a:rPr lang="en-GB" sz="1400" dirty="0" smtClean="0">
                <a:solidFill>
                  <a:srgbClr val="000000"/>
                </a:solidFill>
              </a:rPr>
              <a:t>E’ un metodo di ricerca di eventi nel database delle registrazioni che permette un ingente risparmio di tempo</a:t>
            </a: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18</a:t>
            </a:fld>
            <a:endParaRPr lang="de-DE" dirty="0"/>
          </a:p>
        </p:txBody>
      </p:sp>
    </p:spTree>
    <p:extLst>
      <p:ext uri="{BB962C8B-B14F-4D97-AF65-F5344CB8AC3E}">
        <p14:creationId xmlns:p14="http://schemas.microsoft.com/office/powerpoint/2010/main" val="1141701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Tamper detection rileva tentativi</a:t>
            </a:r>
            <a:r>
              <a:rPr lang="en-GB" sz="1200" baseline="0" dirty="0" smtClean="0"/>
              <a:t> di manomissione della telecamera e allerta gli operatori quando le condizioni della scena si modificano.</a:t>
            </a:r>
            <a:endParaRPr lang="en-GB" sz="12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19</a:t>
            </a:fld>
            <a:endParaRPr lang="de-DE" dirty="0"/>
          </a:p>
        </p:txBody>
      </p:sp>
    </p:spTree>
    <p:extLst>
      <p:ext uri="{BB962C8B-B14F-4D97-AF65-F5344CB8AC3E}">
        <p14:creationId xmlns:p14="http://schemas.microsoft.com/office/powerpoint/2010/main" val="1127249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a:defRPr/>
            </a:pPr>
            <a:fld id="{3588FFC6-99C0-4D1A-A1F5-0915F2B728B3}" type="slidenum">
              <a:rPr lang="de-DE" smtClean="0"/>
              <a:pPr>
                <a:defRPr/>
              </a:pPr>
              <a:t>2</a:t>
            </a:fld>
            <a:endParaRPr lang="de-DE" dirty="0"/>
          </a:p>
        </p:txBody>
      </p:sp>
    </p:spTree>
    <p:extLst>
      <p:ext uri="{BB962C8B-B14F-4D97-AF65-F5344CB8AC3E}">
        <p14:creationId xmlns:p14="http://schemas.microsoft.com/office/powerpoint/2010/main" val="4266400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[Animated]</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20</a:t>
            </a:fld>
            <a:endParaRPr lang="de-DE" dirty="0"/>
          </a:p>
        </p:txBody>
      </p:sp>
    </p:spTree>
    <p:extLst>
      <p:ext uri="{BB962C8B-B14F-4D97-AF65-F5344CB8AC3E}">
        <p14:creationId xmlns:p14="http://schemas.microsoft.com/office/powerpoint/2010/main" val="781254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tabLst>
                <a:tab pos="361841" algn="l"/>
              </a:tabLst>
            </a:pPr>
            <a:r>
              <a:rPr lang="en-GB" sz="1400" dirty="0" smtClean="0">
                <a:solidFill>
                  <a:srgbClr val="000000"/>
                </a:solidFill>
              </a:rPr>
              <a:t>E’ una funzione base di rilevamento di movimento in base a blocchi di pixel, configurabile in pochi passaggi. </a:t>
            </a:r>
          </a:p>
          <a:p>
            <a:pPr lvl="1" indent="-467360">
              <a:buFontTx/>
              <a:buChar char="‒"/>
            </a:pPr>
            <a:r>
              <a:rPr lang="en-GB" sz="1400" dirty="0" smtClean="0">
                <a:solidFill>
                  <a:srgbClr val="000000"/>
                </a:solidFill>
              </a:rPr>
              <a:t>Motion+ può essere configurato come profilo 1 o 2 della configurazione VCA</a:t>
            </a:r>
          </a:p>
          <a:p>
            <a:pPr lvl="2" indent="-647700">
              <a:buFontTx/>
              <a:buChar char="‒"/>
            </a:pPr>
            <a:r>
              <a:rPr lang="en-GB" dirty="0" smtClean="0">
                <a:solidFill>
                  <a:srgbClr val="000000"/>
                </a:solidFill>
              </a:rPr>
              <a:t>Si possono impostare facilmente i profili in modo che passino da uno all’altro.</a:t>
            </a:r>
          </a:p>
          <a:p>
            <a:pPr lvl="2" indent="-647700">
              <a:buFontTx/>
              <a:buChar char="‒"/>
            </a:pPr>
            <a:r>
              <a:rPr lang="en-GB" sz="1400" dirty="0" smtClean="0">
                <a:solidFill>
                  <a:srgbClr val="000000"/>
                </a:solidFill>
              </a:rPr>
              <a:t>Motion+ paragona le differenze con un’immagine di un secondo prima.</a:t>
            </a:r>
            <a:br>
              <a:rPr lang="en-GB" sz="1400" dirty="0" smtClean="0">
                <a:solidFill>
                  <a:srgbClr val="000000"/>
                </a:solidFill>
              </a:rPr>
            </a:br>
            <a:endParaRPr lang="en-GB" sz="1400" dirty="0" smtClean="0">
              <a:solidFill>
                <a:srgbClr val="000000"/>
              </a:solidFill>
            </a:endParaRPr>
          </a:p>
          <a:p>
            <a:pPr algn="just">
              <a:buFont typeface="Wingdings 3" panose="05040102010807070707" pitchFamily="18" charset="2"/>
              <a:buNone/>
            </a:pPr>
            <a:r>
              <a:rPr lang="en-GB" sz="1400" dirty="0" smtClean="0">
                <a:solidFill>
                  <a:srgbClr val="000000"/>
                </a:solidFill>
              </a:rPr>
              <a:t>Aggregation time [s] indica se gli allarmi sono successivi ad un altro o quanto a lungo ci vuole affinchè possa apparire l’allarme successivo.</a:t>
            </a:r>
          </a:p>
          <a:p>
            <a:pPr marL="0" lvl="0" indent="0">
              <a:buFont typeface="Arial" panose="020B0604020202020204" pitchFamily="34" charset="0"/>
              <a:buNone/>
            </a:pPr>
            <a:endParaRPr lang="en-GB" dirty="0" smtClean="0"/>
          </a:p>
          <a:p>
            <a:r>
              <a:rPr lang="en-GB" sz="1400" dirty="0" smtClean="0"/>
              <a:t>Il rilevamento può essere basato sull’intera immagine o su un campo</a:t>
            </a:r>
          </a:p>
          <a:p>
            <a:pPr marL="285750" indent="-285750">
              <a:buFont typeface="Arial" panose="020B0604020202020204" pitchFamily="34" charset="0"/>
              <a:buChar char="•"/>
            </a:pPr>
            <a:r>
              <a:rPr lang="en-GB" sz="1400" dirty="0" smtClean="0"/>
              <a:t>Può</a:t>
            </a:r>
            <a:r>
              <a:rPr lang="en-GB" sz="1400" baseline="0" dirty="0" smtClean="0"/>
              <a:t> essere impostata la quantità di attività in percentuale del campo di rilevamento</a:t>
            </a:r>
          </a:p>
          <a:p>
            <a:pPr marL="285750" indent="-285750">
              <a:buFont typeface="Arial" panose="020B0604020202020204" pitchFamily="34" charset="0"/>
              <a:buChar char="•"/>
            </a:pPr>
            <a:r>
              <a:rPr lang="en-GB" sz="1400" baseline="0" dirty="0" smtClean="0"/>
              <a:t>Può essere impostata la dimensione del blocco di pixel in percentuale dell’immagine intera.</a:t>
            </a:r>
            <a:endParaRPr lang="en-GB" sz="1400" dirty="0" smtClean="0"/>
          </a:p>
          <a:p>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21</a:t>
            </a:fld>
            <a:endParaRPr lang="de-DE" dirty="0"/>
          </a:p>
        </p:txBody>
      </p:sp>
    </p:spTree>
    <p:extLst>
      <p:ext uri="{BB962C8B-B14F-4D97-AF65-F5344CB8AC3E}">
        <p14:creationId xmlns:p14="http://schemas.microsoft.com/office/powerpoint/2010/main" val="2839616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[Animated]</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22</a:t>
            </a:fld>
            <a:endParaRPr lang="de-DE" dirty="0"/>
          </a:p>
        </p:txBody>
      </p:sp>
    </p:spTree>
    <p:extLst>
      <p:ext uri="{BB962C8B-B14F-4D97-AF65-F5344CB8AC3E}">
        <p14:creationId xmlns:p14="http://schemas.microsoft.com/office/powerpoint/2010/main" val="2517868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Intelligent Video Analytics (IVA) è</a:t>
            </a:r>
            <a:r>
              <a:rPr lang="en-GB" baseline="0" dirty="0" smtClean="0"/>
              <a:t> un tipo di analisi del movimento degli oggetti con molteplici funzionalità e possibilità di configurazione</a:t>
            </a:r>
            <a:r>
              <a:rPr lang="en-GB" dirty="0" smtClean="0"/>
              <a:t>. Gli algoritmi</a:t>
            </a:r>
            <a:r>
              <a:rPr lang="en-GB" baseline="0" dirty="0" smtClean="0"/>
              <a:t> del software rilevano il comportamento degli oggetti all’interno dell’ambiente monitorato da una telecamera, e generano eventi di allarme che possono essere elaborati ulteriormente nel sistema di videosorveglianza. IVA cattura e valuta il movimento direzionale degli oggetti, applicando filtri configurati e combinando regole in modo da ridurre drasticamente i falsi allarmi.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Intelligent Video Analytics riesce a separare il foreground dal background.</a:t>
            </a:r>
          </a:p>
          <a:p>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it-IT" sz="1200" kern="1200" dirty="0" smtClean="0">
                <a:solidFill>
                  <a:schemeClr val="tx1"/>
                </a:solidFill>
                <a:effectLst/>
                <a:latin typeface="Bosch Office Sans"/>
                <a:ea typeface="+mn-ea"/>
                <a:cs typeface="+mn-cs"/>
              </a:rPr>
              <a:t>Intelligent Video Analysis al momento è basato su una tecnica denominata “sottrazione del background”. Tramite di essa un’immagine sullo sfondo viene memorizzata (ed aggiornata nel tempo) e qualsiasi differenza in essa è classificata come primo piano (foreground) in movimento.</a:t>
            </a:r>
          </a:p>
          <a:p>
            <a:r>
              <a:rPr lang="en-GB" baseline="0" dirty="0" smtClean="0"/>
              <a:t>Gli oggetti in background sono tali da muoversi leggermente ( per esempio alberi) ma non da lasciare la scena. </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23</a:t>
            </a:fld>
            <a:endParaRPr lang="de-DE" dirty="0"/>
          </a:p>
        </p:txBody>
      </p:sp>
    </p:spTree>
    <p:extLst>
      <p:ext uri="{BB962C8B-B14F-4D97-AF65-F5344CB8AC3E}">
        <p14:creationId xmlns:p14="http://schemas.microsoft.com/office/powerpoint/2010/main" val="198488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tabLst>
                <a:tab pos="361841" algn="l"/>
              </a:tabLst>
            </a:pPr>
            <a:r>
              <a:rPr lang="en-GB" sz="1600" dirty="0" smtClean="0">
                <a:solidFill>
                  <a:srgbClr val="000000"/>
                </a:solidFill>
              </a:rPr>
              <a:t>E’ una funzione avanzata di rilevamento di movimento, che si adatterà automaticamente a condizioni ambientali variabili.</a:t>
            </a:r>
          </a:p>
          <a:p>
            <a:pPr lvl="1" indent="-467360">
              <a:buFontTx/>
              <a:buChar char="‒"/>
            </a:pPr>
            <a:r>
              <a:rPr lang="en-GB" dirty="0" smtClean="0">
                <a:solidFill>
                  <a:srgbClr val="000000"/>
                </a:solidFill>
              </a:rPr>
              <a:t>IVA può essere configurato al profilo 1 o 2 nella configurazione VCA</a:t>
            </a:r>
          </a:p>
          <a:p>
            <a:pPr lvl="2" indent="-647700" algn="just">
              <a:buFontTx/>
              <a:buChar char="‒"/>
            </a:pPr>
            <a:r>
              <a:rPr lang="en-GB" sz="1600" dirty="0" smtClean="0">
                <a:solidFill>
                  <a:srgbClr val="000000"/>
                </a:solidFill>
              </a:rPr>
              <a:t>Si possono impostare facilmente i profili in modo che si passi da uno all’altro. </a:t>
            </a:r>
          </a:p>
          <a:p>
            <a:pPr>
              <a:buFont typeface="Wingdings 3" panose="05040102010807070707" pitchFamily="18" charset="2"/>
              <a:buChar char=""/>
            </a:pPr>
            <a:endParaRPr lang="en-GB" sz="1600" dirty="0" smtClean="0">
              <a:solidFill>
                <a:srgbClr val="000000"/>
              </a:solidFill>
            </a:endParaRPr>
          </a:p>
          <a:p>
            <a:r>
              <a:rPr lang="en-GB" sz="1600" dirty="0" smtClean="0">
                <a:solidFill>
                  <a:srgbClr val="000000"/>
                </a:solidFill>
              </a:rPr>
              <a:t>Aggregation time [s] indica se gli allarmi sono successivi ad un altro o quanto a lungo ci vuole affinchè possa apparire l’allarme successivo.</a:t>
            </a:r>
            <a:endParaRPr lang="en-GB" sz="1400" dirty="0" smtClean="0">
              <a:solidFill>
                <a:srgbClr val="000000"/>
              </a:solidFill>
            </a:endParaRPr>
          </a:p>
          <a:p>
            <a:endParaRPr lang="en-GB" sz="1400" dirty="0" smtClean="0"/>
          </a:p>
          <a:p>
            <a:pPr marL="0" indent="0">
              <a:buFont typeface="Arial" panose="020B0604020202020204" pitchFamily="34" charset="0"/>
              <a:buNone/>
            </a:pPr>
            <a:r>
              <a:rPr lang="en-GB" sz="1400" dirty="0" smtClean="0"/>
              <a:t>La configurazione di Intelligent</a:t>
            </a:r>
            <a:r>
              <a:rPr lang="en-GB" sz="1400" baseline="0" dirty="0" smtClean="0"/>
              <a:t> Video Analytics può essere effettuata dall’interfaccia grafica utente (GUI) per creare eventi di allarmi con una singola attività o combinare attività tramite IVA Task Scripting Language, come vedremo nella seconda parte del corso.</a:t>
            </a: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24</a:t>
            </a:fld>
            <a:endParaRPr lang="de-DE" dirty="0"/>
          </a:p>
        </p:txBody>
      </p:sp>
    </p:spTree>
    <p:extLst>
      <p:ext uri="{BB962C8B-B14F-4D97-AF65-F5344CB8AC3E}">
        <p14:creationId xmlns:p14="http://schemas.microsoft.com/office/powerpoint/2010/main" val="27213873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[Animated]</a:t>
            </a:r>
          </a:p>
          <a:p>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25</a:t>
            </a:fld>
            <a:endParaRPr lang="de-DE" dirty="0"/>
          </a:p>
        </p:txBody>
      </p:sp>
    </p:spTree>
    <p:extLst>
      <p:ext uri="{BB962C8B-B14F-4D97-AF65-F5344CB8AC3E}">
        <p14:creationId xmlns:p14="http://schemas.microsoft.com/office/powerpoint/2010/main" val="21939600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tabLst>
                <a:tab pos="361841" algn="l"/>
              </a:tabLst>
            </a:pPr>
            <a:r>
              <a:rPr lang="en-GB" sz="1400" dirty="0" smtClean="0">
                <a:solidFill>
                  <a:srgbClr val="000000"/>
                </a:solidFill>
              </a:rPr>
              <a:t>E’ una funzione avanzata di rilevamento di movimento, che nota un flusso ottico formato dal moto di singoli blocchi.</a:t>
            </a:r>
          </a:p>
          <a:p>
            <a:pPr lvl="2" indent="-647700">
              <a:buFontTx/>
              <a:buChar char="‒"/>
            </a:pPr>
            <a:r>
              <a:rPr lang="en-GB" dirty="0" smtClean="0">
                <a:solidFill>
                  <a:srgbClr val="000000"/>
                </a:solidFill>
              </a:rPr>
              <a:t>Soluziona ideata per scene affollate per rilevare:</a:t>
            </a:r>
          </a:p>
          <a:p>
            <a:pPr lvl="3" indent="-863600" algn="just">
              <a:buFont typeface="Arial" panose="020B0604020202020204" pitchFamily="34" charset="0"/>
              <a:buChar char="•"/>
            </a:pPr>
            <a:r>
              <a:rPr lang="en-GB" sz="1400" i="1" dirty="0" smtClean="0">
                <a:solidFill>
                  <a:srgbClr val="000000"/>
                </a:solidFill>
              </a:rPr>
              <a:t>Counter flow: </a:t>
            </a:r>
            <a:r>
              <a:rPr lang="en-GB" sz="1400" dirty="0" smtClean="0">
                <a:solidFill>
                  <a:srgbClr val="000000"/>
                </a:solidFill>
              </a:rPr>
              <a:t>controlla il flusso degli oggetti in movimento e rileva quelli che si muovono nella direzione sbagliata.</a:t>
            </a:r>
          </a:p>
          <a:p>
            <a:pPr lvl="3" indent="-863600">
              <a:buFontTx/>
              <a:buChar char="»"/>
            </a:pPr>
            <a:endParaRPr lang="en-GB" sz="1400" dirty="0" smtClean="0">
              <a:solidFill>
                <a:srgbClr val="000000"/>
              </a:solidFill>
            </a:endParaRPr>
          </a:p>
          <a:p>
            <a:pPr lvl="3" indent="-863600" algn="just">
              <a:buFont typeface="Arial" panose="020B0604020202020204" pitchFamily="34" charset="0"/>
              <a:buChar char="•"/>
            </a:pPr>
            <a:r>
              <a:rPr lang="en-GB" sz="1400" i="1" dirty="0" smtClean="0">
                <a:solidFill>
                  <a:srgbClr val="000000"/>
                </a:solidFill>
              </a:rPr>
              <a:t>Crowd density estimation: </a:t>
            </a:r>
            <a:r>
              <a:rPr lang="it-IT" sz="1400" dirty="0" smtClean="0"/>
              <a:t>utilizza un’immagine di riferimento, che dovrebbe mostrare la scena vuota, in modo da stimare la quantità di attività e di folla presente sulla scena. </a:t>
            </a:r>
            <a:endParaRPr lang="en-GB" sz="1400" dirty="0" smtClean="0">
              <a:solidFill>
                <a:srgbClr val="000000"/>
              </a:solidFill>
            </a:endParaRPr>
          </a:p>
          <a:p>
            <a:pPr marL="0" lvl="1" indent="0">
              <a:buSzPct val="65000"/>
              <a:buFont typeface="Wingdings"/>
              <a:buNone/>
            </a:pPr>
            <a:endParaRPr lang="en-GB" sz="1400" dirty="0" smtClean="0"/>
          </a:p>
          <a:p>
            <a:pPr marL="0" lvl="1" indent="0">
              <a:buSzPct val="65000"/>
              <a:buFont typeface="Wingdings"/>
              <a:buNone/>
            </a:pPr>
            <a:r>
              <a:rPr lang="en-GB" sz="1400" dirty="0" smtClean="0"/>
              <a:t>La</a:t>
            </a:r>
            <a:r>
              <a:rPr lang="en-GB" sz="1400" baseline="0" dirty="0" smtClean="0"/>
              <a:t> funzione di flusso è una stima di base del movimento:</a:t>
            </a:r>
            <a:endParaRPr lang="en-GB" sz="1400" dirty="0" smtClean="0"/>
          </a:p>
          <a:p>
            <a:pPr marL="285750" lvl="1" indent="-285750">
              <a:buSzPct val="65000"/>
              <a:buFont typeface="Arial" panose="020B0604020202020204" pitchFamily="34" charset="0"/>
              <a:buChar char="•"/>
            </a:pPr>
            <a:r>
              <a:rPr lang="en-GB" sz="1400" dirty="0" smtClean="0"/>
              <a:t>Non sensibile</a:t>
            </a:r>
            <a:r>
              <a:rPr lang="en-GB" sz="1400" baseline="0" dirty="0" smtClean="0"/>
              <a:t> ai cambiamenti dei livelli di luce</a:t>
            </a:r>
            <a:endParaRPr lang="en-GB" sz="1400" dirty="0" smtClean="0"/>
          </a:p>
          <a:p>
            <a:pPr marL="285750" lvl="1" indent="-285750">
              <a:buSzPct val="65000"/>
              <a:buFont typeface="Arial" panose="020B0604020202020204" pitchFamily="34" charset="0"/>
              <a:buChar char="•"/>
            </a:pPr>
            <a:r>
              <a:rPr lang="en-GB" sz="1400" dirty="0" smtClean="0"/>
              <a:t>No correzione della prospettiva, vista</a:t>
            </a:r>
            <a:r>
              <a:rPr lang="en-GB" sz="1400" baseline="0" dirty="0" smtClean="0"/>
              <a:t> dall’alto</a:t>
            </a:r>
            <a:endParaRPr lang="en-GB" sz="1400" dirty="0" smtClean="0"/>
          </a:p>
          <a:p>
            <a:pPr marL="285750" lvl="1" indent="-285750">
              <a:buSzPct val="65000"/>
              <a:buFont typeface="Arial" panose="020B0604020202020204" pitchFamily="34" charset="0"/>
              <a:buChar char="•"/>
            </a:pPr>
            <a:r>
              <a:rPr lang="en-GB" sz="1400" dirty="0" smtClean="0"/>
              <a:t>Allarme</a:t>
            </a:r>
            <a:r>
              <a:rPr lang="en-GB" sz="1400" baseline="0" dirty="0" smtClean="0"/>
              <a:t> in base ad una direzione predefinita di movimento o per un movimento in direzione opposta al flusso principale. </a:t>
            </a: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26</a:t>
            </a:fld>
            <a:endParaRPr lang="de-DE" dirty="0"/>
          </a:p>
        </p:txBody>
      </p:sp>
    </p:spTree>
    <p:extLst>
      <p:ext uri="{BB962C8B-B14F-4D97-AF65-F5344CB8AC3E}">
        <p14:creationId xmlns:p14="http://schemas.microsoft.com/office/powerpoint/2010/main" val="29952700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[Animated]</a:t>
            </a:r>
          </a:p>
          <a:p>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27</a:t>
            </a:fld>
            <a:endParaRPr lang="de-DE" dirty="0"/>
          </a:p>
        </p:txBody>
      </p:sp>
    </p:spTree>
    <p:extLst>
      <p:ext uri="{BB962C8B-B14F-4D97-AF65-F5344CB8AC3E}">
        <p14:creationId xmlns:p14="http://schemas.microsoft.com/office/powerpoint/2010/main" val="812221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ts val="1900"/>
              </a:lnSpc>
              <a:spcBef>
                <a:spcPts val="0"/>
              </a:spcBef>
              <a:tabLst>
                <a:tab pos="361841" algn="l"/>
              </a:tabLst>
            </a:pPr>
            <a:r>
              <a:rPr lang="en-GB" sz="1400" dirty="0" smtClean="0"/>
              <a:t>E’ una modalità di rilevamento non configurabile, utile a generare metadati per utilizzi successivi e per altre tecnologie intelligenti.</a:t>
            </a:r>
          </a:p>
          <a:p>
            <a:pPr lvl="2" indent="-647700">
              <a:buFont typeface="Arial" panose="020B0604020202020204" pitchFamily="34" charset="0"/>
              <a:buChar char="•"/>
            </a:pPr>
            <a:r>
              <a:rPr lang="en-GB" dirty="0" smtClean="0">
                <a:solidFill>
                  <a:srgbClr val="000000"/>
                </a:solidFill>
              </a:rPr>
              <a:t>Non può essere configurato il rilevamento di tentativi di manomissione</a:t>
            </a:r>
          </a:p>
          <a:p>
            <a:pPr lvl="2" indent="-647700">
              <a:buFont typeface="Arial" panose="020B0604020202020204" pitchFamily="34" charset="0"/>
              <a:buChar char="•"/>
            </a:pPr>
            <a:r>
              <a:rPr lang="en-GB" dirty="0" smtClean="0">
                <a:solidFill>
                  <a:srgbClr val="000000"/>
                </a:solidFill>
              </a:rPr>
              <a:t>Utilizza Intelligent Video Analytics, oppure Motion+ a seconda dell’hardware </a:t>
            </a:r>
          </a:p>
          <a:p>
            <a:pPr lvl="3" indent="-863600">
              <a:buFont typeface="Arial" panose="020B0604020202020204" pitchFamily="34" charset="0"/>
              <a:buChar char="•"/>
            </a:pPr>
            <a:r>
              <a:rPr lang="en-GB" sz="1400" dirty="0" smtClean="0">
                <a:solidFill>
                  <a:srgbClr val="000000"/>
                </a:solidFill>
              </a:rPr>
              <a:t>Può essere utilizzato per la ricerca forense</a:t>
            </a:r>
          </a:p>
          <a:p>
            <a:pPr lvl="3" indent="-863600" algn="just">
              <a:buFont typeface="Arial" panose="020B0604020202020204" pitchFamily="34" charset="0"/>
              <a:buChar char="•"/>
            </a:pPr>
            <a:r>
              <a:rPr lang="en-GB" sz="1400" dirty="0" smtClean="0">
                <a:solidFill>
                  <a:srgbClr val="000000"/>
                </a:solidFill>
              </a:rPr>
              <a:t>Può essere utilizzato per migliorare Intelligent Tracking, Intelligent Auto Exposure e Intelligent Dynamic Noise Reduction se IVA è utilizzato. </a:t>
            </a:r>
          </a:p>
          <a:p>
            <a:pPr lvl="4" indent="-863600" algn="just">
              <a:buFont typeface="Arial" panose="020B0604020202020204" pitchFamily="34" charset="0"/>
              <a:buChar char="•"/>
            </a:pPr>
            <a:r>
              <a:rPr lang="en-US" sz="1400" dirty="0" smtClean="0">
                <a:solidFill>
                  <a:srgbClr val="000000"/>
                </a:solidFill>
              </a:rPr>
              <a:t>Intelligent Dynamic Noise Reduction può funzionare senza il chip IVA (hardware), ma in modo meno accurato.</a:t>
            </a:r>
            <a:endParaRPr lang="en-GB" sz="1400" dirty="0" smtClean="0">
              <a:solidFill>
                <a:srgbClr val="000000"/>
              </a:solidFill>
            </a:endParaRPr>
          </a:p>
          <a:p>
            <a:pPr marL="0" lvl="1" indent="0">
              <a:buSzPct val="65000"/>
              <a:buFont typeface="Wingdings"/>
              <a:buNone/>
            </a:pP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28</a:t>
            </a:fld>
            <a:endParaRPr lang="de-DE" dirty="0"/>
          </a:p>
        </p:txBody>
      </p:sp>
    </p:spTree>
    <p:extLst>
      <p:ext uri="{BB962C8B-B14F-4D97-AF65-F5344CB8AC3E}">
        <p14:creationId xmlns:p14="http://schemas.microsoft.com/office/powerpoint/2010/main" val="40347356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[Animated]</a:t>
            </a:r>
          </a:p>
          <a:p>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29</a:t>
            </a:fld>
            <a:endParaRPr lang="de-DE" dirty="0"/>
          </a:p>
        </p:txBody>
      </p:sp>
    </p:spTree>
    <p:extLst>
      <p:ext uri="{BB962C8B-B14F-4D97-AF65-F5344CB8AC3E}">
        <p14:creationId xmlns:p14="http://schemas.microsoft.com/office/powerpoint/2010/main" val="3655631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Argomenti del corso</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a:t>
            </a:fld>
            <a:endParaRPr lang="de-DE" dirty="0"/>
          </a:p>
        </p:txBody>
      </p:sp>
    </p:spTree>
    <p:extLst>
      <p:ext uri="{BB962C8B-B14F-4D97-AF65-F5344CB8AC3E}">
        <p14:creationId xmlns:p14="http://schemas.microsoft.com/office/powerpoint/2010/main" val="31596503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tabLst>
                <a:tab pos="361841" algn="l"/>
              </a:tabLst>
            </a:pPr>
            <a:r>
              <a:rPr lang="en-GB" sz="1600" dirty="0" smtClean="0">
                <a:solidFill>
                  <a:srgbClr val="000000"/>
                </a:solidFill>
              </a:rPr>
              <a:t>E’ un metodo di ricerca di eventi nel database delle registrazioni che permette un ingente risparmio di tempo.</a:t>
            </a:r>
          </a:p>
          <a:p>
            <a:pPr algn="just">
              <a:tabLst>
                <a:tab pos="361841" algn="l"/>
              </a:tabLst>
            </a:pPr>
            <a:endParaRPr lang="en-GB" sz="1600" dirty="0" smtClean="0">
              <a:solidFill>
                <a:srgbClr val="000000"/>
              </a:solidFill>
            </a:endParaRPr>
          </a:p>
          <a:p>
            <a:pPr lvl="1" indent="-467360" algn="just">
              <a:buFont typeface="Arial" panose="020B0604020202020204" pitchFamily="34" charset="0"/>
              <a:buChar char="•"/>
            </a:pPr>
            <a:r>
              <a:rPr lang="en-GB" dirty="0" smtClean="0">
                <a:solidFill>
                  <a:srgbClr val="000000"/>
                </a:solidFill>
              </a:rPr>
              <a:t>E’ neccessario che la telecamera registri con Silent VCA, IVA o Motion+ attivati.</a:t>
            </a:r>
            <a:endParaRPr lang="en-GB" sz="1400" dirty="0" smtClean="0"/>
          </a:p>
          <a:p>
            <a:pPr marL="742950" lvl="1" indent="-285750">
              <a:buFont typeface="Arial" panose="020B0604020202020204" pitchFamily="34" charset="0"/>
              <a:buChar char="•"/>
            </a:pPr>
            <a:r>
              <a:rPr lang="en-GB" sz="1400" dirty="0" smtClean="0"/>
              <a:t>Possibilità di leggere gli</a:t>
            </a:r>
            <a:r>
              <a:rPr lang="en-GB" sz="1400" baseline="0" dirty="0" smtClean="0"/>
              <a:t> allarmi scattati in base alla configurazione di IVA o Motion+ fatta con la GUI o il linguaggio script.</a:t>
            </a:r>
            <a:endParaRPr lang="en-GB" sz="1400" dirty="0" smtClean="0"/>
          </a:p>
          <a:p>
            <a:pPr marL="742950" lvl="1" indent="-285750">
              <a:buFont typeface="Arial" panose="020B0604020202020204" pitchFamily="34" charset="0"/>
              <a:buChar char="•"/>
            </a:pPr>
            <a:r>
              <a:rPr lang="en-GB" sz="1400" dirty="0" smtClean="0"/>
              <a:t>Possibilità di modificare la configurazione utilizzata per generare nuovi</a:t>
            </a:r>
            <a:r>
              <a:rPr lang="en-GB" sz="1400" baseline="0" dirty="0" smtClean="0"/>
              <a:t> allarmi di rilevamento del movimento tramite GUI e linguaggio script. </a:t>
            </a:r>
            <a:endParaRPr lang="en-GB" sz="1400" dirty="0" smtClean="0"/>
          </a:p>
          <a:p>
            <a:pPr marL="742950" lvl="1" indent="-285750">
              <a:buFont typeface="Arial" panose="020B0604020202020204" pitchFamily="34" charset="0"/>
              <a:buChar char="•"/>
            </a:pPr>
            <a:r>
              <a:rPr lang="en-GB" sz="1400" dirty="0" smtClean="0"/>
              <a:t>Possibilità di</a:t>
            </a:r>
            <a:r>
              <a:rPr lang="en-GB" sz="1400" baseline="0" dirty="0" smtClean="0"/>
              <a:t> creare nuovi allarmi tramite GUI e linguaggio script per generare nuovi allarmi di movimento e rivalutare i metadati con i nuovi criteri. </a:t>
            </a: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30</a:t>
            </a:fld>
            <a:endParaRPr lang="de-DE" dirty="0"/>
          </a:p>
        </p:txBody>
      </p:sp>
    </p:spTree>
    <p:extLst>
      <p:ext uri="{BB962C8B-B14F-4D97-AF65-F5344CB8AC3E}">
        <p14:creationId xmlns:p14="http://schemas.microsoft.com/office/powerpoint/2010/main" val="9636252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La ricerca</a:t>
            </a:r>
            <a:r>
              <a:rPr lang="en-GB" sz="1200" baseline="0" dirty="0" smtClean="0"/>
              <a:t> forense offre nuove opportunità. Non è una semplice registrazione degli allarmi.</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r>
              <a:rPr lang="en-GB" dirty="0" smtClean="0"/>
              <a:t>Gli allarmi in tempo reale</a:t>
            </a:r>
            <a:r>
              <a:rPr lang="en-GB" baseline="0" dirty="0" smtClean="0"/>
              <a:t> non possono essere configurati, ma gli operatori sono informati quando gli allarmi IVA definiti sono azionati.</a:t>
            </a:r>
          </a:p>
          <a:p>
            <a:endParaRPr lang="en-GB" baseline="0" dirty="0" smtClean="0"/>
          </a:p>
          <a:p>
            <a:r>
              <a:rPr lang="en-GB" baseline="0" dirty="0" smtClean="0"/>
              <a:t>La ricerca degli allarmi permette agli operatori di cercare solo tra gli allarmi azionati precedentemente. </a:t>
            </a:r>
          </a:p>
          <a:p>
            <a:endParaRPr lang="en-GB" baseline="0" dirty="0" smtClean="0"/>
          </a:p>
          <a:p>
            <a:r>
              <a:rPr lang="en-GB" baseline="0" dirty="0" smtClean="0"/>
              <a:t>Con la ricerca forense invece gli operatori, una volta che i metadati sono registrati assieme all’informazione video, possono cercare nelle registrazioni con nuovi criteri e con i vecchi, semplicemente rivalutando i metadati immagazzinati. </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31</a:t>
            </a:fld>
            <a:endParaRPr lang="de-DE" dirty="0"/>
          </a:p>
        </p:txBody>
      </p:sp>
    </p:spTree>
    <p:extLst>
      <p:ext uri="{BB962C8B-B14F-4D97-AF65-F5344CB8AC3E}">
        <p14:creationId xmlns:p14="http://schemas.microsoft.com/office/powerpoint/2010/main" val="2265283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In questa sezione vediamo le linee guida per utilizzare IVA.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32</a:t>
            </a:fld>
            <a:endParaRPr lang="de-DE" dirty="0"/>
          </a:p>
        </p:txBody>
      </p:sp>
    </p:spTree>
    <p:extLst>
      <p:ext uri="{BB962C8B-B14F-4D97-AF65-F5344CB8AC3E}">
        <p14:creationId xmlns:p14="http://schemas.microsoft.com/office/powerpoint/2010/main" val="5058546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Informazione aggiuntiva: VideoSDK e possibile client possono essere scaricati tramite downloadstore o il sito Bosch Security Systems. </a:t>
            </a:r>
          </a:p>
          <a:p>
            <a:endParaRPr lang="en-GB" baseline="0" dirty="0" smtClean="0"/>
          </a:p>
          <a:p>
            <a:r>
              <a:rPr lang="en-GB" baseline="0" dirty="0" smtClean="0"/>
              <a:t>NOTA: alcuni clent necessitano di una licenza!</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33</a:t>
            </a:fld>
            <a:endParaRPr lang="de-DE" dirty="0"/>
          </a:p>
        </p:txBody>
      </p:sp>
    </p:spTree>
    <p:extLst>
      <p:ext uri="{BB962C8B-B14F-4D97-AF65-F5344CB8AC3E}">
        <p14:creationId xmlns:p14="http://schemas.microsoft.com/office/powerpoint/2010/main" val="10684526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Quando una telecamera è installata, la scena non dovrebbe includere un orzzonte o avere una vista frontale.</a:t>
            </a:r>
          </a:p>
          <a:p>
            <a:r>
              <a:rPr lang="en-GB" baseline="0" dirty="0" smtClean="0"/>
              <a:t>Cercare sempre di utilizzare un angolo di tilt, come mostrato nell’immagine della slide. </a:t>
            </a:r>
          </a:p>
          <a:p>
            <a:endParaRPr lang="en-GB" dirty="0" smtClean="0"/>
          </a:p>
          <a:p>
            <a:r>
              <a:rPr lang="en-GB" dirty="0" smtClean="0"/>
              <a:t>L’altezza di installazione</a:t>
            </a:r>
            <a:r>
              <a:rPr lang="en-GB" baseline="0" dirty="0" smtClean="0"/>
              <a:t> di una telecamera con IVA è minimo 2.5 metri, a meno che un’altra caratteristica o altre tecnologie necessitino di un’altezza differente..</a:t>
            </a:r>
          </a:p>
          <a:p>
            <a:r>
              <a:rPr lang="en-GB" baseline="0" dirty="0" smtClean="0"/>
              <a:t>Se si utilizza la funzione contatore di IVA, è necessaria un’altezza di installazione pari a 3 metri.</a:t>
            </a:r>
          </a:p>
          <a:p>
            <a:endParaRPr lang="en-GB" baseline="0" dirty="0" smtClean="0"/>
          </a:p>
          <a:p>
            <a:r>
              <a:rPr lang="en-GB" baseline="0" dirty="0" smtClean="0"/>
              <a:t>NOTA: il contatore necessita di una vista dall’alto</a:t>
            </a:r>
          </a:p>
          <a:p>
            <a:endParaRPr lang="en-GB" baseline="0" dirty="0" smtClean="0"/>
          </a:p>
          <a:p>
            <a:r>
              <a:rPr lang="en-GB" baseline="0" dirty="0" smtClean="0"/>
              <a:t>Assicuratevi che la telecamera sia installata con un montaggio stabile per evitare che si muova per il vento o per oggetti. Vale in particolare in ambienti outdoor, ma il concetto si estende anche per gli interni. </a:t>
            </a:r>
          </a:p>
          <a:p>
            <a:endParaRPr lang="en-GB" baseline="0" dirty="0" smtClean="0"/>
          </a:p>
          <a:p>
            <a:pPr marL="0" indent="0" algn="just">
              <a:buNone/>
            </a:pPr>
            <a:r>
              <a:rPr lang="en-GB" b="1" baseline="0" dirty="0" smtClean="0"/>
              <a:t>NOTA: </a:t>
            </a:r>
            <a:r>
              <a:rPr lang="en-GB" sz="1200" dirty="0" smtClean="0"/>
              <a:t>Falsi allarmi potrebbero essere causati da ragni, mosche, riflessi della luce, condizioni climatiche, vento e altri oggetti sulle lenti o sul vetro protettivo.</a:t>
            </a:r>
            <a:endParaRPr lang="en-GB" sz="1200" dirty="0">
              <a:solidFill>
                <a:srgbClr val="000000"/>
              </a:solidFill>
            </a:endParaRP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34</a:t>
            </a:fld>
            <a:endParaRPr lang="de-DE" dirty="0"/>
          </a:p>
        </p:txBody>
      </p:sp>
    </p:spTree>
    <p:extLst>
      <p:ext uri="{BB962C8B-B14F-4D97-AF65-F5344CB8AC3E}">
        <p14:creationId xmlns:p14="http://schemas.microsoft.com/office/powerpoint/2010/main" val="35189656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Bisogna secegliere se</a:t>
            </a:r>
            <a:r>
              <a:rPr lang="en-GB" baseline="0" dirty="0" smtClean="0"/>
              <a:t> utilizzare Motion+, IVA o IVA flow per ciascun profilo. Si ha tuttavia la possibilità di configurare molteplici profili (dipende dalla telecamera) e di passare da uno all’altro. </a:t>
            </a:r>
          </a:p>
          <a:p>
            <a:endParaRPr lang="en-GB" dirty="0" smtClean="0"/>
          </a:p>
          <a:p>
            <a:r>
              <a:rPr lang="en-GB" dirty="0" smtClean="0"/>
              <a:t>Silent VCA utilizzerà</a:t>
            </a:r>
            <a:r>
              <a:rPr lang="en-GB" baseline="0" dirty="0" smtClean="0"/>
              <a:t> il profilo di analisi video migliore, questo vuol dire che  utilizzerà Motion+ con Silent VCA solo se la telecamera non è dotata di IVA. </a:t>
            </a:r>
          </a:p>
          <a:p>
            <a:r>
              <a:rPr lang="en-GB" baseline="0" dirty="0" smtClean="0"/>
              <a:t>Se la telecamera può effettuare sia Motion+ che IVA, SilentVCA utilizzerà il tracking degli oggetti di IVA. </a:t>
            </a:r>
          </a:p>
          <a:p>
            <a:endParaRPr lang="en-GB" baseline="0" dirty="0" smtClean="0"/>
          </a:p>
          <a:p>
            <a:r>
              <a:rPr lang="en-GB" baseline="0" dirty="0" smtClean="0"/>
              <a:t>Se si utilizza IVA, un oggetto per essere rilevato dovrebbe essere più grande del 3% del’intera risoluzione dell’immagine.</a:t>
            </a:r>
          </a:p>
          <a:p>
            <a:r>
              <a:rPr lang="en-GB" baseline="0" dirty="0" smtClean="0"/>
              <a:t>Per un rilevamento affidabile, si utilizzi un minimo del 6%. </a:t>
            </a:r>
          </a:p>
          <a:p>
            <a:r>
              <a:rPr lang="en-GB" baseline="0" dirty="0" smtClean="0"/>
              <a:t>Più è grande l’oggetto, migliore è il rilevamento (eccettuato il caso in cui un oggetto occupa troppa scena e fa scattare molteplici allarmi o la vista è ostruita).</a:t>
            </a:r>
          </a:p>
          <a:p>
            <a:r>
              <a:rPr lang="en-GB" baseline="0" dirty="0" smtClean="0"/>
              <a:t>IVA flow rileva un oggetto se è più grande di un blocco di pixel 8x8. </a:t>
            </a:r>
          </a:p>
          <a:p>
            <a:endParaRPr lang="en-GB" baseline="0" dirty="0" smtClean="0"/>
          </a:p>
          <a:p>
            <a:r>
              <a:rPr lang="en-GB" baseline="0" dirty="0" smtClean="0"/>
              <a:t>Bisogna evitare di creare campi e linee vicini al bordo dell’immagine.</a:t>
            </a:r>
          </a:p>
          <a:p>
            <a:r>
              <a:rPr lang="en-GB" baseline="0" dirty="0" smtClean="0"/>
              <a:t>Nella ricerca forense, gli operatori possono mostrare l’area sensibile in cui sarà visibile un campo giallo per vedere la dimensione massima per un rilevamento affidabile.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35</a:t>
            </a:fld>
            <a:endParaRPr lang="de-DE" dirty="0"/>
          </a:p>
        </p:txBody>
      </p:sp>
    </p:spTree>
    <p:extLst>
      <p:ext uri="{BB962C8B-B14F-4D97-AF65-F5344CB8AC3E}">
        <p14:creationId xmlns:p14="http://schemas.microsoft.com/office/powerpoint/2010/main" val="6738890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In questa sezione si possono effettuare degli esercizi.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36</a:t>
            </a:fld>
            <a:endParaRPr lang="de-DE" dirty="0"/>
          </a:p>
        </p:txBody>
      </p:sp>
    </p:spTree>
    <p:extLst>
      <p:ext uri="{BB962C8B-B14F-4D97-AF65-F5344CB8AC3E}">
        <p14:creationId xmlns:p14="http://schemas.microsoft.com/office/powerpoint/2010/main" val="2535714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smtClean="0"/>
              <a:t>Cos’è la calibrazione?</a:t>
            </a:r>
          </a:p>
          <a:p>
            <a:pPr marL="171450" lvl="1" indent="-171450" algn="just">
              <a:lnSpc>
                <a:spcPct val="100000"/>
              </a:lnSpc>
              <a:spcBef>
                <a:spcPts val="0"/>
              </a:spcBef>
              <a:buFont typeface="Arial" panose="020B0604020202020204" pitchFamily="34" charset="0"/>
              <a:buChar char="•"/>
            </a:pPr>
            <a:r>
              <a:rPr lang="en-GB" sz="1200" dirty="0" smtClean="0"/>
              <a:t>La calibrazione di una telecamera è la configurazione della situazione reale. Impostando il posizionamento e fornendo le dimensioni della scena la telecamera è in grado di rilevare gli oggetti correttamente in base alle loro proprietà. </a:t>
            </a:r>
          </a:p>
          <a:p>
            <a:pPr marL="171450" lvl="1" indent="-171450" algn="just">
              <a:lnSpc>
                <a:spcPct val="100000"/>
              </a:lnSpc>
              <a:spcBef>
                <a:spcPts val="0"/>
              </a:spcBef>
              <a:buFont typeface="Arial" panose="020B0604020202020204" pitchFamily="34" charset="0"/>
              <a:buChar char="•"/>
            </a:pPr>
            <a:endParaRPr lang="en-GB" sz="1200" dirty="0" smtClean="0"/>
          </a:p>
          <a:p>
            <a:pPr marL="171450" lvl="1" indent="-171450" algn="just">
              <a:lnSpc>
                <a:spcPct val="100000"/>
              </a:lnSpc>
              <a:spcBef>
                <a:spcPts val="0"/>
              </a:spcBef>
              <a:buFont typeface="Arial" panose="020B0604020202020204" pitchFamily="34" charset="0"/>
              <a:buChar char="•"/>
            </a:pPr>
            <a:r>
              <a:rPr lang="en-GB" sz="1200" dirty="0" smtClean="0"/>
              <a:t>Dato che la calibrazione non è un requisito necessario, è importante sapere quando utilizzarla. </a:t>
            </a:r>
          </a:p>
          <a:p>
            <a:pPr marL="351790" lvl="2" indent="-171450" algn="just">
              <a:lnSpc>
                <a:spcPct val="100000"/>
              </a:lnSpc>
              <a:spcBef>
                <a:spcPts val="0"/>
              </a:spcBef>
              <a:buFont typeface="Arial" panose="020B0604020202020204" pitchFamily="34" charset="0"/>
              <a:buChar char="•"/>
            </a:pPr>
            <a:r>
              <a:rPr lang="en-GB" sz="1200" dirty="0" smtClean="0"/>
              <a:t>Quando si rilevano le proprietà degli oggetti, come velocità, dimensioni, proporzioni e classificazione. </a:t>
            </a:r>
          </a:p>
          <a:p>
            <a:pPr marL="387350" lvl="3" indent="-171450">
              <a:lnSpc>
                <a:spcPct val="100000"/>
              </a:lnSpc>
              <a:buFont typeface="Arial" panose="020B0604020202020204" pitchFamily="34" charset="0"/>
              <a:buChar char="•"/>
            </a:pPr>
            <a:r>
              <a:rPr lang="en-GB" sz="1200" dirty="0" smtClean="0"/>
              <a:t>Quando si utilizza la modalità 3D tracking</a:t>
            </a:r>
          </a:p>
          <a:p>
            <a:pPr marL="387350" lvl="3" indent="-171450">
              <a:lnSpc>
                <a:spcPct val="100000"/>
              </a:lnSpc>
              <a:buFont typeface="Arial" panose="020B0604020202020204" pitchFamily="34" charset="0"/>
              <a:buChar char="•"/>
            </a:pPr>
            <a:r>
              <a:rPr lang="en-GB" sz="1200" dirty="0" smtClean="0"/>
              <a:t>Quando si utilizza la modalità 3D tracking per contare gli oggetti in movimento</a:t>
            </a:r>
          </a:p>
          <a:p>
            <a:pPr marL="215900" lvl="3" indent="0">
              <a:lnSpc>
                <a:spcPct val="100000"/>
              </a:lnSpc>
              <a:buFont typeface="Arial" panose="020B0604020202020204" pitchFamily="34" charset="0"/>
              <a:buNone/>
            </a:pPr>
            <a:endParaRPr lang="en-GB" sz="1200" dirty="0" smtClean="0"/>
          </a:p>
          <a:p>
            <a:pPr lvl="2" indent="-647700">
              <a:buFontTx/>
              <a:buChar char="‒"/>
            </a:pPr>
            <a:endParaRPr lang="en-GB" sz="1200" dirty="0" smtClean="0"/>
          </a:p>
          <a:p>
            <a:pPr marL="171450" lvl="2" indent="-171450">
              <a:spcBef>
                <a:spcPts val="0"/>
              </a:spcBef>
              <a:buFont typeface="Arial" panose="020B0604020202020204" pitchFamily="34" charset="0"/>
              <a:buChar char="•"/>
            </a:pPr>
            <a:r>
              <a:rPr lang="en-GB" sz="1200" dirty="0" smtClean="0"/>
              <a:t>Il procedimento di calibrazione inizia inserendo le informazioni sulla telecamera. </a:t>
            </a:r>
          </a:p>
          <a:p>
            <a:pPr marL="1288456" lvl="5" indent="-171450">
              <a:spcBef>
                <a:spcPts val="0"/>
              </a:spcBef>
              <a:buFont typeface="Arial" panose="020B0604020202020204" pitchFamily="34" charset="0"/>
              <a:buChar char="•"/>
            </a:pPr>
            <a:r>
              <a:rPr lang="en-GB" sz="1200" dirty="0" smtClean="0"/>
              <a:t>Si inseriscano più dati possibili.</a:t>
            </a:r>
          </a:p>
          <a:p>
            <a:pPr marL="1288456" lvl="5" indent="-171450">
              <a:spcBef>
                <a:spcPts val="0"/>
              </a:spcBef>
              <a:buFont typeface="Arial" panose="020B0604020202020204" pitchFamily="34" charset="0"/>
              <a:buChar char="•"/>
            </a:pPr>
            <a:r>
              <a:rPr lang="en-GB" sz="1200" i="1" dirty="0" smtClean="0"/>
              <a:t>Tilt angle</a:t>
            </a:r>
            <a:r>
              <a:rPr lang="en-GB" sz="1200" dirty="0" smtClean="0"/>
              <a:t>: posizione dell’angolo vertical.</a:t>
            </a:r>
          </a:p>
          <a:p>
            <a:pPr marL="1288456" lvl="5" indent="-171450">
              <a:spcBef>
                <a:spcPts val="0"/>
              </a:spcBef>
              <a:buFont typeface="Arial" panose="020B0604020202020204" pitchFamily="34" charset="0"/>
              <a:buChar char="•"/>
            </a:pPr>
            <a:r>
              <a:rPr lang="en-GB" sz="1200" i="1" dirty="0" smtClean="0"/>
              <a:t>Roll angle</a:t>
            </a:r>
            <a:r>
              <a:rPr lang="en-GB" sz="1200" dirty="0" smtClean="0"/>
              <a:t>: posizione dell’angolo orizzontale.</a:t>
            </a:r>
          </a:p>
          <a:p>
            <a:pPr marL="1288456" lvl="5" indent="-171450">
              <a:spcBef>
                <a:spcPts val="0"/>
              </a:spcBef>
              <a:buFont typeface="Arial" panose="020B0604020202020204" pitchFamily="34" charset="0"/>
              <a:buChar char="•"/>
            </a:pPr>
            <a:r>
              <a:rPr lang="en-GB" sz="1200" i="1" dirty="0" smtClean="0"/>
              <a:t>Elevation</a:t>
            </a:r>
            <a:r>
              <a:rPr lang="en-GB" sz="1200" dirty="0" smtClean="0"/>
              <a:t>: altezza di installazione della telecamera.</a:t>
            </a:r>
          </a:p>
          <a:p>
            <a:pPr marL="1288456" lvl="5" indent="-171450">
              <a:spcBef>
                <a:spcPts val="0"/>
              </a:spcBef>
              <a:buFont typeface="Arial" panose="020B0604020202020204" pitchFamily="34" charset="0"/>
              <a:buChar char="•"/>
            </a:pPr>
            <a:r>
              <a:rPr lang="en-GB" sz="1200" i="1" dirty="0" smtClean="0"/>
              <a:t>Focal length</a:t>
            </a:r>
            <a:r>
              <a:rPr lang="en-GB" sz="1200" dirty="0" smtClean="0"/>
              <a:t>: la lunghezza focale delle lenti.</a:t>
            </a:r>
          </a:p>
          <a:p>
            <a:pPr marL="1288456" lvl="5" indent="-171450" algn="just">
              <a:spcBef>
                <a:spcPts val="0"/>
              </a:spcBef>
              <a:buFont typeface="Arial" panose="020B0604020202020204" pitchFamily="34" charset="0"/>
              <a:buChar char="•"/>
            </a:pPr>
            <a:r>
              <a:rPr lang="en-GB" sz="1200" dirty="0" smtClean="0"/>
              <a:t>I valori della telecamera inseriti manutalmente non saranno modificati da nessun metodo di calibrazione.</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sz="12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37</a:t>
            </a:fld>
            <a:endParaRPr lang="de-DE" dirty="0"/>
          </a:p>
        </p:txBody>
      </p:sp>
    </p:spTree>
    <p:extLst>
      <p:ext uri="{BB962C8B-B14F-4D97-AF65-F5344CB8AC3E}">
        <p14:creationId xmlns:p14="http://schemas.microsoft.com/office/powerpoint/2010/main" val="4241644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3" panose="05040102010807070707" pitchFamily="18" charset="2"/>
              <a:buNone/>
            </a:pPr>
            <a:r>
              <a:rPr lang="en-GB" sz="1400" dirty="0" smtClean="0">
                <a:solidFill>
                  <a:srgbClr val="000000"/>
                </a:solidFill>
              </a:rPr>
              <a:t>La calibrazione può essere effettuata in tre modi differenti.</a:t>
            </a:r>
          </a:p>
          <a:p>
            <a:pPr>
              <a:buFont typeface="Wingdings 3" panose="05040102010807070707" pitchFamily="18" charset="2"/>
              <a:buNone/>
            </a:pPr>
            <a:endParaRPr lang="en-GB" sz="1400" dirty="0" smtClean="0">
              <a:solidFill>
                <a:srgbClr val="000000"/>
              </a:solidFill>
            </a:endParaRPr>
          </a:p>
          <a:p>
            <a:pPr marL="285750" lvl="1" indent="-285750">
              <a:buFont typeface="Arial" panose="020B0604020202020204" pitchFamily="34" charset="0"/>
              <a:buChar char="•"/>
            </a:pPr>
            <a:r>
              <a:rPr lang="en-GB" sz="1400" dirty="0" smtClean="0">
                <a:solidFill>
                  <a:srgbClr val="000000"/>
                </a:solidFill>
              </a:rPr>
              <a:t>Manualmente utilizzando elementi di calibrazione.</a:t>
            </a:r>
          </a:p>
          <a:p>
            <a:pPr marL="501650" lvl="3" indent="-285750">
              <a:buFont typeface="Arial" panose="020B0604020202020204" pitchFamily="34" charset="0"/>
              <a:buChar char="•"/>
            </a:pPr>
            <a:r>
              <a:rPr lang="en-GB" dirty="0" smtClean="0">
                <a:solidFill>
                  <a:srgbClr val="000000"/>
                </a:solidFill>
              </a:rPr>
              <a:t>Larghezza</a:t>
            </a:r>
          </a:p>
          <a:p>
            <a:pPr marL="501650" lvl="3" indent="-285750">
              <a:buFont typeface="Arial" panose="020B0604020202020204" pitchFamily="34" charset="0"/>
              <a:buChar char="•"/>
            </a:pPr>
            <a:r>
              <a:rPr lang="en-GB" dirty="0" smtClean="0">
                <a:solidFill>
                  <a:srgbClr val="000000"/>
                </a:solidFill>
              </a:rPr>
              <a:t>Altezza</a:t>
            </a:r>
          </a:p>
          <a:p>
            <a:pPr marL="501650" lvl="3" indent="-285750">
              <a:buFont typeface="Arial" panose="020B0604020202020204" pitchFamily="34" charset="0"/>
              <a:buChar char="•"/>
            </a:pPr>
            <a:r>
              <a:rPr lang="en-GB" dirty="0" smtClean="0">
                <a:solidFill>
                  <a:srgbClr val="000000"/>
                </a:solidFill>
              </a:rPr>
              <a:t>Angolo</a:t>
            </a:r>
          </a:p>
          <a:p>
            <a:pPr marL="501650" lvl="3" indent="-285750">
              <a:buFont typeface="Arial" panose="020B0604020202020204" pitchFamily="34" charset="0"/>
              <a:buChar char="•"/>
            </a:pPr>
            <a:endParaRPr lang="en-GB" dirty="0" smtClean="0">
              <a:solidFill>
                <a:srgbClr val="000000"/>
              </a:solidFill>
            </a:endParaRPr>
          </a:p>
          <a:p>
            <a:pPr marL="285750" lvl="1" indent="-285750">
              <a:buFont typeface="Arial" panose="020B0604020202020204" pitchFamily="34" charset="0"/>
              <a:buChar char="•"/>
            </a:pPr>
            <a:r>
              <a:rPr lang="en-GB" sz="1400" dirty="0" smtClean="0">
                <a:solidFill>
                  <a:srgbClr val="000000"/>
                </a:solidFill>
              </a:rPr>
              <a:t>Automaticamente utilizzando dei cubi virtuali di calibrazione. </a:t>
            </a:r>
          </a:p>
          <a:p>
            <a:pPr marL="285750" lvl="1" indent="-285750">
              <a:buFont typeface="Arial" panose="020B0604020202020204" pitchFamily="34" charset="0"/>
              <a:buChar char="•"/>
            </a:pPr>
            <a:r>
              <a:rPr lang="en-GB" sz="1400" dirty="0" smtClean="0">
                <a:solidFill>
                  <a:srgbClr val="000000"/>
                </a:solidFill>
              </a:rPr>
              <a:t>Automaticamente utilizzando il wizard IVA</a:t>
            </a:r>
          </a:p>
          <a:p>
            <a:endParaRPr lang="en-GB" sz="12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38</a:t>
            </a:fld>
            <a:endParaRPr lang="de-DE" dirty="0"/>
          </a:p>
        </p:txBody>
      </p:sp>
    </p:spTree>
    <p:extLst>
      <p:ext uri="{BB962C8B-B14F-4D97-AF65-F5344CB8AC3E}">
        <p14:creationId xmlns:p14="http://schemas.microsoft.com/office/powerpoint/2010/main" val="38161115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[ANIMATED]</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39</a:t>
            </a:fld>
            <a:endParaRPr lang="de-DE" dirty="0"/>
          </a:p>
        </p:txBody>
      </p:sp>
    </p:spTree>
    <p:extLst>
      <p:ext uri="{BB962C8B-B14F-4D97-AF65-F5344CB8AC3E}">
        <p14:creationId xmlns:p14="http://schemas.microsoft.com/office/powerpoint/2010/main" val="49742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[MKC</a:t>
            </a:r>
            <a:r>
              <a:rPr lang="en-GB" baseline="0" dirty="0" smtClean="0"/>
              <a:t> - IVA video]</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a:t>
            </a:fld>
            <a:endParaRPr lang="de-DE" dirty="0"/>
          </a:p>
        </p:txBody>
      </p:sp>
    </p:spTree>
    <p:extLst>
      <p:ext uri="{BB962C8B-B14F-4D97-AF65-F5344CB8AC3E}">
        <p14:creationId xmlns:p14="http://schemas.microsoft.com/office/powerpoint/2010/main" val="15491757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[ANIMATED]</a:t>
            </a:r>
          </a:p>
          <a:p>
            <a:endParaRPr lang="en-GB" dirty="0" smtClean="0"/>
          </a:p>
          <a:p>
            <a:r>
              <a:rPr lang="en-GB" dirty="0" smtClean="0"/>
              <a:t>Per prima cosa si spieghino i</a:t>
            </a:r>
            <a:r>
              <a:rPr lang="en-GB" baseline="0" dirty="0" smtClean="0"/>
              <a:t> tre elementi manuali.</a:t>
            </a:r>
          </a:p>
          <a:p>
            <a:r>
              <a:rPr lang="en-GB" baseline="0" dirty="0" smtClean="0"/>
              <a:t>Dopo si speghi la possibilità (con il click) di calibrare manualmente in base all’altezza di tre persone a profondità diverse.</a:t>
            </a:r>
          </a:p>
          <a:p>
            <a:endParaRPr lang="en-US" baseline="0" dirty="0" smtClean="0"/>
          </a:p>
          <a:p>
            <a:r>
              <a:rPr lang="en-US" baseline="0" dirty="0" smtClean="0"/>
              <a:t>NOTA: un pallet sarebbe uno strumento utile nel luogo di installazione per definire molti elementi manuali all’interno della scena a profondità diverse.</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40</a:t>
            </a:fld>
            <a:endParaRPr lang="de-DE" dirty="0"/>
          </a:p>
        </p:txBody>
      </p:sp>
    </p:spTree>
    <p:extLst>
      <p:ext uri="{BB962C8B-B14F-4D97-AF65-F5344CB8AC3E}">
        <p14:creationId xmlns:p14="http://schemas.microsoft.com/office/powerpoint/2010/main" val="4115100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41</a:t>
            </a:fld>
            <a:endParaRPr lang="de-DE" dirty="0"/>
          </a:p>
        </p:txBody>
      </p:sp>
    </p:spTree>
    <p:extLst>
      <p:ext uri="{BB962C8B-B14F-4D97-AF65-F5344CB8AC3E}">
        <p14:creationId xmlns:p14="http://schemas.microsoft.com/office/powerpoint/2010/main" val="10344554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Il wizard automatico</a:t>
            </a:r>
            <a:r>
              <a:rPr lang="en-GB" baseline="0" dirty="0" smtClean="0"/>
              <a:t> di IVA sarà eseguito in tre passi: distorsione delle lenti, parametri della telecamera e image scaling. </a:t>
            </a:r>
          </a:p>
          <a:p>
            <a:endParaRPr lang="en-GB" baseline="0" dirty="0" smtClean="0"/>
          </a:p>
          <a:p>
            <a:r>
              <a:rPr lang="en-GB" baseline="0" dirty="0" smtClean="0"/>
              <a:t>In ciascun passo l’untente dovrebbe premere un bottone per azionare il wizard automatico o per modificarlo. </a:t>
            </a:r>
          </a:p>
          <a:p>
            <a:r>
              <a:rPr lang="en-GB" baseline="0" dirty="0" smtClean="0"/>
              <a:t>Spiegare la modifica di ogni passo impiega troppo tempo, per cui si faccia riferimento al manuale del software IVA in cui si trovano tutte le opzioni spiegate nel dettaglio.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42</a:t>
            </a:fld>
            <a:endParaRPr lang="de-DE" dirty="0"/>
          </a:p>
        </p:txBody>
      </p:sp>
    </p:spTree>
    <p:extLst>
      <p:ext uri="{BB962C8B-B14F-4D97-AF65-F5344CB8AC3E}">
        <p14:creationId xmlns:p14="http://schemas.microsoft.com/office/powerpoint/2010/main" val="15980758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[ANIMATED]</a:t>
            </a:r>
          </a:p>
          <a:p>
            <a:endParaRPr lang="en-GB" dirty="0" smtClean="0"/>
          </a:p>
          <a:p>
            <a:r>
              <a:rPr lang="en-GB" dirty="0" smtClean="0"/>
              <a:t>In questo passo della calibrazione automatica</a:t>
            </a:r>
            <a:r>
              <a:rPr lang="en-GB" baseline="0" dirty="0" smtClean="0"/>
              <a:t> con wizard la distorsione delle lenti si baserà sulle linee dell’oggetto. </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43</a:t>
            </a:fld>
            <a:endParaRPr lang="de-DE" dirty="0"/>
          </a:p>
        </p:txBody>
      </p:sp>
    </p:spTree>
    <p:extLst>
      <p:ext uri="{BB962C8B-B14F-4D97-AF65-F5344CB8AC3E}">
        <p14:creationId xmlns:p14="http://schemas.microsoft.com/office/powerpoint/2010/main" val="34306670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[ANIMATED]</a:t>
            </a:r>
          </a:p>
          <a:p>
            <a:endParaRPr lang="en-GB" dirty="0" smtClean="0"/>
          </a:p>
          <a:p>
            <a:r>
              <a:rPr lang="en-GB" dirty="0" smtClean="0"/>
              <a:t>In questo passo della calibrazione</a:t>
            </a:r>
            <a:r>
              <a:rPr lang="en-GB" baseline="0" dirty="0" smtClean="0"/>
              <a:t> i parametri della telecamera saranno stimati utilizzando un cubo.</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44</a:t>
            </a:fld>
            <a:endParaRPr lang="de-DE" dirty="0"/>
          </a:p>
        </p:txBody>
      </p:sp>
    </p:spTree>
    <p:extLst>
      <p:ext uri="{BB962C8B-B14F-4D97-AF65-F5344CB8AC3E}">
        <p14:creationId xmlns:p14="http://schemas.microsoft.com/office/powerpoint/2010/main" val="2850476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 questo step della calibrazione automatica</a:t>
            </a:r>
            <a:r>
              <a:rPr lang="en-GB" baseline="0" dirty="0" smtClean="0"/>
              <a:t> tramite wizard, i parametri devono essere scalati e verificati. I risultati sono mostrati in tempo reale a seconda delle dimensioni usate. “Undistorted top view” permetterà di vedere da vicino le dimensioni reali definite.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45</a:t>
            </a:fld>
            <a:endParaRPr lang="de-DE" dirty="0"/>
          </a:p>
        </p:txBody>
      </p:sp>
    </p:spTree>
    <p:extLst>
      <p:ext uri="{BB962C8B-B14F-4D97-AF65-F5344CB8AC3E}">
        <p14:creationId xmlns:p14="http://schemas.microsoft.com/office/powerpoint/2010/main" val="17610542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smtClean="0">
                <a:solidFill>
                  <a:schemeClr val="tx1"/>
                </a:solidFill>
                <a:latin typeface="Bosch Office Sans"/>
                <a:ea typeface="+mn-ea"/>
                <a:cs typeface="+mn-cs"/>
              </a:rPr>
              <a:t>Le impostazioni sul posizionamento sono importanti per utilizzare coordinate di localizzazione geografica o coordinate di mappe personalizzate,</a:t>
            </a:r>
            <a:r>
              <a:rPr lang="en-US" sz="1200" kern="1200" baseline="0" dirty="0" smtClean="0">
                <a:solidFill>
                  <a:schemeClr val="tx1"/>
                </a:solidFill>
                <a:latin typeface="Bosch Office Sans"/>
                <a:ea typeface="+mn-ea"/>
                <a:cs typeface="+mn-cs"/>
              </a:rPr>
              <a:t> da utilizzare per uso futuro. </a:t>
            </a:r>
            <a:endParaRPr lang="en-US" sz="1200" kern="1200" dirty="0" smtClean="0">
              <a:solidFill>
                <a:schemeClr val="tx1"/>
              </a:solidFill>
              <a:latin typeface="Bosch Office Sans"/>
              <a:ea typeface="+mn-ea"/>
              <a:cs typeface="+mn-cs"/>
            </a:endParaRPr>
          </a:p>
          <a:p>
            <a:r>
              <a:rPr lang="en-US" sz="1200" kern="1200" dirty="0" smtClean="0">
                <a:solidFill>
                  <a:schemeClr val="tx1"/>
                </a:solidFill>
                <a:latin typeface="Bosch Office Sans"/>
                <a:ea typeface="+mn-ea"/>
                <a:cs typeface="+mn-cs"/>
              </a:rPr>
              <a:t> </a:t>
            </a:r>
          </a:p>
          <a:p>
            <a:r>
              <a:rPr lang="en-US" sz="1200" kern="1200" dirty="0" smtClean="0">
                <a:solidFill>
                  <a:schemeClr val="tx1"/>
                </a:solidFill>
                <a:latin typeface="Bosch Office Sans"/>
                <a:ea typeface="+mn-ea"/>
                <a:cs typeface="+mn-cs"/>
              </a:rPr>
              <a:t>La</a:t>
            </a:r>
            <a:r>
              <a:rPr lang="en-US" sz="1200" kern="1200" baseline="0" dirty="0" smtClean="0">
                <a:solidFill>
                  <a:schemeClr val="tx1"/>
                </a:solidFill>
                <a:latin typeface="Bosch Office Sans"/>
                <a:ea typeface="+mn-ea"/>
                <a:cs typeface="+mn-cs"/>
              </a:rPr>
              <a:t> posizione e l’altezza di installazione sono importanti dati di calibrazione per l’analisi video.</a:t>
            </a:r>
            <a:endParaRPr lang="en-US" sz="1200" kern="1200" dirty="0" smtClean="0">
              <a:solidFill>
                <a:schemeClr val="tx1"/>
              </a:solidFill>
              <a:latin typeface="Bosch Office Sans"/>
              <a:ea typeface="+mn-ea"/>
              <a:cs typeface="+mn-cs"/>
            </a:endParaRPr>
          </a:p>
          <a:p>
            <a:r>
              <a:rPr lang="en-US" sz="1200" kern="1200" dirty="0" smtClean="0">
                <a:solidFill>
                  <a:schemeClr val="tx1"/>
                </a:solidFill>
                <a:latin typeface="Bosch Office Sans"/>
                <a:ea typeface="+mn-ea"/>
                <a:cs typeface="+mn-cs"/>
              </a:rPr>
              <a:t>La</a:t>
            </a:r>
            <a:r>
              <a:rPr lang="en-US" sz="1200" kern="1200" baseline="0" dirty="0" smtClean="0">
                <a:solidFill>
                  <a:schemeClr val="tx1"/>
                </a:solidFill>
                <a:latin typeface="Bosch Office Sans"/>
                <a:ea typeface="+mn-ea"/>
                <a:cs typeface="+mn-cs"/>
              </a:rPr>
              <a:t> calibrazione dei modelli di telecamera panoramica è diversa dalla calibrazione per i modelli di telecamere PTZ o fisse. La configurazione della posizione sarà effettuata in base alla postazione, al luogo di installazione e alla sua altezza.</a:t>
            </a:r>
            <a:endParaRPr lang="en-US" sz="1200" kern="1200" dirty="0" smtClean="0">
              <a:solidFill>
                <a:schemeClr val="tx1"/>
              </a:solidFill>
              <a:latin typeface="Bosch Office Sans"/>
              <a:ea typeface="+mn-ea"/>
              <a:cs typeface="+mn-cs"/>
            </a:endParaRPr>
          </a:p>
          <a:p>
            <a:r>
              <a:rPr lang="en-US" sz="1200" kern="1200" dirty="0" smtClean="0">
                <a:solidFill>
                  <a:schemeClr val="tx1"/>
                </a:solidFill>
                <a:latin typeface="Bosch Office Sans"/>
                <a:ea typeface="+mn-ea"/>
                <a:cs typeface="+mn-cs"/>
              </a:rPr>
              <a:t>La posizione</a:t>
            </a:r>
            <a:r>
              <a:rPr lang="en-US" sz="1200" kern="1200" baseline="0" dirty="0" smtClean="0">
                <a:solidFill>
                  <a:schemeClr val="tx1"/>
                </a:solidFill>
                <a:latin typeface="Bosch Office Sans"/>
                <a:ea typeface="+mn-ea"/>
                <a:cs typeface="+mn-cs"/>
              </a:rPr>
              <a:t> può essere configurata come cartesiana o come Worldwide Global System 1984 (WGS 84). La configurazione cartesiana sarà effettuata con i parametri x, y, x definiti in metri. La configurazione WGS 84 sarà fatta in base a longitudine, latitudine e altitudine per garantire la localizzazione geografica della telecamera. </a:t>
            </a:r>
          </a:p>
          <a:p>
            <a:endParaRPr lang="en-US" sz="1200" kern="1200" baseline="0" dirty="0" smtClean="0">
              <a:solidFill>
                <a:schemeClr val="tx1"/>
              </a:solidFill>
              <a:latin typeface="Bosch Office Sans"/>
              <a:ea typeface="+mn-ea"/>
              <a:cs typeface="+mn-cs"/>
            </a:endParaRPr>
          </a:p>
          <a:p>
            <a:r>
              <a:rPr lang="en-US" sz="1200" kern="1200" baseline="0" dirty="0" smtClean="0">
                <a:solidFill>
                  <a:schemeClr val="tx1"/>
                </a:solidFill>
                <a:latin typeface="Bosch Office Sans"/>
                <a:ea typeface="+mn-ea"/>
                <a:cs typeface="+mn-cs"/>
              </a:rPr>
              <a:t>Definendo la posizione di installazione la telecamera adeguerà automaticamente le impostazioni. Una volta che è stata selezionata un’opzione, si possono inserire gli angoli pan, tilt e zoom in gradi. Una volta configurata la posizione di installazione, la telecamera è pronta ad essere utilizzata in combinazione con le caratteristiche di analisi video. La localizzazione e la posizione di installazione non sono configurate automaticamente. L’opzione “auto” regolerà le impostazioni in modo automatico in base ad un’installazione su soffitto, la posizione più comune.</a:t>
            </a:r>
            <a:endParaRPr lang="en-US" sz="1200" kern="1200" dirty="0" smtClean="0">
              <a:solidFill>
                <a:schemeClr val="tx1"/>
              </a:solidFill>
              <a:latin typeface="Bosch Office Sans"/>
              <a:ea typeface="+mn-ea"/>
              <a:cs typeface="+mn-cs"/>
            </a:endParaRPr>
          </a:p>
          <a:p>
            <a:r>
              <a:rPr lang="en-US" sz="1200" kern="1200" dirty="0" smtClean="0">
                <a:solidFill>
                  <a:schemeClr val="tx1"/>
                </a:solidFill>
                <a:latin typeface="Bosch Office Sans"/>
                <a:ea typeface="+mn-ea"/>
                <a:cs typeface="+mn-cs"/>
              </a:rPr>
              <a:t> </a:t>
            </a:r>
          </a:p>
          <a:p>
            <a:r>
              <a:rPr lang="en-US" sz="1200" kern="1200" dirty="0" smtClean="0">
                <a:solidFill>
                  <a:schemeClr val="tx1"/>
                </a:solidFill>
                <a:latin typeface="Bosch Office Sans"/>
                <a:ea typeface="+mn-ea"/>
                <a:cs typeface="+mn-cs"/>
              </a:rPr>
              <a:t>L’altezza della telecamera fa parte del posizionamento.</a:t>
            </a:r>
            <a:r>
              <a:rPr lang="en-US" sz="1200" kern="1200" baseline="0" dirty="0" smtClean="0">
                <a:solidFill>
                  <a:schemeClr val="tx1"/>
                </a:solidFill>
                <a:latin typeface="Bosch Office Sans"/>
                <a:ea typeface="+mn-ea"/>
                <a:cs typeface="+mn-cs"/>
              </a:rPr>
              <a:t> E’ una combinazione della localizzazione e della posizione di installazione ed è uno step molto importante  nella calibrazione geografica della telecamera. </a:t>
            </a:r>
            <a:endParaRPr lang="en-US" sz="1200" kern="1200" dirty="0" smtClean="0">
              <a:solidFill>
                <a:schemeClr val="tx1"/>
              </a:solidFill>
              <a:latin typeface="Bosch Office Sans"/>
              <a:ea typeface="+mn-ea"/>
              <a:cs typeface="+mn-cs"/>
            </a:endParaRPr>
          </a:p>
          <a:p>
            <a:r>
              <a:rPr lang="en-US" sz="1200" kern="1200" dirty="0" smtClean="0">
                <a:solidFill>
                  <a:schemeClr val="tx1"/>
                </a:solidFill>
                <a:latin typeface="Bosch Office Sans"/>
                <a:ea typeface="+mn-ea"/>
                <a:cs typeface="+mn-cs"/>
              </a:rPr>
              <a:t> </a:t>
            </a:r>
          </a:p>
          <a:p>
            <a:r>
              <a:rPr lang="en-US" sz="1200" kern="1200" dirty="0" smtClean="0">
                <a:solidFill>
                  <a:schemeClr val="tx1"/>
                </a:solidFill>
                <a:latin typeface="Bosch Office Sans"/>
                <a:ea typeface="+mn-ea"/>
                <a:cs typeface="+mn-cs"/>
              </a:rPr>
              <a:t>Una volta che</a:t>
            </a:r>
            <a:r>
              <a:rPr lang="en-US" sz="1200" kern="1200" baseline="0" dirty="0" smtClean="0">
                <a:solidFill>
                  <a:schemeClr val="tx1"/>
                </a:solidFill>
                <a:latin typeface="Bosch Office Sans"/>
                <a:ea typeface="+mn-ea"/>
                <a:cs typeface="+mn-cs"/>
              </a:rPr>
              <a:t> tutti i campi sono riempiti premete “set position” per salvare la configurazione effettuata. </a:t>
            </a:r>
            <a:endParaRPr lang="en-US" sz="1200" kern="1200" dirty="0">
              <a:solidFill>
                <a:schemeClr val="tx1"/>
              </a:solidFill>
              <a:latin typeface="Bosch Office Sans"/>
              <a:ea typeface="+mn-ea"/>
              <a:cs typeface="+mn-cs"/>
            </a:endParaRP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46</a:t>
            </a:fld>
            <a:endParaRPr lang="de-DE" dirty="0"/>
          </a:p>
        </p:txBody>
      </p:sp>
    </p:spTree>
    <p:extLst>
      <p:ext uri="{BB962C8B-B14F-4D97-AF65-F5344CB8AC3E}">
        <p14:creationId xmlns:p14="http://schemas.microsoft.com/office/powerpoint/2010/main" val="15738379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[ANIMATED]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Tre possibilità di verificare se la calibrazione ha avuto successo oppure no.</a:t>
            </a:r>
          </a:p>
          <a:p>
            <a:pPr marL="228600" indent="-228600">
              <a:buClr>
                <a:schemeClr val="accent2"/>
              </a:buClr>
              <a:buFont typeface="+mj-lt"/>
              <a:buAutoNum type="arabicPeriod"/>
            </a:pPr>
            <a:endParaRPr lang="en-GB" sz="1200" dirty="0" smtClean="0"/>
          </a:p>
          <a:p>
            <a:pPr marL="0" indent="0">
              <a:buClr>
                <a:schemeClr val="accent2"/>
              </a:buClr>
              <a:buFont typeface="+mj-lt"/>
              <a:buNone/>
            </a:pPr>
            <a:r>
              <a:rPr lang="en-GB" sz="1200" dirty="0" smtClean="0"/>
              <a:t>1. La verifica può essere effettuata misurando altri elementi</a:t>
            </a:r>
          </a:p>
          <a:p>
            <a:pPr marL="0" indent="0">
              <a:buClr>
                <a:schemeClr val="accent2"/>
              </a:buClr>
              <a:buFont typeface="+mj-lt"/>
              <a:buNone/>
            </a:pPr>
            <a:r>
              <a:rPr lang="en-GB" sz="1200" dirty="0" smtClean="0"/>
              <a:t>In</a:t>
            </a:r>
            <a:r>
              <a:rPr lang="en-GB" sz="1200" baseline="0" dirty="0" smtClean="0"/>
              <a:t> questo modo non solo si verifica il successo della calibrazione  ma anche se sta fornendo la corretta informazione. </a:t>
            </a:r>
          </a:p>
          <a:p>
            <a:pPr marL="0" indent="0">
              <a:buClr>
                <a:schemeClr val="accent2"/>
              </a:buClr>
              <a:buFont typeface="+mj-lt"/>
              <a:buNone/>
            </a:pPr>
            <a:endParaRPr lang="en-GB" sz="1200" dirty="0" smtClean="0"/>
          </a:p>
          <a:p>
            <a:pPr marL="0" indent="0">
              <a:buClr>
                <a:schemeClr val="accent2"/>
              </a:buClr>
              <a:buFont typeface="+mj-lt"/>
              <a:buNone/>
            </a:pPr>
            <a:r>
              <a:rPr lang="en-GB" sz="1200" dirty="0" smtClean="0"/>
              <a:t>2. La verifica</a:t>
            </a:r>
            <a:r>
              <a:rPr lang="en-GB" sz="1200" baseline="0" dirty="0" smtClean="0"/>
              <a:t> può essere effettuata osservando i metadati in “metadata inspection”</a:t>
            </a:r>
          </a:p>
          <a:p>
            <a:pPr marL="0" marR="0" indent="0" algn="l" defTabSz="914400" rtl="0" eaLnBrk="0" fontAlgn="base" latinLnBrk="0" hangingPunct="0">
              <a:lnSpc>
                <a:spcPct val="100000"/>
              </a:lnSpc>
              <a:spcBef>
                <a:spcPct val="30000"/>
              </a:spcBef>
              <a:spcAft>
                <a:spcPct val="0"/>
              </a:spcAft>
              <a:buClr>
                <a:schemeClr val="accent2"/>
              </a:buClr>
              <a:buSzTx/>
              <a:buFont typeface="+mj-lt"/>
              <a:buNone/>
              <a:tabLst/>
              <a:defRPr/>
            </a:pPr>
            <a:r>
              <a:rPr lang="en-GB" sz="1200" dirty="0" smtClean="0"/>
              <a:t>In</a:t>
            </a:r>
            <a:r>
              <a:rPr lang="en-GB" sz="1200" baseline="0" dirty="0" smtClean="0"/>
              <a:t> questo modo non solo si verifica il successo della calibrazione  ma anche se sta fornendo la corretta informazione. </a:t>
            </a:r>
          </a:p>
          <a:p>
            <a:pPr marL="0" indent="0">
              <a:buClr>
                <a:srgbClr val="000000"/>
              </a:buClr>
              <a:buSzPts val="1200"/>
              <a:buFont typeface="+mj-lt"/>
              <a:buNone/>
            </a:pPr>
            <a:endParaRPr lang="en-GB" sz="1200" dirty="0" smtClean="0"/>
          </a:p>
          <a:p>
            <a:pPr marL="0" indent="0">
              <a:buClr>
                <a:srgbClr val="000000"/>
              </a:buClr>
              <a:buSzPts val="1200"/>
              <a:buFont typeface="+mj-lt"/>
              <a:buNone/>
            </a:pPr>
            <a:r>
              <a:rPr lang="en-GB" sz="1200" dirty="0" smtClean="0"/>
              <a:t>3.</a:t>
            </a:r>
            <a:r>
              <a:rPr lang="en-GB" sz="1200" baseline="0" dirty="0" smtClean="0"/>
              <a:t> </a:t>
            </a:r>
            <a:r>
              <a:rPr lang="en-GB" sz="1200" dirty="0" smtClean="0">
                <a:solidFill>
                  <a:srgbClr val="000000"/>
                </a:solidFill>
              </a:rPr>
              <a:t>Con le </a:t>
            </a:r>
            <a:r>
              <a:rPr lang="en-GB" sz="1200" b="1" dirty="0" smtClean="0">
                <a:solidFill>
                  <a:srgbClr val="000000"/>
                </a:solidFill>
              </a:rPr>
              <a:t>telecamere panoramiche</a:t>
            </a:r>
            <a:r>
              <a:rPr lang="en-GB" sz="1200" dirty="0" smtClean="0">
                <a:solidFill>
                  <a:srgbClr val="000000"/>
                </a:solidFill>
              </a:rPr>
              <a:t>, puoi controllare lo status in  “metadata generation” &gt; “global settings” &gt; “calibration”</a:t>
            </a:r>
          </a:p>
          <a:p>
            <a:pPr marL="0" marR="0" indent="0" algn="l" defTabSz="914400" rtl="0" eaLnBrk="0" fontAlgn="base" latinLnBrk="0" hangingPunct="0">
              <a:lnSpc>
                <a:spcPct val="100000"/>
              </a:lnSpc>
              <a:spcBef>
                <a:spcPct val="30000"/>
              </a:spcBef>
              <a:spcAft>
                <a:spcPct val="0"/>
              </a:spcAft>
              <a:buClr>
                <a:schemeClr val="accent2"/>
              </a:buClr>
              <a:buSzTx/>
              <a:buFont typeface="+mj-lt"/>
              <a:buNone/>
              <a:tabLst/>
              <a:defRPr/>
            </a:pPr>
            <a:r>
              <a:rPr lang="en-GB" sz="1200" dirty="0" smtClean="0"/>
              <a:t>In questo modo si verifica soltanto il successo della calibrazione.</a:t>
            </a:r>
            <a:r>
              <a:rPr lang="en-GB" sz="1200" baseline="0" dirty="0" smtClean="0"/>
              <a:t> </a:t>
            </a:r>
            <a:endParaRPr lang="en-GB" sz="12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47</a:t>
            </a:fld>
            <a:endParaRPr lang="de-DE" dirty="0"/>
          </a:p>
        </p:txBody>
      </p:sp>
    </p:spTree>
    <p:extLst>
      <p:ext uri="{BB962C8B-B14F-4D97-AF65-F5344CB8AC3E}">
        <p14:creationId xmlns:p14="http://schemas.microsoft.com/office/powerpoint/2010/main" val="38219863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Wingdings 3" panose="05040102010807070707" pitchFamily="18" charset="2"/>
              <a:buChar char=""/>
            </a:pPr>
            <a:r>
              <a:rPr lang="en-GB" sz="1200" dirty="0" smtClean="0">
                <a:solidFill>
                  <a:srgbClr val="000000"/>
                </a:solidFill>
              </a:rPr>
              <a:t>In questo esempio possiamo vedere come la telecamera affermi di essere calibrata, ma l’immagine è tutta annebbiata.</a:t>
            </a:r>
          </a:p>
          <a:p>
            <a:pPr algn="just">
              <a:buFont typeface="Wingdings 3" panose="05040102010807070707" pitchFamily="18" charset="2"/>
              <a:buChar char=""/>
            </a:pPr>
            <a:endParaRPr lang="en-GB" sz="1200" dirty="0" smtClean="0">
              <a:solidFill>
                <a:srgbClr val="000000"/>
              </a:solidFill>
            </a:endParaRPr>
          </a:p>
          <a:p>
            <a:pPr marL="351790" lvl="2" indent="-171450" algn="just">
              <a:buFont typeface="Arial" panose="020B0604020202020204" pitchFamily="34" charset="0"/>
              <a:buChar char="•"/>
            </a:pPr>
            <a:r>
              <a:rPr lang="en-GB" sz="1200" dirty="0" smtClean="0">
                <a:solidFill>
                  <a:srgbClr val="000000"/>
                </a:solidFill>
              </a:rPr>
              <a:t>La telecamera non può sapere se la calibrazione corrisponde all’ambiente, ma sa soltanto se la calibrazione è stata impostata. </a:t>
            </a:r>
          </a:p>
          <a:p>
            <a:endParaRPr lang="en-GB" dirty="0" smtClean="0"/>
          </a:p>
          <a:p>
            <a:r>
              <a:rPr lang="en-GB" dirty="0" smtClean="0"/>
              <a:t>Al termine della slide</a:t>
            </a:r>
            <a:r>
              <a:rPr lang="en-GB" baseline="0" dirty="0" smtClean="0"/>
              <a:t> avete l’opportunità di fare esercizio se non è già stato fatto.  </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48</a:t>
            </a:fld>
            <a:endParaRPr lang="de-DE" dirty="0"/>
          </a:p>
        </p:txBody>
      </p:sp>
    </p:spTree>
    <p:extLst>
      <p:ext uri="{BB962C8B-B14F-4D97-AF65-F5344CB8AC3E}">
        <p14:creationId xmlns:p14="http://schemas.microsoft.com/office/powerpoint/2010/main" val="27099372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Dopo che la calibrazione è stata impostata, la modalità di tracking degli oggetti deve essere selezionata.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49</a:t>
            </a:fld>
            <a:endParaRPr lang="de-DE" dirty="0"/>
          </a:p>
        </p:txBody>
      </p:sp>
    </p:spTree>
    <p:extLst>
      <p:ext uri="{BB962C8B-B14F-4D97-AF65-F5344CB8AC3E}">
        <p14:creationId xmlns:p14="http://schemas.microsoft.com/office/powerpoint/2010/main" val="2566177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GB" sz="1400" dirty="0" smtClean="0">
                <a:solidFill>
                  <a:srgbClr val="000000"/>
                </a:solidFill>
              </a:rPr>
              <a:t>IVA è un algoritmo che rileva determinate proprietà e comportamenti degli</a:t>
            </a:r>
            <a:r>
              <a:rPr lang="en-GB" sz="1400" baseline="0" dirty="0" smtClean="0">
                <a:solidFill>
                  <a:srgbClr val="000000"/>
                </a:solidFill>
              </a:rPr>
              <a:t> </a:t>
            </a:r>
            <a:r>
              <a:rPr lang="en-GB" sz="1400" dirty="0" smtClean="0">
                <a:solidFill>
                  <a:srgbClr val="000000"/>
                </a:solidFill>
              </a:rPr>
              <a:t>oggetti in una scena monitorata da una telecamera. In base a delle proprietà, la telecamera può generare eventi di allarme, elaborabili in un Video Management System.</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sz="1400"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en-GB" sz="1400" dirty="0" smtClean="0">
                <a:solidFill>
                  <a:srgbClr val="000000"/>
                </a:solidFill>
              </a:rPr>
              <a:t>IVA rende possibile rilevare e misurare il movimento direzionale degli oggetti in una maniera tale da evitare i falsi allarmi il più possibile. </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sz="1400"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en-GB" sz="1400" dirty="0" smtClean="0"/>
              <a:t>Il software di</a:t>
            </a:r>
            <a:r>
              <a:rPr lang="en-GB" sz="1400" baseline="0" dirty="0" smtClean="0"/>
              <a:t> IVA è incluso nel firmware della telecamera ed è completamente “at the edge”. </a:t>
            </a:r>
            <a:endParaRPr lang="en-GB" sz="1200"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a:t>
            </a:fld>
            <a:endParaRPr lang="de-DE" dirty="0"/>
          </a:p>
        </p:txBody>
      </p:sp>
    </p:spTree>
    <p:extLst>
      <p:ext uri="{BB962C8B-B14F-4D97-AF65-F5344CB8AC3E}">
        <p14:creationId xmlns:p14="http://schemas.microsoft.com/office/powerpoint/2010/main" val="34343203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 modalità di tracking 2D non necessitano di calibraziome, a</a:t>
            </a:r>
            <a:r>
              <a:rPr lang="en-GB" baseline="0" dirty="0" smtClean="0"/>
              <a:t>l contrario le modalità di tracking 3D non sono rese disponibili senza calibrazione e sono mostrate in grigio come nell’esempio. </a:t>
            </a:r>
          </a:p>
          <a:p>
            <a:endParaRPr lang="en-GB" baseline="0" dirty="0" smtClean="0"/>
          </a:p>
          <a:p>
            <a:r>
              <a:rPr lang="en-GB" u="none" baseline="0" dirty="0" smtClean="0"/>
              <a:t>Si ricorda che il tracking 3D delle persone (per il conteggio) necessita calibrazione e una vista dall’alto. </a:t>
            </a:r>
          </a:p>
          <a:p>
            <a:endParaRPr lang="en-GB" baseline="0" dirty="0" smtClean="0"/>
          </a:p>
          <a:p>
            <a:r>
              <a:rPr lang="en-GB" baseline="0" dirty="0" smtClean="0"/>
              <a:t>Museum mode è disponibile solo per dispositivi CPP4 e la modalità ship tracking è disponibile solo per dispositivi CPP6.</a:t>
            </a:r>
          </a:p>
          <a:p>
            <a:r>
              <a:rPr lang="en-GB" baseline="0" dirty="0" smtClean="0"/>
              <a:t>Per ulteriori informazioni, si faccia riferimento al sito internet IPP.                   </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50</a:t>
            </a:fld>
            <a:endParaRPr lang="de-DE" dirty="0"/>
          </a:p>
        </p:txBody>
      </p:sp>
    </p:spTree>
    <p:extLst>
      <p:ext uri="{BB962C8B-B14F-4D97-AF65-F5344CB8AC3E}">
        <p14:creationId xmlns:p14="http://schemas.microsoft.com/office/powerpoint/2010/main" val="18440578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a:t>
            </a:r>
            <a:r>
              <a:rPr lang="en-GB" baseline="0" dirty="0" smtClean="0"/>
              <a:t> la vista dall’alto il conteggio degli oggetti in movimento è molto più semplice rispetto ad una vista frontale. </a:t>
            </a:r>
          </a:p>
          <a:p>
            <a:r>
              <a:rPr lang="en-GB" baseline="0" dirty="0" smtClean="0"/>
              <a:t>Si raccomanda una vista dall’alto per il 3D people tracking e per IVA flow, perchè:</a:t>
            </a:r>
          </a:p>
          <a:p>
            <a:pPr marL="171450" indent="-171450">
              <a:buFont typeface="Arial" panose="020B0604020202020204" pitchFamily="34" charset="0"/>
              <a:buChar char="•"/>
            </a:pPr>
            <a:r>
              <a:rPr lang="en-GB" baseline="0" dirty="0" smtClean="0"/>
              <a:t>E’ più accurato nel conteggio</a:t>
            </a:r>
          </a:p>
          <a:p>
            <a:pPr marL="171450" indent="-171450">
              <a:buFont typeface="Arial" panose="020B0604020202020204" pitchFamily="34" charset="0"/>
              <a:buChar char="•"/>
            </a:pPr>
            <a:r>
              <a:rPr lang="en-GB" baseline="0" dirty="0" smtClean="0"/>
              <a:t>E’ più accurato nella direzione del flusso </a:t>
            </a:r>
          </a:p>
          <a:p>
            <a:pPr marL="171450" indent="-171450">
              <a:buFont typeface="Arial" panose="020B0604020202020204" pitchFamily="34" charset="0"/>
              <a:buChar char="•"/>
            </a:pPr>
            <a:r>
              <a:rPr lang="en-GB" baseline="0" dirty="0" smtClean="0"/>
              <a:t>E’ più accurate nel tracking e nel rilevamento</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51</a:t>
            </a:fld>
            <a:endParaRPr lang="de-DE" dirty="0"/>
          </a:p>
        </p:txBody>
      </p:sp>
    </p:spTree>
    <p:extLst>
      <p:ext uri="{BB962C8B-B14F-4D97-AF65-F5344CB8AC3E}">
        <p14:creationId xmlns:p14="http://schemas.microsoft.com/office/powerpoint/2010/main" val="1587129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 i</a:t>
            </a:r>
            <a:r>
              <a:rPr lang="en-GB" baseline="0" dirty="0" smtClean="0"/>
              <a:t> partecipanti al corso hanno avuto a che fare con precedenti version di IVA, questa tabella mostra le vecchie e nuove nomenclature delle modalità di tracking IVA. </a:t>
            </a:r>
          </a:p>
          <a:p>
            <a:endParaRPr lang="en-GB"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52</a:t>
            </a:fld>
            <a:endParaRPr lang="de-DE" dirty="0"/>
          </a:p>
        </p:txBody>
      </p:sp>
    </p:spTree>
    <p:extLst>
      <p:ext uri="{BB962C8B-B14F-4D97-AF65-F5344CB8AC3E}">
        <p14:creationId xmlns:p14="http://schemas.microsoft.com/office/powerpoint/2010/main" val="2409113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53</a:t>
            </a:fld>
            <a:endParaRPr lang="de-DE" dirty="0"/>
          </a:p>
        </p:txBody>
      </p:sp>
    </p:spTree>
    <p:extLst>
      <p:ext uri="{BB962C8B-B14F-4D97-AF65-F5344CB8AC3E}">
        <p14:creationId xmlns:p14="http://schemas.microsoft.com/office/powerpoint/2010/main" val="366241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Come creare le attività e definirle.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54</a:t>
            </a:fld>
            <a:endParaRPr lang="de-DE" dirty="0"/>
          </a:p>
        </p:txBody>
      </p:sp>
    </p:spTree>
    <p:extLst>
      <p:ext uri="{BB962C8B-B14F-4D97-AF65-F5344CB8AC3E}">
        <p14:creationId xmlns:p14="http://schemas.microsoft.com/office/powerpoint/2010/main" val="20418854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1" u="none" baseline="0" dirty="0" smtClean="0"/>
              <a:t>Campi</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000000"/>
                </a:solidFill>
              </a:rPr>
              <a:t>Si basa sul rilevamento degli oggetti su schermo intero o con un campo predefinito o campi. </a:t>
            </a:r>
          </a:p>
          <a:p>
            <a:pPr marL="0" marR="0" indent="0" algn="l" defTabSz="914400" rtl="0" eaLnBrk="0" fontAlgn="base" latinLnBrk="0" hangingPunct="0">
              <a:lnSpc>
                <a:spcPct val="100000"/>
              </a:lnSpc>
              <a:spcBef>
                <a:spcPct val="30000"/>
              </a:spcBef>
              <a:spcAft>
                <a:spcPct val="0"/>
              </a:spcAft>
              <a:buClrTx/>
              <a:buSzTx/>
              <a:buFontTx/>
              <a:buNone/>
              <a:tabLst/>
              <a:defRPr/>
            </a:pPr>
            <a:r>
              <a:rPr lang="en-GB" b="0" u="none" baseline="0" dirty="0" smtClean="0"/>
              <a:t>Oggetto nel campo, loitering, oggetto rimosso, oggetto abbandonato, ingresso nel campo, uscita dal campo, rilevamento di folla e contatore.</a:t>
            </a:r>
            <a:endParaRPr lang="en-GB" b="1"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b="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0" baseline="0" dirty="0" smtClean="0"/>
              <a:t>I campi possono avere una forma a poligono. In altre parole possono avere molteplici angoli, configurabili manualmente. </a:t>
            </a:r>
            <a:endParaRPr lang="en-GB" b="1"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smtClean="0"/>
              <a:t>Linee</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000000"/>
                </a:solidFill>
              </a:rPr>
              <a:t>Si basa sul rilevamento degli oggetti con linee predefinite.</a:t>
            </a: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Attraversamento linea e contatore.</a:t>
            </a: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b="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0" baseline="0" dirty="0" smtClean="0"/>
              <a:t>L’evento di allarme può essere impostato in base ad una singola linea, a molteplici linee, anche con un certo ordine.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smtClean="0"/>
              <a:t>Proprietà degli oggetti</a:t>
            </a:r>
            <a:endParaRPr lang="en-GB" b="1"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000000"/>
                </a:solidFill>
              </a:rPr>
              <a:t>Si basa sul rilevamento degli oggetti con proprietà predefinite</a:t>
            </a:r>
          </a:p>
          <a:p>
            <a:pPr marL="0" marR="0" indent="0" algn="l" defTabSz="914400" rtl="0" eaLnBrk="0" fontAlgn="base" latinLnBrk="0" hangingPunct="0">
              <a:lnSpc>
                <a:spcPct val="100000"/>
              </a:lnSpc>
              <a:spcBef>
                <a:spcPct val="30000"/>
              </a:spcBef>
              <a:spcAft>
                <a:spcPct val="0"/>
              </a:spcAft>
              <a:buClrTx/>
              <a:buSzTx/>
              <a:buFontTx/>
              <a:buNone/>
              <a:tabLst/>
              <a:defRPr/>
            </a:pPr>
            <a:r>
              <a:rPr lang="en-GB" b="0" baseline="0" dirty="0" smtClean="0"/>
              <a:t>Cambio di condizione e ricerca di similarità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0" baseline="0" dirty="0" smtClean="0"/>
              <a:t>Le proprietà degli oggetti possono essere definite come dimensione, proporzioni, velocità e direzioni.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smtClean="0"/>
              <a:t>Percorsi</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000000"/>
                </a:solidFill>
              </a:rPr>
              <a:t>Si basa sul rilevamento degli oggetti con un percorso predefinito </a:t>
            </a: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Seguire il percorso</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55</a:t>
            </a:fld>
            <a:endParaRPr lang="de-DE" dirty="0"/>
          </a:p>
        </p:txBody>
      </p:sp>
    </p:spTree>
    <p:extLst>
      <p:ext uri="{BB962C8B-B14F-4D97-AF65-F5344CB8AC3E}">
        <p14:creationId xmlns:p14="http://schemas.microsoft.com/office/powerpoint/2010/main" val="4394220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Wingdings 3" panose="05040102010807070707" pitchFamily="18" charset="2"/>
              <a:buChar char=""/>
            </a:pPr>
            <a:r>
              <a:rPr lang="en-GB" sz="1400" dirty="0" smtClean="0">
                <a:solidFill>
                  <a:srgbClr val="000000"/>
                </a:solidFill>
              </a:rPr>
              <a:t>Se si seleziona l’attività “oggetto nel campo”, si può creare o selezionare un campo, spostarlo e modificarlo.</a:t>
            </a:r>
          </a:p>
          <a:p>
            <a:pPr marL="466090" lvl="2" indent="-285750" algn="just">
              <a:buFont typeface="Arial" panose="020B0604020202020204" pitchFamily="34" charset="0"/>
              <a:buChar char="•"/>
            </a:pPr>
            <a:r>
              <a:rPr lang="en-GB" dirty="0" smtClean="0">
                <a:solidFill>
                  <a:srgbClr val="000000"/>
                </a:solidFill>
              </a:rPr>
              <a:t>Le modifiche riguardano la forma e le dimensioni.</a:t>
            </a:r>
          </a:p>
          <a:p>
            <a:pPr>
              <a:buFont typeface="Wingdings 3" panose="05040102010807070707" pitchFamily="18" charset="2"/>
              <a:buChar char=""/>
            </a:pPr>
            <a:endParaRPr lang="en-GB" sz="1400" dirty="0" smtClean="0">
              <a:solidFill>
                <a:srgbClr val="000000"/>
              </a:solidFill>
            </a:endParaRPr>
          </a:p>
          <a:p>
            <a:pPr>
              <a:buFont typeface="Wingdings 3" panose="05040102010807070707" pitchFamily="18" charset="2"/>
              <a:buChar char=""/>
            </a:pPr>
            <a:r>
              <a:rPr lang="en-GB" sz="1400" dirty="0" smtClean="0">
                <a:solidFill>
                  <a:srgbClr val="000000"/>
                </a:solidFill>
              </a:rPr>
              <a:t>Debounce time</a:t>
            </a:r>
          </a:p>
          <a:p>
            <a:pPr marL="466090" lvl="2" indent="-285750" algn="just">
              <a:buFont typeface="Arial" panose="020B0604020202020204" pitchFamily="34" charset="0"/>
              <a:buChar char="•"/>
            </a:pPr>
            <a:r>
              <a:rPr lang="en-GB" dirty="0" smtClean="0">
                <a:solidFill>
                  <a:srgbClr val="000000"/>
                </a:solidFill>
              </a:rPr>
              <a:t>Il valore del tempo di antirimbalzo permette di generare un allarme una volta che l’oggetto è entrato o è stato nel campo per almeno il tempo specificato.</a:t>
            </a:r>
          </a:p>
          <a:p>
            <a:pPr lvl="1" indent="-467360">
              <a:lnSpc>
                <a:spcPts val="900"/>
              </a:lnSpc>
              <a:buFontTx/>
              <a:buChar char="‒"/>
            </a:pPr>
            <a:endParaRPr lang="en-GB" sz="1400" dirty="0" smtClean="0">
              <a:solidFill>
                <a:srgbClr val="000000"/>
              </a:solidFill>
            </a:endParaRPr>
          </a:p>
          <a:p>
            <a:pPr marL="466090" lvl="2" indent="-285750" algn="just">
              <a:buFont typeface="Arial" panose="020B0604020202020204" pitchFamily="34" charset="0"/>
              <a:buChar char="•"/>
            </a:pPr>
            <a:r>
              <a:rPr lang="en-GB" dirty="0" smtClean="0">
                <a:solidFill>
                  <a:srgbClr val="000000"/>
                </a:solidFill>
              </a:rPr>
              <a:t>Inserendo un valore si evitano falsi allarmi di oggetti che si muovono costantemente lungo i confini del campo. </a:t>
            </a:r>
          </a:p>
          <a:p>
            <a:pPr marL="0" indent="0">
              <a:buFont typeface="Arial" panose="020B0604020202020204" pitchFamily="34" charset="0"/>
              <a:buNone/>
            </a:pP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56</a:t>
            </a:fld>
            <a:endParaRPr lang="de-DE" dirty="0"/>
          </a:p>
        </p:txBody>
      </p:sp>
    </p:spTree>
    <p:extLst>
      <p:ext uri="{BB962C8B-B14F-4D97-AF65-F5344CB8AC3E}">
        <p14:creationId xmlns:p14="http://schemas.microsoft.com/office/powerpoint/2010/main" val="13084598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0"/>
              </a:spcBef>
              <a:buFont typeface="Wingdings 3" panose="05040102010807070707" pitchFamily="18" charset="2"/>
              <a:buChar char=""/>
            </a:pPr>
            <a:r>
              <a:rPr lang="en-GB" sz="1400" dirty="0" smtClean="0">
                <a:solidFill>
                  <a:srgbClr val="000000"/>
                </a:solidFill>
              </a:rPr>
              <a:t>Può essere impostata la sensibilità del rilevamento oggetti</a:t>
            </a:r>
          </a:p>
          <a:p>
            <a:pPr>
              <a:spcBef>
                <a:spcPts val="0"/>
              </a:spcBef>
              <a:buFont typeface="Wingdings 3" panose="05040102010807070707" pitchFamily="18" charset="2"/>
              <a:buChar char=""/>
            </a:pPr>
            <a:endParaRPr lang="en-GB" sz="1400" dirty="0" smtClean="0">
              <a:solidFill>
                <a:srgbClr val="000000"/>
              </a:solidFill>
            </a:endParaRPr>
          </a:p>
          <a:p>
            <a:pPr marL="466090" lvl="2" indent="-285750">
              <a:spcBef>
                <a:spcPts val="0"/>
              </a:spcBef>
              <a:buFont typeface="Arial" panose="020B0604020202020204" pitchFamily="34" charset="0"/>
              <a:buChar char="•"/>
            </a:pPr>
            <a:r>
              <a:rPr lang="en-GB" dirty="0" smtClean="0">
                <a:solidFill>
                  <a:srgbClr val="000000"/>
                </a:solidFill>
              </a:rPr>
              <a:t>Il centro di gravità dell’oggetto all’interno del campo (default) </a:t>
            </a:r>
          </a:p>
          <a:p>
            <a:pPr marL="180340" lvl="2" indent="0">
              <a:spcBef>
                <a:spcPts val="0"/>
              </a:spcBef>
              <a:buFont typeface="Arial" panose="020B0604020202020204" pitchFamily="34" charset="0"/>
              <a:buNone/>
            </a:pPr>
            <a:r>
              <a:rPr lang="en-GB" dirty="0" smtClean="0">
                <a:solidFill>
                  <a:srgbClr val="000000"/>
                </a:solidFill>
              </a:rPr>
              <a:t>L’allarme scatterà se il centro di gravità dell’oggetto è all’interno del campo</a:t>
            </a:r>
          </a:p>
          <a:p>
            <a:pPr marL="180340" lvl="2" indent="0">
              <a:spcBef>
                <a:spcPts val="0"/>
              </a:spcBef>
              <a:buFont typeface="Arial" panose="020B0604020202020204" pitchFamily="34" charset="0"/>
              <a:buNone/>
            </a:pPr>
            <a:endParaRPr lang="en-GB" dirty="0" smtClean="0">
              <a:solidFill>
                <a:srgbClr val="000000"/>
              </a:solidFill>
            </a:endParaRPr>
          </a:p>
          <a:p>
            <a:pPr marL="466090" lvl="2" indent="-285750">
              <a:spcBef>
                <a:spcPts val="0"/>
              </a:spcBef>
              <a:buFont typeface="Arial" panose="020B0604020202020204" pitchFamily="34" charset="0"/>
              <a:buChar char="•"/>
            </a:pPr>
            <a:r>
              <a:rPr lang="en-GB" dirty="0" smtClean="0">
                <a:solidFill>
                  <a:srgbClr val="000000"/>
                </a:solidFill>
              </a:rPr>
              <a:t>Il bounding box dell’oggetto interseca il campo in un punto</a:t>
            </a:r>
          </a:p>
          <a:p>
            <a:pPr marL="180340" lvl="2" indent="0">
              <a:spcBef>
                <a:spcPts val="0"/>
              </a:spcBef>
              <a:buFont typeface="Arial" panose="020B0604020202020204" pitchFamily="34" charset="0"/>
              <a:buNone/>
            </a:pPr>
            <a:r>
              <a:rPr lang="en-GB" dirty="0" smtClean="0">
                <a:solidFill>
                  <a:srgbClr val="000000"/>
                </a:solidFill>
              </a:rPr>
              <a:t>L’allarme scatterà</a:t>
            </a:r>
            <a:r>
              <a:rPr lang="en-GB" baseline="0" dirty="0" smtClean="0">
                <a:solidFill>
                  <a:srgbClr val="000000"/>
                </a:solidFill>
              </a:rPr>
              <a:t> </a:t>
            </a:r>
            <a:r>
              <a:rPr lang="en-GB" dirty="0" smtClean="0">
                <a:solidFill>
                  <a:srgbClr val="000000"/>
                </a:solidFill>
              </a:rPr>
              <a:t>se il bounding box dell’oggetto interseca i</a:t>
            </a:r>
            <a:r>
              <a:rPr lang="en-GB" baseline="0" dirty="0" smtClean="0">
                <a:solidFill>
                  <a:srgbClr val="000000"/>
                </a:solidFill>
              </a:rPr>
              <a:t> confini del campo</a:t>
            </a:r>
          </a:p>
          <a:p>
            <a:pPr marL="180340" lvl="2" indent="0">
              <a:spcBef>
                <a:spcPts val="0"/>
              </a:spcBef>
              <a:buFont typeface="Arial" panose="020B0604020202020204" pitchFamily="34" charset="0"/>
              <a:buNone/>
            </a:pPr>
            <a:endParaRPr lang="en-GB" dirty="0" smtClean="0">
              <a:solidFill>
                <a:srgbClr val="000000"/>
              </a:solidFill>
            </a:endParaRPr>
          </a:p>
          <a:p>
            <a:pPr marL="466090" lvl="2" indent="-285750">
              <a:spcBef>
                <a:spcPts val="0"/>
              </a:spcBef>
              <a:buFont typeface="Arial" panose="020B0604020202020204" pitchFamily="34" charset="0"/>
              <a:buChar char="•"/>
            </a:pPr>
            <a:r>
              <a:rPr lang="en-GB" dirty="0" smtClean="0">
                <a:solidFill>
                  <a:srgbClr val="000000"/>
                </a:solidFill>
              </a:rPr>
              <a:t>Il bounding box del’oggetto è completamente all’interno del campo</a:t>
            </a:r>
          </a:p>
          <a:p>
            <a:pPr marL="180340" lvl="2" indent="0">
              <a:spcBef>
                <a:spcPts val="0"/>
              </a:spcBef>
              <a:buFont typeface="Arial" panose="020B0604020202020204" pitchFamily="34" charset="0"/>
              <a:buNone/>
            </a:pPr>
            <a:r>
              <a:rPr lang="en-GB" dirty="0" smtClean="0">
                <a:solidFill>
                  <a:srgbClr val="000000"/>
                </a:solidFill>
              </a:rPr>
              <a:t>L’allarme scatterà</a:t>
            </a:r>
            <a:r>
              <a:rPr lang="en-GB" baseline="0" dirty="0" smtClean="0">
                <a:solidFill>
                  <a:srgbClr val="000000"/>
                </a:solidFill>
              </a:rPr>
              <a:t> se il bounding box dell’oggetto è interamente all’interno del campo</a:t>
            </a:r>
            <a:endParaRPr lang="en-GB" dirty="0" smtClean="0">
              <a:solidFill>
                <a:srgbClr val="000000"/>
              </a:solidFill>
            </a:endParaRPr>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57</a:t>
            </a:fld>
            <a:endParaRPr lang="de-DE" dirty="0"/>
          </a:p>
        </p:txBody>
      </p:sp>
    </p:spTree>
    <p:extLst>
      <p:ext uri="{BB962C8B-B14F-4D97-AF65-F5344CB8AC3E}">
        <p14:creationId xmlns:p14="http://schemas.microsoft.com/office/powerpoint/2010/main" val="24372658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0" u="none" baseline="0" dirty="0" smtClean="0"/>
              <a:t>Gli oggetti possono essere classificati in molte attività come persone in piedi, moto, automobile, camion o non classificate.</a:t>
            </a:r>
          </a:p>
          <a:p>
            <a:pPr marL="0" marR="0" indent="0" algn="l" defTabSz="914400" rtl="0" eaLnBrk="0" fontAlgn="base" latinLnBrk="0" hangingPunct="0">
              <a:lnSpc>
                <a:spcPct val="100000"/>
              </a:lnSpc>
              <a:spcBef>
                <a:spcPct val="30000"/>
              </a:spcBef>
              <a:spcAft>
                <a:spcPct val="0"/>
              </a:spcAft>
              <a:buClrTx/>
              <a:buSzTx/>
              <a:buFontTx/>
              <a:buNone/>
              <a:tabLst/>
              <a:defRPr/>
            </a:pPr>
            <a:r>
              <a:rPr lang="en-GB" b="0" u="none" baseline="0" dirty="0" smtClean="0"/>
              <a:t>Oggetti nel campo, loitering, ingresso dal campo ed uscita dal campo sono le uniche attività che possono utilizzare la classificazione degli oggetti.</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0" u="none"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0" baseline="0" dirty="0" smtClean="0"/>
              <a:t>Esempio: durante la configurazione di un “oggetto nel campo” è stata selezionata la classificazione di persona in piedi. Quando una persona è stata classificata all’interno del campo definito un allarme scatterà. Se una moto è classificata all’interno del campo non sarà azionato nessun allarme.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0" baseline="0" dirty="0" smtClean="0"/>
              <a:t>Limiti della classificazione automatica del tipo di oggetto:</a:t>
            </a:r>
          </a:p>
          <a:p>
            <a:pPr marL="0" marR="0" indent="0" algn="l" defTabSz="914400" rtl="0" eaLnBrk="0" fontAlgn="base" latinLnBrk="0" hangingPunct="0">
              <a:lnSpc>
                <a:spcPct val="100000"/>
              </a:lnSpc>
              <a:spcBef>
                <a:spcPct val="30000"/>
              </a:spcBef>
              <a:spcAft>
                <a:spcPct val="0"/>
              </a:spcAft>
              <a:buClrTx/>
              <a:buSzTx/>
              <a:buFontTx/>
              <a:buChar char="-"/>
              <a:tabLst/>
              <a:defRPr/>
            </a:pPr>
            <a:r>
              <a:rPr lang="en-GB" b="0" baseline="0" dirty="0" smtClean="0"/>
              <a:t> La telecamera deve essere calibrata e deve essere attivo il 3D tracking. </a:t>
            </a:r>
          </a:p>
          <a:p>
            <a:pPr marL="0" marR="0" indent="0" algn="l" defTabSz="914400" rtl="0" eaLnBrk="0" fontAlgn="base" latinLnBrk="0" hangingPunct="0">
              <a:lnSpc>
                <a:spcPct val="100000"/>
              </a:lnSpc>
              <a:spcBef>
                <a:spcPct val="30000"/>
              </a:spcBef>
              <a:spcAft>
                <a:spcPct val="0"/>
              </a:spcAft>
              <a:buClrTx/>
              <a:buSzTx/>
              <a:buFontTx/>
              <a:buChar char="-"/>
              <a:tabLst/>
              <a:defRPr/>
            </a:pPr>
            <a:r>
              <a:rPr lang="en-GB" b="0" baseline="0" dirty="0" smtClean="0"/>
              <a:t>Le persone che strisciano o rotolano non saranno classificate, solo le persone in piedi lo saranno. </a:t>
            </a:r>
          </a:p>
          <a:p>
            <a:pPr marL="0" marR="0" indent="0" algn="l" defTabSz="914400" rtl="0" eaLnBrk="0" fontAlgn="base" latinLnBrk="0" hangingPunct="0">
              <a:lnSpc>
                <a:spcPct val="100000"/>
              </a:lnSpc>
              <a:spcBef>
                <a:spcPct val="30000"/>
              </a:spcBef>
              <a:spcAft>
                <a:spcPct val="0"/>
              </a:spcAft>
              <a:buClrTx/>
              <a:buSzTx/>
              <a:buFontTx/>
              <a:buChar char="-"/>
              <a:tabLst/>
              <a:defRPr/>
            </a:pPr>
            <a:r>
              <a:rPr lang="en-GB" b="0" baseline="0" dirty="0" smtClean="0"/>
              <a:t>Le persone e le moto in vista frontale sono facilmente confondibili dato che le moto sono generalmente guidate da una persona. </a:t>
            </a:r>
          </a:p>
          <a:p>
            <a:pPr marL="0" marR="0" indent="0" algn="l" defTabSz="914400" rtl="0" eaLnBrk="0" fontAlgn="base" latinLnBrk="0" hangingPunct="0">
              <a:lnSpc>
                <a:spcPct val="100000"/>
              </a:lnSpc>
              <a:spcBef>
                <a:spcPct val="30000"/>
              </a:spcBef>
              <a:spcAft>
                <a:spcPct val="0"/>
              </a:spcAft>
              <a:buClrTx/>
              <a:buSzTx/>
              <a:buFontTx/>
              <a:buChar char="-"/>
              <a:tabLst/>
              <a:defRPr/>
            </a:pPr>
            <a:r>
              <a:rPr lang="en-GB" b="0" baseline="0" dirty="0" smtClean="0"/>
              <a:t> Gli oggetti con pochi pixel (molto distanti) possono essere confuse. </a:t>
            </a:r>
          </a:p>
          <a:p>
            <a:pPr marL="0" marR="0" indent="0" algn="l" defTabSz="914400" rtl="0" eaLnBrk="0" fontAlgn="base" latinLnBrk="0" hangingPunct="0">
              <a:lnSpc>
                <a:spcPct val="100000"/>
              </a:lnSpc>
              <a:spcBef>
                <a:spcPct val="30000"/>
              </a:spcBef>
              <a:spcAft>
                <a:spcPct val="0"/>
              </a:spcAft>
              <a:buClrTx/>
              <a:buSzTx/>
              <a:buFontTx/>
              <a:buChar char="-"/>
              <a:tabLst/>
              <a:defRPr/>
            </a:pPr>
            <a:r>
              <a:rPr lang="en-GB" b="0" baseline="0" dirty="0" smtClean="0"/>
              <a:t> Tutti gli oggetti partono senza una classificazione. </a:t>
            </a:r>
          </a:p>
          <a:p>
            <a:pPr marL="0" marR="0" indent="0" algn="l" defTabSz="914400" rtl="0" eaLnBrk="0" fontAlgn="base" latinLnBrk="0" hangingPunct="0">
              <a:lnSpc>
                <a:spcPct val="100000"/>
              </a:lnSpc>
              <a:spcBef>
                <a:spcPct val="30000"/>
              </a:spcBef>
              <a:spcAft>
                <a:spcPct val="0"/>
              </a:spcAft>
              <a:buClrTx/>
              <a:buSzTx/>
              <a:buFontTx/>
              <a:buChar char="-"/>
              <a:tabLst/>
              <a:defRPr/>
            </a:pPr>
            <a:r>
              <a:rPr lang="en-GB" b="0" baseline="0" dirty="0" smtClean="0"/>
              <a:t> La classe degli oggetti può cambiare nel corso del tempo.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58</a:t>
            </a:fld>
            <a:endParaRPr lang="de-DE" dirty="0"/>
          </a:p>
        </p:txBody>
      </p:sp>
    </p:spTree>
    <p:extLst>
      <p:ext uri="{BB962C8B-B14F-4D97-AF65-F5344CB8AC3E}">
        <p14:creationId xmlns:p14="http://schemas.microsoft.com/office/powerpoint/2010/main" val="15646779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L’opzione “approximation” è</a:t>
            </a:r>
            <a:r>
              <a:rPr lang="en-GB" sz="1200" baseline="0" dirty="0" smtClean="0"/>
              <a:t> un fondamento per il passo successivo nel task wizard. </a:t>
            </a:r>
            <a:endParaRPr lang="en-GB"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p>
          <a:p>
            <a:r>
              <a:rPr lang="en-GB" sz="1400" dirty="0" smtClean="0"/>
              <a:t>Selezionare un oggetto nel campo di vista e vedere</a:t>
            </a:r>
            <a:r>
              <a:rPr lang="en-GB" sz="1400" baseline="0" dirty="0" smtClean="0"/>
              <a:t> i dati di approssimazione: </a:t>
            </a:r>
          </a:p>
          <a:p>
            <a:pPr marL="285750" indent="-285750">
              <a:buFont typeface="Arial" panose="020B0604020202020204" pitchFamily="34" charset="0"/>
              <a:buChar char="•"/>
            </a:pPr>
            <a:r>
              <a:rPr lang="en-GB" sz="1400" baseline="0" dirty="0" smtClean="0"/>
              <a:t>Area del’oggetto - </a:t>
            </a:r>
            <a:r>
              <a:rPr lang="en-GB" sz="1400" b="1" baseline="0" dirty="0" smtClean="0"/>
              <a:t>!</a:t>
            </a:r>
            <a:r>
              <a:rPr lang="en-GB" sz="1400" baseline="0" dirty="0" smtClean="0"/>
              <a:t> La calibrazione non è necessaria ma consigliata per ottenere la correzione della prospettiva. La telecamera se che persone della stessa altezza sono più piccole alla vista quando lontane e più grandi quando vicine.</a:t>
            </a:r>
            <a:endParaRPr lang="en-GB" sz="1400" dirty="0" smtClean="0"/>
          </a:p>
          <a:p>
            <a:pPr marL="285750" indent="-285750">
              <a:buFont typeface="Arial" panose="020B0604020202020204" pitchFamily="34" charset="0"/>
              <a:buChar char="•"/>
            </a:pPr>
            <a:r>
              <a:rPr lang="en-US" sz="1400" dirty="0" smtClean="0"/>
              <a:t>Proporzioni- </a:t>
            </a:r>
            <a:r>
              <a:rPr lang="en-GB" sz="1400" b="1" dirty="0" smtClean="0">
                <a:solidFill>
                  <a:srgbClr val="FF0000"/>
                </a:solidFill>
                <a:effectLst>
                  <a:outerShdw blurRad="38100" dist="38100" dir="2700000" algn="tl">
                    <a:srgbClr val="000000">
                      <a:alpha val="43137"/>
                    </a:srgbClr>
                  </a:outerShdw>
                </a:effectLst>
              </a:rPr>
              <a:t>!</a:t>
            </a:r>
            <a:r>
              <a:rPr lang="en-GB" sz="1400" dirty="0" smtClean="0"/>
              <a:t> La calibrazione non è necessaria ma consigliata </a:t>
            </a:r>
          </a:p>
          <a:p>
            <a:pPr marL="285750" indent="-285750">
              <a:buFont typeface="Arial" panose="020B0604020202020204" pitchFamily="34" charset="0"/>
              <a:buChar char="•"/>
            </a:pPr>
            <a:r>
              <a:rPr lang="en-GB" sz="1400" dirty="0" smtClean="0"/>
              <a:t>Velocità-</a:t>
            </a:r>
            <a:r>
              <a:rPr lang="en-GB" sz="1400" baseline="0" dirty="0" smtClean="0"/>
              <a:t> </a:t>
            </a:r>
            <a:r>
              <a:rPr lang="en-GB" sz="1400" b="1" dirty="0" smtClean="0">
                <a:solidFill>
                  <a:srgbClr val="FF0000"/>
                </a:solidFill>
                <a:effectLst>
                  <a:outerShdw blurRad="38100" dist="38100" dir="2700000" algn="tl">
                    <a:srgbClr val="000000">
                      <a:alpha val="43137"/>
                    </a:srgbClr>
                  </a:outerShdw>
                </a:effectLst>
              </a:rPr>
              <a:t>!</a:t>
            </a:r>
            <a:r>
              <a:rPr lang="en-GB" sz="1400" dirty="0" smtClean="0"/>
              <a:t> La calibrazione è sempre necessaria </a:t>
            </a:r>
          </a:p>
          <a:p>
            <a:pPr marL="285750" indent="-285750">
              <a:buFont typeface="Arial" panose="020B0604020202020204" pitchFamily="34" charset="0"/>
              <a:buChar char="•"/>
            </a:pPr>
            <a:r>
              <a:rPr lang="en-GB" sz="1400" dirty="0" smtClean="0"/>
              <a:t>Direzione</a:t>
            </a:r>
          </a:p>
          <a:p>
            <a:pPr marL="285750" indent="-285750">
              <a:buFont typeface="Arial" panose="020B0604020202020204" pitchFamily="34" charset="0"/>
              <a:buChar char="•"/>
            </a:pPr>
            <a:r>
              <a:rPr lang="en-GB" sz="1400" dirty="0" smtClean="0"/>
              <a:t>Colore</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59</a:t>
            </a:fld>
            <a:endParaRPr lang="de-DE" dirty="0"/>
          </a:p>
        </p:txBody>
      </p:sp>
    </p:spTree>
    <p:extLst>
      <p:ext uri="{BB962C8B-B14F-4D97-AF65-F5344CB8AC3E}">
        <p14:creationId xmlns:p14="http://schemas.microsoft.com/office/powerpoint/2010/main" val="1982491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1200" dirty="0" smtClean="0"/>
              <a:t>Anche osservando un solo monitor per periodi lunghi, la concentrazione raggiunge un limite: dopo solo 20 minuti, un operatore può perdere fino al 90% delle azioni di una scena</a:t>
            </a:r>
            <a:r>
              <a:rPr lang="en-US" sz="1200" baseline="0" dirty="0" smtClean="0"/>
              <a:t>. </a:t>
            </a:r>
            <a:r>
              <a:rPr lang="en-US" sz="1200" dirty="0" smtClean="0"/>
              <a:t>Intelligent Video Analytics (IVA) rappresenta</a:t>
            </a:r>
            <a:r>
              <a:rPr lang="en-US" sz="1200" baseline="0" dirty="0" smtClean="0"/>
              <a:t> un valido aiuto, allertandoti quando gli allarmi predefiniti sono fatti scattare</a:t>
            </a:r>
            <a:r>
              <a:rPr lang="en-US" sz="1200" dirty="0" smtClean="0"/>
              <a:t>. Combinando</a:t>
            </a:r>
            <a:r>
              <a:rPr lang="en-US" sz="1200" baseline="0" dirty="0" smtClean="0"/>
              <a:t> in maniera</a:t>
            </a:r>
            <a:r>
              <a:rPr lang="it-IT" sz="1200" baseline="0" noProof="0" dirty="0" smtClean="0"/>
              <a:t> intelligente fino a 8 regole IVA, anche le sfide più complesse sono rese semplici e i falsi allarmi sono ridotti al minimo.</a:t>
            </a:r>
            <a:endParaRPr lang="en-US" sz="1200" baseline="0" noProof="0" dirty="0" smtClean="0"/>
          </a:p>
          <a:p>
            <a:pPr marL="0" indent="0">
              <a:buNone/>
            </a:pPr>
            <a:endParaRPr lang="en-US" sz="1200" dirty="0" smtClean="0"/>
          </a:p>
          <a:p>
            <a:pPr marL="0" indent="0">
              <a:buNone/>
            </a:pPr>
            <a:r>
              <a:rPr lang="en-US" sz="1200" dirty="0" smtClean="0"/>
              <a:t>Le</a:t>
            </a:r>
            <a:r>
              <a:rPr lang="en-US" sz="1200" baseline="0" dirty="0" smtClean="0"/>
              <a:t> informazioni sull’analisi dei contenuti dell’immagine, in forma di metadati, sono generate e memorizzate con le immagini video. I metadati contengono dettagli relativi a tutti gli oggetti che si trovano all’interno delle aree monitorate,sia in entrata che in uscita. Utilizzando funzionalità di ricerca intelligente come quelle offerte da un motore di ricerca, il sistema individua rapidamente i relativi filmati senza dover scorrere l’intera registrazione. </a:t>
            </a:r>
            <a:endParaRPr lang="en-US" sz="12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a:t>
            </a:fld>
            <a:endParaRPr lang="de-DE" dirty="0"/>
          </a:p>
        </p:txBody>
      </p:sp>
    </p:spTree>
    <p:extLst>
      <p:ext uri="{BB962C8B-B14F-4D97-AF65-F5344CB8AC3E}">
        <p14:creationId xmlns:p14="http://schemas.microsoft.com/office/powerpoint/2010/main" val="9035272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Nel</a:t>
            </a:r>
            <a:r>
              <a:rPr lang="en-GB" sz="1200" baseline="0" dirty="0" smtClean="0"/>
              <a:t> caso sia stata utilizzata l’opzione “approximation”, avrete già un’idea dei dati dell’oggetto. </a:t>
            </a:r>
          </a:p>
          <a:p>
            <a:endParaRPr lang="en-GB" sz="1200" baseline="0" dirty="0" smtClean="0"/>
          </a:p>
          <a:p>
            <a:pPr>
              <a:buFont typeface="Wingdings 3" panose="05040102010807070707" pitchFamily="18" charset="2"/>
              <a:buChar char=""/>
            </a:pPr>
            <a:r>
              <a:rPr lang="en-GB" sz="1400" dirty="0" smtClean="0">
                <a:solidFill>
                  <a:srgbClr val="000000"/>
                </a:solidFill>
              </a:rPr>
              <a:t>Impostare un valore minimo e massimo per le proprietà degli oggetti:</a:t>
            </a:r>
          </a:p>
          <a:p>
            <a:pPr marL="466090" lvl="2" indent="-285750">
              <a:buFont typeface="Arial" panose="020B0604020202020204" pitchFamily="34" charset="0"/>
              <a:buChar char="•"/>
            </a:pPr>
            <a:r>
              <a:rPr lang="en-GB" dirty="0" smtClean="0">
                <a:solidFill>
                  <a:srgbClr val="000000"/>
                </a:solidFill>
              </a:rPr>
              <a:t>Gli oggetti la cui dimensione (area coperta) corrisponde ai valori inseriti genera un allarme</a:t>
            </a:r>
            <a:r>
              <a:rPr lang="en-GB" sz="1400" dirty="0" smtClean="0">
                <a:solidFill>
                  <a:srgbClr val="000000"/>
                </a:solidFill>
              </a:rPr>
              <a:t>,</a:t>
            </a:r>
            <a:r>
              <a:rPr lang="en-GB" sz="1400" baseline="0" dirty="0" smtClean="0">
                <a:solidFill>
                  <a:srgbClr val="000000"/>
                </a:solidFill>
              </a:rPr>
              <a:t> l</a:t>
            </a:r>
            <a:r>
              <a:rPr lang="en-GB" sz="1400" dirty="0" smtClean="0">
                <a:solidFill>
                  <a:srgbClr val="000000"/>
                </a:solidFill>
              </a:rPr>
              <a:t>a calibrazione non è necessaria ma consigliata.</a:t>
            </a:r>
            <a:r>
              <a:rPr lang="en-GB" sz="1400" baseline="0" dirty="0" smtClean="0">
                <a:solidFill>
                  <a:srgbClr val="000000"/>
                </a:solidFill>
              </a:rPr>
              <a:t> La telecamera sa che le persone della stessa altezza sembrano alla vista più piccole quando lontane e più grandi quando vicine.</a:t>
            </a:r>
            <a:endParaRPr lang="en-GB" sz="1400" dirty="0" smtClean="0">
              <a:solidFill>
                <a:srgbClr val="000000"/>
              </a:solidFill>
            </a:endParaRPr>
          </a:p>
          <a:p>
            <a:pPr marL="466090" lvl="2" indent="-285750">
              <a:buFont typeface="Arial" panose="020B0604020202020204" pitchFamily="34" charset="0"/>
              <a:buChar char="•"/>
            </a:pPr>
            <a:r>
              <a:rPr lang="en-GB" dirty="0" smtClean="0">
                <a:solidFill>
                  <a:srgbClr val="000000"/>
                </a:solidFill>
              </a:rPr>
              <a:t>Proporzioni minime e massime (rapporto altezza/larghezza)</a:t>
            </a:r>
            <a:r>
              <a:rPr lang="en-GB" sz="1400" dirty="0" smtClean="0">
                <a:solidFill>
                  <a:srgbClr val="000000"/>
                </a:solidFill>
              </a:rPr>
              <a:t>,</a:t>
            </a:r>
            <a:r>
              <a:rPr lang="en-GB" sz="1400" baseline="0" dirty="0" smtClean="0">
                <a:solidFill>
                  <a:srgbClr val="000000"/>
                </a:solidFill>
              </a:rPr>
              <a:t> l</a:t>
            </a:r>
            <a:r>
              <a:rPr lang="en-GB" sz="1400" dirty="0" smtClean="0">
                <a:solidFill>
                  <a:srgbClr val="000000"/>
                </a:solidFill>
              </a:rPr>
              <a:t>a calibrazione non è necessaria ma consigliata </a:t>
            </a:r>
          </a:p>
          <a:p>
            <a:pPr marL="466090" lvl="2" indent="-285750">
              <a:buFont typeface="Arial" panose="020B0604020202020204" pitchFamily="34" charset="0"/>
              <a:buChar char="•"/>
            </a:pPr>
            <a:r>
              <a:rPr lang="en-GB" dirty="0" smtClean="0">
                <a:solidFill>
                  <a:srgbClr val="000000"/>
                </a:solidFill>
              </a:rPr>
              <a:t>Velocità massima e minima di un oggetto in movimento in [km/h],</a:t>
            </a:r>
            <a:r>
              <a:rPr lang="en-GB" baseline="0" dirty="0" smtClean="0">
                <a:solidFill>
                  <a:srgbClr val="000000"/>
                </a:solidFill>
              </a:rPr>
              <a:t> </a:t>
            </a:r>
            <a:r>
              <a:rPr lang="en-GB" sz="1400" baseline="0" dirty="0" smtClean="0">
                <a:solidFill>
                  <a:srgbClr val="000000"/>
                </a:solidFill>
              </a:rPr>
              <a:t>l</a:t>
            </a:r>
            <a:r>
              <a:rPr lang="en-GB" sz="1400" dirty="0" smtClean="0">
                <a:solidFill>
                  <a:srgbClr val="000000"/>
                </a:solidFill>
              </a:rPr>
              <a:t>a calibrazione è necessaria </a:t>
            </a:r>
          </a:p>
          <a:p>
            <a:pPr marL="466090" lvl="2" indent="-285750">
              <a:buFont typeface="Arial" panose="020B0604020202020204" pitchFamily="34" charset="0"/>
              <a:buChar char="•"/>
            </a:pPr>
            <a:r>
              <a:rPr lang="en-GB" dirty="0" smtClean="0">
                <a:solidFill>
                  <a:srgbClr val="000000"/>
                </a:solidFill>
              </a:rPr>
              <a:t>Possono essere impostate la direzione 1 e la direzione 2 (solo se si utilizza la 1)</a:t>
            </a:r>
            <a:r>
              <a:rPr lang="en-GB" sz="1400" dirty="0" smtClean="0">
                <a:solidFill>
                  <a:srgbClr val="000000"/>
                </a:solidFill>
              </a:rPr>
              <a:t>,</a:t>
            </a:r>
            <a:r>
              <a:rPr lang="en-GB" sz="1400" baseline="0" dirty="0" smtClean="0">
                <a:solidFill>
                  <a:srgbClr val="000000"/>
                </a:solidFill>
              </a:rPr>
              <a:t> l</a:t>
            </a:r>
            <a:r>
              <a:rPr lang="en-GB" sz="1400" dirty="0" smtClean="0">
                <a:solidFill>
                  <a:srgbClr val="000000"/>
                </a:solidFill>
              </a:rPr>
              <a:t>a calibrazione non è necessaria </a:t>
            </a:r>
          </a:p>
          <a:p>
            <a:pPr marL="1618656" lvl="5" indent="-285750">
              <a:buFont typeface="Arial" panose="020B0604020202020204" pitchFamily="34" charset="0"/>
              <a:buChar char="•"/>
            </a:pPr>
            <a:r>
              <a:rPr lang="en-GB" sz="1400" dirty="0" smtClean="0">
                <a:solidFill>
                  <a:srgbClr val="000000"/>
                </a:solidFill>
              </a:rPr>
              <a:t>Se un oggetto si muove nella direzione impostata scatta l’allarme</a:t>
            </a:r>
          </a:p>
          <a:p>
            <a:pPr marL="1618656" lvl="5" indent="-285750">
              <a:buFont typeface="Arial" panose="020B0604020202020204" pitchFamily="34" charset="0"/>
              <a:buChar char="•"/>
            </a:pPr>
            <a:r>
              <a:rPr lang="en-GB" sz="1400" dirty="0" smtClean="0">
                <a:solidFill>
                  <a:srgbClr val="000000"/>
                </a:solidFill>
              </a:rPr>
              <a:t>Può essere impostato visivamente all’interno della finestra di preview </a:t>
            </a:r>
          </a:p>
          <a:p>
            <a:endParaRPr lang="en-GB" sz="1200" dirty="0" smtClean="0"/>
          </a:p>
          <a:p>
            <a:endParaRPr lang="en-GB" sz="12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60</a:t>
            </a:fld>
            <a:endParaRPr lang="de-DE" dirty="0"/>
          </a:p>
        </p:txBody>
      </p:sp>
    </p:spTree>
    <p:extLst>
      <p:ext uri="{BB962C8B-B14F-4D97-AF65-F5344CB8AC3E}">
        <p14:creationId xmlns:p14="http://schemas.microsoft.com/office/powerpoint/2010/main" val="24607704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3" panose="05040102010807070707" pitchFamily="18" charset="2"/>
              <a:buChar char=""/>
            </a:pPr>
            <a:r>
              <a:rPr lang="en-GB" sz="1400" dirty="0" smtClean="0">
                <a:solidFill>
                  <a:srgbClr val="000000"/>
                </a:solidFill>
              </a:rPr>
              <a:t>Selezionare fino a 5 colori in base alla ruota cromatica e alla barra bianca e nera</a:t>
            </a:r>
          </a:p>
          <a:p>
            <a:pPr>
              <a:buFont typeface="Wingdings 3" panose="05040102010807070707" pitchFamily="18" charset="2"/>
              <a:buChar char=""/>
            </a:pPr>
            <a:endParaRPr lang="en-GB" sz="1400" dirty="0" smtClean="0">
              <a:solidFill>
                <a:srgbClr val="000000"/>
              </a:solidFill>
            </a:endParaRPr>
          </a:p>
          <a:p>
            <a:pPr marL="466090" lvl="2" indent="-285750" algn="just">
              <a:buFont typeface="Arial" panose="020B0604020202020204" pitchFamily="34" charset="0"/>
              <a:buChar char="•"/>
            </a:pPr>
            <a:r>
              <a:rPr lang="en-GB" dirty="0" smtClean="0">
                <a:solidFill>
                  <a:srgbClr val="000000"/>
                </a:solidFill>
              </a:rPr>
              <a:t>La barra bianca e nera mostrerà una sezione superiore o inferiore della ruota cromatica </a:t>
            </a:r>
            <a:endParaRPr lang="en-GB" sz="1400" dirty="0" smtClean="0">
              <a:solidFill>
                <a:srgbClr val="000000"/>
              </a:solidFill>
            </a:endParaRPr>
          </a:p>
          <a:p>
            <a:pPr marL="466090" lvl="2" indent="-285750">
              <a:buFont typeface="Arial" panose="020B0604020202020204" pitchFamily="34" charset="0"/>
              <a:buChar char="•"/>
            </a:pPr>
            <a:r>
              <a:rPr lang="en-GB" dirty="0" smtClean="0">
                <a:solidFill>
                  <a:srgbClr val="000000"/>
                </a:solidFill>
              </a:rPr>
              <a:t>Impostare la precisione del colore selezionato, più è alta migliore è l’accuratezza </a:t>
            </a:r>
            <a:endParaRPr lang="en-GB" sz="1400" dirty="0" smtClean="0">
              <a:solidFill>
                <a:srgbClr val="000000"/>
              </a:solidFill>
            </a:endParaRPr>
          </a:p>
          <a:p>
            <a:pPr marL="466090" lvl="2" indent="-285750">
              <a:buFont typeface="Arial" panose="020B0604020202020204" pitchFamily="34" charset="0"/>
              <a:buChar char="•"/>
            </a:pPr>
            <a:r>
              <a:rPr lang="en-GB" dirty="0" smtClean="0">
                <a:solidFill>
                  <a:srgbClr val="000000"/>
                </a:solidFill>
              </a:rPr>
              <a:t>Il pulsante “Clear” cancella un colore se non è più necessario </a:t>
            </a:r>
          </a:p>
          <a:p>
            <a:pPr marL="923290" lvl="3" indent="-285750">
              <a:buFont typeface="Arial" panose="020B0604020202020204" pitchFamily="34" charset="0"/>
              <a:buChar char="•"/>
            </a:pPr>
            <a:r>
              <a:rPr lang="en-GB" dirty="0" smtClean="0">
                <a:solidFill>
                  <a:srgbClr val="000000"/>
                </a:solidFill>
              </a:rPr>
              <a:t>Non cancella tutti i</a:t>
            </a:r>
            <a:r>
              <a:rPr lang="en-GB" baseline="0" dirty="0" smtClean="0">
                <a:solidFill>
                  <a:srgbClr val="000000"/>
                </a:solidFill>
              </a:rPr>
              <a:t> colori, ma solo quello del box selezionato con il colore d’interesse</a:t>
            </a:r>
            <a:endParaRPr lang="en-GB" dirty="0" smtClean="0">
              <a:solidFill>
                <a:srgbClr val="000000"/>
              </a:solidFill>
            </a:endParaRPr>
          </a:p>
          <a:p>
            <a:endParaRPr lang="en-GB" sz="1400" dirty="0" smtClean="0"/>
          </a:p>
          <a:p>
            <a:pPr marL="742950" lvl="1" indent="-285750">
              <a:buFont typeface="Arial" panose="020B0604020202020204" pitchFamily="34" charset="0"/>
              <a:buChar char="•"/>
            </a:pPr>
            <a:endParaRPr lang="en-GB" sz="12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61</a:t>
            </a:fld>
            <a:endParaRPr lang="de-DE" dirty="0"/>
          </a:p>
        </p:txBody>
      </p:sp>
    </p:spTree>
    <p:extLst>
      <p:ext uri="{BB962C8B-B14F-4D97-AF65-F5344CB8AC3E}">
        <p14:creationId xmlns:p14="http://schemas.microsoft.com/office/powerpoint/2010/main" val="17199032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Informazioni durante gli esercizi.</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62</a:t>
            </a:fld>
            <a:endParaRPr lang="de-DE" dirty="0"/>
          </a:p>
        </p:txBody>
      </p:sp>
    </p:spTree>
    <p:extLst>
      <p:ext uri="{BB962C8B-B14F-4D97-AF65-F5344CB8AC3E}">
        <p14:creationId xmlns:p14="http://schemas.microsoft.com/office/powerpoint/2010/main" val="38273018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63</a:t>
            </a:fld>
            <a:endParaRPr lang="de-DE" dirty="0"/>
          </a:p>
        </p:txBody>
      </p:sp>
    </p:spTree>
    <p:extLst>
      <p:ext uri="{BB962C8B-B14F-4D97-AF65-F5344CB8AC3E}">
        <p14:creationId xmlns:p14="http://schemas.microsoft.com/office/powerpoint/2010/main" val="226506280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Cos’è IVA</a:t>
            </a:r>
            <a:r>
              <a:rPr lang="en-GB" baseline="0" dirty="0" smtClean="0"/>
              <a:t> Task Scripting Language e come si presenta? </a:t>
            </a:r>
          </a:p>
          <a:p>
            <a:endParaRPr lang="en-GB" dirty="0" smtClean="0"/>
          </a:p>
          <a:p>
            <a:r>
              <a:rPr lang="en-GB" dirty="0" smtClean="0"/>
              <a:t>Questo esempio di script è creato da un’attività di rilevamento di movimento in</a:t>
            </a:r>
            <a:r>
              <a:rPr lang="en-GB" baseline="0" dirty="0" smtClean="0"/>
              <a:t> tutto lo schermo</a:t>
            </a:r>
            <a:r>
              <a:rPr lang="en-GB" dirty="0" smtClean="0"/>
              <a:t>, configurata tramite l’interfaccia grafica utente.</a:t>
            </a:r>
          </a:p>
          <a:p>
            <a:r>
              <a:rPr lang="en-GB" dirty="0" smtClean="0"/>
              <a:t>Per maggiori informazioni si consulti il</a:t>
            </a:r>
            <a:r>
              <a:rPr lang="en-GB" baseline="0" dirty="0" smtClean="0"/>
              <a:t> manuale sull linguaggio script delle attività IVA o si partecipi al training specifico.</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64</a:t>
            </a:fld>
            <a:endParaRPr lang="de-DE" dirty="0"/>
          </a:p>
        </p:txBody>
      </p:sp>
    </p:spTree>
    <p:extLst>
      <p:ext uri="{BB962C8B-B14F-4D97-AF65-F5344CB8AC3E}">
        <p14:creationId xmlns:p14="http://schemas.microsoft.com/office/powerpoint/2010/main" val="16434144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In questa sezione impariamo ad utilizzare le maschere VCA per escludere aree dal rilevamento IVA.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65</a:t>
            </a:fld>
            <a:endParaRPr lang="de-DE" dirty="0"/>
          </a:p>
        </p:txBody>
      </p:sp>
    </p:spTree>
    <p:extLst>
      <p:ext uri="{BB962C8B-B14F-4D97-AF65-F5344CB8AC3E}">
        <p14:creationId xmlns:p14="http://schemas.microsoft.com/office/powerpoint/2010/main" val="34439789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Dopo aver definito le attività, possono</a:t>
            </a:r>
            <a:r>
              <a:rPr lang="en-US" sz="1400" baseline="0" dirty="0" smtClean="0"/>
              <a:t> essere create maschere VCA per escludere de campi dall’elaborazione IVA e dai metadati.</a:t>
            </a:r>
          </a:p>
          <a:p>
            <a:endParaRPr lang="en-US" sz="1400" dirty="0" smtClean="0"/>
          </a:p>
          <a:p>
            <a:r>
              <a:rPr lang="en-US" sz="1400" dirty="0" smtClean="0"/>
              <a:t>Maschere</a:t>
            </a:r>
            <a:r>
              <a:rPr lang="en-US" sz="1400" baseline="0" dirty="0" smtClean="0"/>
              <a:t> VCA</a:t>
            </a:r>
            <a:r>
              <a:rPr lang="en-US" sz="1400" dirty="0" smtClean="0"/>
              <a:t>:</a:t>
            </a:r>
          </a:p>
          <a:p>
            <a:pPr marL="466090" lvl="2" indent="-285750" algn="just">
              <a:buFont typeface="Arial" panose="020B0604020202020204" pitchFamily="34" charset="0"/>
              <a:buChar char="•"/>
            </a:pPr>
            <a:r>
              <a:rPr lang="en-US" dirty="0" smtClean="0">
                <a:solidFill>
                  <a:srgbClr val="000000"/>
                </a:solidFill>
              </a:rPr>
              <a:t>Crea una maschera IVA in un’area definita per ridurre gli oneri computazioniali e i falsi allarmi </a:t>
            </a:r>
          </a:p>
          <a:p>
            <a:pPr marL="466090" lvl="2" indent="-285750">
              <a:buFont typeface="Arial" panose="020B0604020202020204" pitchFamily="34" charset="0"/>
              <a:buChar char="•"/>
            </a:pPr>
            <a:r>
              <a:rPr lang="en-US" dirty="0" smtClean="0">
                <a:solidFill>
                  <a:srgbClr val="000000"/>
                </a:solidFill>
              </a:rPr>
              <a:t>Non sono generati metadati all’interno dell’area definita; questo significa che IVA non può rilevare e tracciare gli oggetti che si muovono nell’area</a:t>
            </a:r>
          </a:p>
          <a:p>
            <a:pPr marL="466090" lvl="2" indent="-285750">
              <a:buFont typeface="Arial" panose="020B0604020202020204" pitchFamily="34" charset="0"/>
              <a:buChar char="•"/>
            </a:pPr>
            <a:r>
              <a:rPr lang="en-US" dirty="0" smtClean="0">
                <a:solidFill>
                  <a:srgbClr val="000000"/>
                </a:solidFill>
              </a:rPr>
              <a:t>Si possono definire fino a 16 maschere</a:t>
            </a:r>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66</a:t>
            </a:fld>
            <a:endParaRPr lang="de-DE" dirty="0"/>
          </a:p>
        </p:txBody>
      </p:sp>
    </p:spTree>
    <p:extLst>
      <p:ext uri="{BB962C8B-B14F-4D97-AF65-F5344CB8AC3E}">
        <p14:creationId xmlns:p14="http://schemas.microsoft.com/office/powerpoint/2010/main" val="23992957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67</a:t>
            </a:fld>
            <a:endParaRPr lang="de-DE" dirty="0"/>
          </a:p>
        </p:txBody>
      </p:sp>
    </p:spTree>
    <p:extLst>
      <p:ext uri="{BB962C8B-B14F-4D97-AF65-F5344CB8AC3E}">
        <p14:creationId xmlns:p14="http://schemas.microsoft.com/office/powerpoint/2010/main" val="28349303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Wingdings 3" panose="05040102010807070707" pitchFamily="18" charset="2"/>
              <a:buChar char=""/>
            </a:pPr>
            <a:r>
              <a:rPr lang="en-US" sz="1400" dirty="0" smtClean="0">
                <a:solidFill>
                  <a:srgbClr val="000000"/>
                </a:solidFill>
              </a:rPr>
              <a:t>Dopo aver definito le attività, si possono creare dei campi specifici per analizzare le folle. Gli oggetti che si muovono al di fuori di un campo di folla non possono generare un evento di allarme. </a:t>
            </a:r>
          </a:p>
          <a:p>
            <a:pPr marL="742950" lvl="1" indent="-285750" algn="just">
              <a:buFont typeface="Arial" panose="020B0604020202020204" pitchFamily="34" charset="0"/>
              <a:buChar char="•"/>
            </a:pPr>
            <a:r>
              <a:rPr lang="en-GB" sz="1400" dirty="0" smtClean="0">
                <a:solidFill>
                  <a:srgbClr val="000000"/>
                </a:solidFill>
              </a:rPr>
              <a:t>Si possono creare fino a 3 campi di folla; un allarme è generato se è stata raggiunta una specifica densità di oggetti al loro interno.  </a:t>
            </a:r>
            <a:endParaRPr lang="en-GB" sz="1200" dirty="0" smtClean="0">
              <a:solidFill>
                <a:srgbClr val="000000"/>
              </a:solidFill>
            </a:endParaRPr>
          </a:p>
          <a:p>
            <a:pPr marL="742950" lvl="1" indent="-285750" algn="just">
              <a:buFont typeface="Arial" panose="020B0604020202020204" pitchFamily="34" charset="0"/>
              <a:buChar char="•"/>
            </a:pPr>
            <a:r>
              <a:rPr lang="en-GB" sz="1400" dirty="0" smtClean="0">
                <a:solidFill>
                  <a:srgbClr val="000000"/>
                </a:solidFill>
              </a:rPr>
              <a:t>La funzione di ricerca forense “crowd detection” funziona soltanto se sono abilitati dei campi di folla. </a:t>
            </a:r>
          </a:p>
          <a:p>
            <a:pPr marL="285750" indent="-285750">
              <a:buFont typeface="Arial" panose="020B0604020202020204" pitchFamily="34" charset="0"/>
              <a:buChar char="•"/>
            </a:pPr>
            <a:endParaRPr lang="en-GB" sz="1400" dirty="0" smtClean="0"/>
          </a:p>
          <a:p>
            <a:pPr marL="0" indent="0">
              <a:buFont typeface="Arial" panose="020B0604020202020204" pitchFamily="34" charset="0"/>
              <a:buNone/>
            </a:pPr>
            <a:r>
              <a:rPr lang="en-GB" sz="1400" dirty="0" smtClean="0"/>
              <a:t>Il</a:t>
            </a:r>
            <a:r>
              <a:rPr lang="en-GB" sz="1400" baseline="0" dirty="0" smtClean="0"/>
              <a:t> motivo per utilizzare i crowd fields è migliorare la ricerca forense nelle aree affollate, dato che IVA può gestire in media 10 oggetti tracciati. </a:t>
            </a:r>
          </a:p>
          <a:p>
            <a:pPr marL="0" indent="0">
              <a:buFont typeface="Arial" panose="020B0604020202020204" pitchFamily="34" charset="0"/>
              <a:buNone/>
            </a:pPr>
            <a:r>
              <a:rPr lang="en-GB" sz="1400" baseline="0" dirty="0" smtClean="0"/>
              <a:t>Al di sopra di questo numero si consiglia di utilizzare i campi di folla.</a:t>
            </a: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68</a:t>
            </a:fld>
            <a:endParaRPr lang="de-DE" dirty="0"/>
          </a:p>
        </p:txBody>
      </p:sp>
    </p:spTree>
    <p:extLst>
      <p:ext uri="{BB962C8B-B14F-4D97-AF65-F5344CB8AC3E}">
        <p14:creationId xmlns:p14="http://schemas.microsoft.com/office/powerpoint/2010/main" val="4023529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69</a:t>
            </a:fld>
            <a:endParaRPr lang="de-DE" dirty="0"/>
          </a:p>
        </p:txBody>
      </p:sp>
    </p:spTree>
    <p:extLst>
      <p:ext uri="{BB962C8B-B14F-4D97-AF65-F5344CB8AC3E}">
        <p14:creationId xmlns:p14="http://schemas.microsoft.com/office/powerpoint/2010/main" val="214980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b="0" baseline="0" dirty="0" smtClean="0"/>
              <a:t>In questo </a:t>
            </a:r>
            <a:r>
              <a:rPr lang="en-US" b="0" baseline="0" dirty="0" err="1" smtClean="0"/>
              <a:t>grafico</a:t>
            </a:r>
            <a:r>
              <a:rPr lang="en-US" b="0" baseline="0" dirty="0" smtClean="0"/>
              <a:t> si può notare che gli allarmi persi sono puù meno rimasti i medesimi dal 2004 al 2014. Tuttavia, i falsi allarmi sono sensibilmente meno rispetto nel 2014 rispetto al 2004. </a:t>
            </a:r>
          </a:p>
          <a:p>
            <a:pPr>
              <a:buFont typeface="Arial" pitchFamily="34" charset="0"/>
              <a:buNone/>
            </a:pPr>
            <a:endParaRPr lang="en-US" b="0" baseline="0" dirty="0" smtClean="0"/>
          </a:p>
          <a:p>
            <a:pPr>
              <a:buFont typeface="Arial" pitchFamily="34" charset="0"/>
              <a:buNone/>
            </a:pPr>
            <a:r>
              <a:rPr lang="en-US" b="0" baseline="0" dirty="0" smtClean="0"/>
              <a:t>In questo corso impareremo ad evitare i falsi allarmi e a mantenerli al numero più basso possibile.</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a:t>
            </a:fld>
            <a:endParaRPr lang="de-DE" dirty="0"/>
          </a:p>
        </p:txBody>
      </p:sp>
    </p:spTree>
    <p:extLst>
      <p:ext uri="{BB962C8B-B14F-4D97-AF65-F5344CB8AC3E}">
        <p14:creationId xmlns:p14="http://schemas.microsoft.com/office/powerpoint/2010/main" val="229025070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sz="1200" b="0" dirty="0" smtClean="0"/>
              <a:t>[ANIMATED]</a:t>
            </a:r>
          </a:p>
          <a:p>
            <a:endParaRPr lang="en-GB" sz="1200" b="1" dirty="0" smtClean="0"/>
          </a:p>
          <a:p>
            <a:r>
              <a:rPr lang="en-GB" sz="1200" b="1" dirty="0" smtClean="0"/>
              <a:t>Started / stopped detection</a:t>
            </a:r>
          </a:p>
          <a:p>
            <a:r>
              <a:rPr lang="en-GB" sz="1200" dirty="0" smtClean="0"/>
              <a:t>Genera metadati</a:t>
            </a:r>
            <a:r>
              <a:rPr lang="en-GB" sz="1200" baseline="0" dirty="0" smtClean="0"/>
              <a:t> non appena un oggetto immobile (per esempio una macchina) nell’area sensibile inizia a muoversi. </a:t>
            </a:r>
          </a:p>
          <a:p>
            <a:endParaRPr lang="en-GB" sz="1200" b="0" dirty="0" smtClean="0"/>
          </a:p>
          <a:p>
            <a:r>
              <a:rPr lang="en-GB" sz="1200" b="0" dirty="0" smtClean="0"/>
              <a:t>Genera metadati se un</a:t>
            </a:r>
            <a:r>
              <a:rPr lang="en-GB" sz="1200" b="0" baseline="0" dirty="0" smtClean="0"/>
              <a:t> oggetto tracciato e in movimento (per esempio una macchina) si ferma nell’area sensibile per il tempo di antirimbalzo definito.</a:t>
            </a:r>
            <a:endParaRPr lang="en-GB" sz="1200" b="0" dirty="0" smtClean="0"/>
          </a:p>
          <a:p>
            <a:pPr marL="152400" lvl="0" indent="-190500" eaLnBrk="0" hangingPunct="0">
              <a:lnSpc>
                <a:spcPct val="111000"/>
              </a:lnSpc>
              <a:spcBef>
                <a:spcPts val="0"/>
              </a:spcBef>
              <a:spcAft>
                <a:spcPts val="0"/>
              </a:spcAft>
              <a:buClr>
                <a:srgbClr val="425C8F"/>
              </a:buClr>
              <a:buSzPct val="50000"/>
            </a:pPr>
            <a:r>
              <a:rPr lang="en-GB" sz="1200" b="0" kern="0" dirty="0" smtClean="0">
                <a:latin typeface="Bosch Office Sans"/>
              </a:rPr>
              <a:t>Il</a:t>
            </a:r>
            <a:r>
              <a:rPr lang="en-GB" sz="1200" b="0" kern="0" baseline="0" dirty="0" smtClean="0">
                <a:latin typeface="Bosch Office Sans"/>
              </a:rPr>
              <a:t> tempo di antirimbalzo  per un oggetto “Stopped” determina quanto a lungo un oggetto tracciato può rimanere immobile prima che sia “perso” e considerato parte del background. </a:t>
            </a:r>
            <a:endParaRPr lang="en-GB" sz="1200" b="0" dirty="0" smtClean="0"/>
          </a:p>
          <a:p>
            <a:endParaRPr lang="en-GB" sz="1200" dirty="0" smtClean="0"/>
          </a:p>
          <a:p>
            <a:r>
              <a:rPr lang="en-GB" sz="1200" b="1" dirty="0" smtClean="0"/>
              <a:t>Placed / taken</a:t>
            </a:r>
          </a:p>
          <a:p>
            <a:pPr lvl="0"/>
            <a:r>
              <a:rPr lang="en-GB" sz="1200" b="0" dirty="0" smtClean="0"/>
              <a:t>Genera metadati</a:t>
            </a:r>
            <a:r>
              <a:rPr lang="en-GB" sz="1200" b="0" baseline="0" dirty="0" smtClean="0"/>
              <a:t> se un oggetto (per esempio una valigia) viene posto nell’area sensibile da un oggetto tracciato e in movimento per il tempo di antirimbalzo definito. </a:t>
            </a:r>
            <a:endParaRPr lang="en-GB" sz="1200" b="0" dirty="0" smtClean="0"/>
          </a:p>
          <a:p>
            <a:pPr lvl="1"/>
            <a:endParaRPr lang="en-GB" sz="1200" b="0" dirty="0" smtClean="0"/>
          </a:p>
          <a:p>
            <a:pPr lvl="0"/>
            <a:r>
              <a:rPr lang="en-GB" sz="1200" b="0" dirty="0" smtClean="0"/>
              <a:t>Genera metadati</a:t>
            </a:r>
            <a:r>
              <a:rPr lang="en-GB" sz="1200" b="0" baseline="0" dirty="0" smtClean="0"/>
              <a:t> se un oggetto (per esempio una valigia)  nell’area sensibile viene portato via da un oggetto tracciato e in movimento dopo il tempo di antirimbalzo definito.</a:t>
            </a:r>
            <a:endParaRPr lang="en-GB" sz="1200" b="0" dirty="0" smtClean="0"/>
          </a:p>
          <a:p>
            <a:pPr lvl="0"/>
            <a:r>
              <a:rPr lang="en-GB" sz="1200" b="0" dirty="0" smtClean="0"/>
              <a:t>Debounce area è</a:t>
            </a:r>
            <a:r>
              <a:rPr lang="en-GB" sz="1200" b="0" baseline="0" dirty="0" smtClean="0"/>
              <a:t> un campo predefinito con una dimensione minima e massima per tutti gli oggetti che genereranno un allarme, gli oggetti più piccoli o più grandi saranno ignorati. </a:t>
            </a:r>
            <a:endParaRPr lang="en-GB" sz="1200" b="0" dirty="0" smtClean="0"/>
          </a:p>
          <a:p>
            <a:endParaRPr lang="en-GB" b="0" dirty="0" smtClean="0"/>
          </a:p>
          <a:p>
            <a:r>
              <a:rPr lang="en-GB" b="0" dirty="0" smtClean="0"/>
              <a:t>Gli oggetti che appaiono e scompaiono da soli con</a:t>
            </a:r>
            <a:r>
              <a:rPr lang="en-GB" b="0" baseline="0" dirty="0" smtClean="0"/>
              <a:t> poco o nessun movimento ora sono stati completamente eliminati per evitare falsi allami. </a:t>
            </a:r>
          </a:p>
          <a:p>
            <a:r>
              <a:rPr lang="en-GB" b="0" baseline="0" dirty="0" smtClean="0"/>
              <a:t>Pensate ad un ramo che si sposta, all’ombra di un albero, ad una finestra aperta e altri casi simili.     </a:t>
            </a:r>
            <a:endParaRPr lang="en-GB" b="0"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70</a:t>
            </a:fld>
            <a:endParaRPr lang="de-DE" dirty="0"/>
          </a:p>
        </p:txBody>
      </p:sp>
    </p:spTree>
    <p:extLst>
      <p:ext uri="{BB962C8B-B14F-4D97-AF65-F5344CB8AC3E}">
        <p14:creationId xmlns:p14="http://schemas.microsoft.com/office/powerpoint/2010/main" val="20221967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71</a:t>
            </a:fld>
            <a:endParaRPr lang="de-DE" dirty="0"/>
          </a:p>
        </p:txBody>
      </p:sp>
    </p:spTree>
    <p:extLst>
      <p:ext uri="{BB962C8B-B14F-4D97-AF65-F5344CB8AC3E}">
        <p14:creationId xmlns:p14="http://schemas.microsoft.com/office/powerpoint/2010/main" val="407834102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Indice</a:t>
            </a:r>
            <a:endParaRPr lang="en-GB" dirty="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72</a:t>
            </a:fld>
            <a:endParaRPr lang="de-DE" dirty="0"/>
          </a:p>
        </p:txBody>
      </p:sp>
    </p:spTree>
    <p:extLst>
      <p:ext uri="{BB962C8B-B14F-4D97-AF65-F5344CB8AC3E}">
        <p14:creationId xmlns:p14="http://schemas.microsoft.com/office/powerpoint/2010/main" val="357001281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 la telecamera è calibrata</a:t>
            </a:r>
            <a:r>
              <a:rPr lang="en-GB" baseline="0" dirty="0" smtClean="0"/>
              <a:t>, i dati dell’oggetto (come dimensione, forma, velocità etc..) si </a:t>
            </a:r>
            <a:r>
              <a:rPr lang="en-GB" baseline="0" dirty="0" err="1" smtClean="0"/>
              <a:t>adegueranno</a:t>
            </a:r>
            <a:r>
              <a:rPr lang="en-GB" baseline="0" dirty="0" smtClean="0"/>
              <a:t> automaticamente alla prospettiva in base alla distanza dalla telecamera. </a:t>
            </a:r>
          </a:p>
          <a:p>
            <a:endParaRPr lang="en-GB" baseline="0" dirty="0" smtClean="0">
              <a:solidFill>
                <a:srgbClr val="000000"/>
              </a:solidFill>
            </a:endParaRPr>
          </a:p>
          <a:p>
            <a:r>
              <a:rPr lang="en-GB" dirty="0" smtClean="0">
                <a:solidFill>
                  <a:srgbClr val="000000"/>
                </a:solidFill>
              </a:rPr>
              <a:t>Il filtro cromatico è connesso al contorno di un oggetto, che potrebbe includere parte del background come l’asfalto. </a:t>
            </a:r>
          </a:p>
          <a:p>
            <a:r>
              <a:rPr lang="en-GB" baseline="0" dirty="0" smtClean="0"/>
              <a:t>Per esempio, nell’immagine vediamo una donna alla stazione: il suo contorno include parte dello sfondo.</a:t>
            </a:r>
          </a:p>
          <a:p>
            <a:r>
              <a:rPr lang="en-GB" baseline="0" dirty="0" smtClean="0"/>
              <a:t>I colori rilevati sono nero, grigio scuro, grigio chiaro e bianco.</a:t>
            </a:r>
          </a:p>
          <a:p>
            <a:r>
              <a:rPr lang="en-GB" baseline="0" dirty="0" smtClean="0"/>
              <a:t>Se è utilizzato un filtro cromatico, tenete presente che questo potrebbe condizionare anche i risultati del vostro filtro di colore.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73</a:t>
            </a:fld>
            <a:endParaRPr lang="de-DE" dirty="0"/>
          </a:p>
        </p:txBody>
      </p:sp>
    </p:spTree>
    <p:extLst>
      <p:ext uri="{BB962C8B-B14F-4D97-AF65-F5344CB8AC3E}">
        <p14:creationId xmlns:p14="http://schemas.microsoft.com/office/powerpoint/2010/main" val="240973075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Il tracking</a:t>
            </a:r>
            <a:r>
              <a:rPr lang="en-GB" baseline="0" dirty="0" smtClean="0"/>
              <a:t> </a:t>
            </a:r>
            <a:r>
              <a:rPr lang="en-GB" dirty="0" smtClean="0"/>
              <a:t>attiva le linee di contorno e</a:t>
            </a:r>
            <a:r>
              <a:rPr lang="en-GB" baseline="0" dirty="0" smtClean="0"/>
              <a:t> la traiettoria degli oggetti, visibili nel live e nella riproduzione. </a:t>
            </a:r>
          </a:p>
          <a:p>
            <a:endParaRPr lang="en-GB" baseline="0" dirty="0" smtClean="0"/>
          </a:p>
          <a:p>
            <a:r>
              <a:rPr lang="en-GB" dirty="0" smtClean="0">
                <a:solidFill>
                  <a:srgbClr val="000000"/>
                </a:solidFill>
              </a:rPr>
              <a:t>Potrebbe non essere affidabile a causa di riflessi o troppo movimento.</a:t>
            </a:r>
          </a:p>
          <a:p>
            <a:endParaRPr lang="en-GB" dirty="0" smtClean="0">
              <a:solidFill>
                <a:srgbClr val="000000"/>
              </a:solidFill>
            </a:endParaRPr>
          </a:p>
          <a:p>
            <a:r>
              <a:rPr lang="en-GB" dirty="0" smtClean="0">
                <a:solidFill>
                  <a:srgbClr val="000000"/>
                </a:solidFill>
              </a:rPr>
              <a:t>La comparsa improvvisa di punti luminosi o fari in movimento potrebbe azionare il tracking degli oggetti. </a:t>
            </a:r>
          </a:p>
          <a:p>
            <a:endParaRPr lang="en-GB" dirty="0" smtClean="0">
              <a:solidFill>
                <a:srgbClr val="000000"/>
              </a:solidFill>
            </a:endParaRPr>
          </a:p>
          <a:p>
            <a:r>
              <a:rPr lang="en-GB" dirty="0" smtClean="0">
                <a:solidFill>
                  <a:srgbClr val="000000"/>
                </a:solidFill>
              </a:rPr>
              <a:t>Forti venti e tempeste potrebbero azionare il tracking degli oggetti.</a:t>
            </a:r>
          </a:p>
          <a:p>
            <a:endParaRPr lang="en-GB" dirty="0" smtClean="0">
              <a:solidFill>
                <a:srgbClr val="000000"/>
              </a:solidFill>
            </a:endParaRPr>
          </a:p>
          <a:p>
            <a:r>
              <a:rPr lang="en-GB" dirty="0" smtClean="0">
                <a:solidFill>
                  <a:srgbClr val="000000"/>
                </a:solidFill>
              </a:rPr>
              <a:t>Cambiamenti di luci ed ombre potrebbero azionare il tracking degli oggetti.</a:t>
            </a:r>
          </a:p>
          <a:p>
            <a:endParaRPr lang="en-GB" dirty="0" smtClean="0">
              <a:solidFill>
                <a:srgbClr val="000000"/>
              </a:solidFill>
            </a:endParaRPr>
          </a:p>
          <a:p>
            <a:r>
              <a:rPr lang="en-GB" dirty="0" smtClean="0">
                <a:solidFill>
                  <a:srgbClr val="000000"/>
                </a:solidFill>
              </a:rPr>
              <a:t>I metadati degli individui in un’area molto affollata potrebbero unirsi e quindi le persone non possono essere più tracciate. </a:t>
            </a:r>
          </a:p>
          <a:p>
            <a:endParaRPr lang="en-GB" sz="1400"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74</a:t>
            </a:fld>
            <a:endParaRPr lang="de-DE" dirty="0"/>
          </a:p>
        </p:txBody>
      </p:sp>
    </p:spTree>
    <p:extLst>
      <p:ext uri="{BB962C8B-B14F-4D97-AF65-F5344CB8AC3E}">
        <p14:creationId xmlns:p14="http://schemas.microsoft.com/office/powerpoint/2010/main" val="13091693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lvl="2" indent="0">
              <a:buFont typeface="Arial" panose="020B0604020202020204" pitchFamily="34" charset="0"/>
              <a:buNone/>
            </a:pPr>
            <a:r>
              <a:rPr lang="en-GB" dirty="0" smtClean="0">
                <a:solidFill>
                  <a:srgbClr val="000000"/>
                </a:solidFill>
              </a:rPr>
              <a:t>La classificazione degli oggetti</a:t>
            </a:r>
            <a:r>
              <a:rPr lang="en-GB" baseline="0" dirty="0" smtClean="0">
                <a:solidFill>
                  <a:srgbClr val="000000"/>
                </a:solidFill>
              </a:rPr>
              <a:t> mostra delle icone sopra un oggetto in movimento nel live e nella riproduzione. </a:t>
            </a:r>
            <a:endParaRPr lang="en-GB" dirty="0" smtClean="0">
              <a:solidFill>
                <a:srgbClr val="000000"/>
              </a:solidFill>
            </a:endParaRPr>
          </a:p>
          <a:p>
            <a:pPr marL="180340" lvl="2" indent="0">
              <a:buFont typeface="Arial" panose="020B0604020202020204" pitchFamily="34" charset="0"/>
              <a:buNone/>
            </a:pPr>
            <a:endParaRPr lang="en-GB" dirty="0" smtClean="0">
              <a:solidFill>
                <a:srgbClr val="000000"/>
              </a:solidFill>
            </a:endParaRPr>
          </a:p>
          <a:p>
            <a:pPr marL="351790" lvl="2" indent="-171450">
              <a:buFont typeface="Arial" panose="020B0604020202020204" pitchFamily="34" charset="0"/>
              <a:buChar char="•"/>
            </a:pPr>
            <a:r>
              <a:rPr lang="en-GB" dirty="0" smtClean="0">
                <a:solidFill>
                  <a:srgbClr val="000000"/>
                </a:solidFill>
              </a:rPr>
              <a:t>Il 3D tracking deve essere attivato</a:t>
            </a:r>
          </a:p>
          <a:p>
            <a:pPr marL="466090" lvl="2" indent="-285750">
              <a:buFont typeface="Arial" panose="020B0604020202020204" pitchFamily="34" charset="0"/>
              <a:buChar char="•"/>
            </a:pPr>
            <a:endParaRPr lang="en-GB" sz="1400" dirty="0" smtClean="0">
              <a:solidFill>
                <a:srgbClr val="000000"/>
              </a:solidFill>
            </a:endParaRPr>
          </a:p>
          <a:p>
            <a:pPr marL="466090" lvl="2" indent="-285750">
              <a:buFont typeface="Arial" panose="020B0604020202020204" pitchFamily="34" charset="0"/>
              <a:buChar char="•"/>
            </a:pPr>
            <a:r>
              <a:rPr lang="en-GB" dirty="0" smtClean="0">
                <a:solidFill>
                  <a:srgbClr val="000000"/>
                </a:solidFill>
              </a:rPr>
              <a:t>Le persone che strisciano o rotolano non saranno classificate</a:t>
            </a:r>
          </a:p>
          <a:p>
            <a:pPr marL="466090" lvl="2" indent="-285750">
              <a:buFont typeface="Arial" panose="020B0604020202020204" pitchFamily="34" charset="0"/>
              <a:buChar char="•"/>
            </a:pPr>
            <a:endParaRPr lang="en-GB" sz="1400" dirty="0" smtClean="0">
              <a:solidFill>
                <a:srgbClr val="000000"/>
              </a:solidFill>
            </a:endParaRPr>
          </a:p>
          <a:p>
            <a:pPr marL="466090" lvl="2" indent="-285750" algn="just">
              <a:buFont typeface="Arial" panose="020B0604020202020204" pitchFamily="34" charset="0"/>
              <a:buChar char="•"/>
            </a:pPr>
            <a:r>
              <a:rPr lang="en-GB" dirty="0" smtClean="0">
                <a:solidFill>
                  <a:srgbClr val="000000"/>
                </a:solidFill>
              </a:rPr>
              <a:t>Una persona che guida una moto in vista frontale potrebbe essere classificata come persona in piedi </a:t>
            </a:r>
          </a:p>
          <a:p>
            <a:pPr lvl="1" indent="-467360">
              <a:buFontTx/>
              <a:buChar char="‒"/>
            </a:pPr>
            <a:endParaRPr lang="en-GB" sz="1400" dirty="0" smtClean="0">
              <a:solidFill>
                <a:srgbClr val="000000"/>
              </a:solidFill>
            </a:endParaRPr>
          </a:p>
          <a:p>
            <a:pPr marL="466090" lvl="2" indent="-285750">
              <a:buFont typeface="Arial" panose="020B0604020202020204" pitchFamily="34" charset="0"/>
              <a:buChar char="•"/>
            </a:pPr>
            <a:r>
              <a:rPr lang="en-GB" dirty="0" smtClean="0">
                <a:solidFill>
                  <a:srgbClr val="000000"/>
                </a:solidFill>
              </a:rPr>
              <a:t>Tutti gli oggetti partono non classificati</a:t>
            </a:r>
          </a:p>
          <a:p>
            <a:pPr marL="1618656" lvl="5" indent="-285750">
              <a:buFont typeface="Arial" panose="020B0604020202020204" pitchFamily="34" charset="0"/>
              <a:buChar char="•"/>
            </a:pPr>
            <a:r>
              <a:rPr lang="en-GB" sz="1400" dirty="0" smtClean="0">
                <a:solidFill>
                  <a:srgbClr val="000000"/>
                </a:solidFill>
              </a:rPr>
              <a:t>La classe dell’oggetto potrebbe cambiare nel tempo</a:t>
            </a:r>
          </a:p>
          <a:p>
            <a:pPr marL="1618656" lvl="5" indent="-285750" algn="just">
              <a:buFont typeface="Arial" panose="020B0604020202020204" pitchFamily="34" charset="0"/>
              <a:buChar char="•"/>
            </a:pPr>
            <a:r>
              <a:rPr lang="en-GB" sz="1400" dirty="0" smtClean="0">
                <a:solidFill>
                  <a:srgbClr val="000000"/>
                </a:solidFill>
              </a:rPr>
              <a:t>Gli oggetti molto lontani dalla telecamera potrebbero essere classificati in maniera erronea </a:t>
            </a:r>
          </a:p>
          <a:p>
            <a:pPr marL="0" lvl="0" indent="0">
              <a:buFont typeface="Arial" panose="020B0604020202020204" pitchFamily="34" charset="0"/>
              <a:buNone/>
            </a:pP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75</a:t>
            </a:fld>
            <a:endParaRPr lang="de-DE" dirty="0"/>
          </a:p>
        </p:txBody>
      </p:sp>
    </p:spTree>
    <p:extLst>
      <p:ext uri="{BB962C8B-B14F-4D97-AF65-F5344CB8AC3E}">
        <p14:creationId xmlns:p14="http://schemas.microsoft.com/office/powerpoint/2010/main" val="425783949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400" dirty="0" smtClean="0">
                <a:solidFill>
                  <a:srgbClr val="000000"/>
                </a:solidFill>
              </a:rPr>
              <a:t>Per</a:t>
            </a:r>
            <a:r>
              <a:rPr lang="en-GB" sz="1400" baseline="0" dirty="0" smtClean="0">
                <a:solidFill>
                  <a:srgbClr val="000000"/>
                </a:solidFill>
              </a:rPr>
              <a:t> la modalità 3D tracking, </a:t>
            </a:r>
            <a:r>
              <a:rPr lang="en-GB" sz="1200" baseline="0" dirty="0" smtClean="0">
                <a:solidFill>
                  <a:srgbClr val="000000"/>
                </a:solidFill>
              </a:rPr>
              <a:t>l’a</a:t>
            </a:r>
            <a:r>
              <a:rPr lang="en-GB" dirty="0" smtClean="0">
                <a:solidFill>
                  <a:srgbClr val="000000"/>
                </a:solidFill>
              </a:rPr>
              <a:t>ltezza di installazione dovrebbe essere di almeno 2.5 metri sopra il piano a terra</a:t>
            </a:r>
          </a:p>
          <a:p>
            <a:pPr marL="466090" lvl="2" indent="-285750">
              <a:buFont typeface="Arial" panose="020B0604020202020204" pitchFamily="34" charset="0"/>
              <a:buChar char="•"/>
            </a:pPr>
            <a:endParaRPr lang="en-GB" dirty="0" smtClean="0">
              <a:solidFill>
                <a:srgbClr val="000000"/>
              </a:solidFill>
            </a:endParaRPr>
          </a:p>
          <a:p>
            <a:pPr marL="466090" lvl="2" indent="-285750">
              <a:buFont typeface="Arial" panose="020B0604020202020204" pitchFamily="34" charset="0"/>
              <a:buChar char="•"/>
            </a:pPr>
            <a:r>
              <a:rPr lang="en-GB" dirty="0" smtClean="0">
                <a:solidFill>
                  <a:srgbClr val="000000"/>
                </a:solidFill>
              </a:rPr>
              <a:t>La calibrazione è necessaria </a:t>
            </a:r>
          </a:p>
          <a:p>
            <a:pPr marL="681990" lvl="3" indent="-285750" algn="just">
              <a:buFont typeface="Arial" panose="020B0604020202020204" pitchFamily="34" charset="0"/>
              <a:buChar char="•"/>
            </a:pPr>
            <a:r>
              <a:rPr lang="en-GB" sz="1400" dirty="0" smtClean="0">
                <a:solidFill>
                  <a:srgbClr val="000000"/>
                </a:solidFill>
              </a:rPr>
              <a:t>Se la telecamera non è calibrata si avranno risultati sbagliati o nessun risultato</a:t>
            </a:r>
          </a:p>
          <a:p>
            <a:pPr marL="681990" lvl="3" indent="-285750" algn="just">
              <a:buFont typeface="Arial" panose="020B0604020202020204" pitchFamily="34" charset="0"/>
              <a:buChar char="•"/>
            </a:pPr>
            <a:endParaRPr lang="en-GB" sz="1400" dirty="0" smtClean="0">
              <a:solidFill>
                <a:srgbClr val="000000"/>
              </a:solidFill>
            </a:endParaRPr>
          </a:p>
          <a:p>
            <a:pPr marL="466090" lvl="2" indent="-285750">
              <a:buFont typeface="Arial" panose="020B0604020202020204" pitchFamily="34" charset="0"/>
              <a:buChar char="•"/>
            </a:pPr>
            <a:r>
              <a:rPr lang="en-GB" dirty="0" smtClean="0">
                <a:solidFill>
                  <a:srgbClr val="000000"/>
                </a:solidFill>
              </a:rPr>
              <a:t>Evitare di inquadrare l’orizzonte sulla scena</a:t>
            </a:r>
          </a:p>
          <a:p>
            <a:pPr marL="681990" lvl="3" indent="-285750">
              <a:buFont typeface="Arial" panose="020B0604020202020204" pitchFamily="34" charset="0"/>
              <a:buChar char="•"/>
            </a:pPr>
            <a:r>
              <a:rPr lang="en-GB" sz="1400" dirty="0" smtClean="0">
                <a:solidFill>
                  <a:srgbClr val="000000"/>
                </a:solidFill>
              </a:rPr>
              <a:t>Limitato ad un piano a terra / brackground piatto</a:t>
            </a:r>
            <a:endParaRPr lang="en-GB" sz="1400" dirty="0">
              <a:solidFill>
                <a:srgbClr val="000000"/>
              </a:solidFill>
            </a:endParaRP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76</a:t>
            </a:fld>
            <a:endParaRPr lang="de-DE" dirty="0"/>
          </a:p>
        </p:txBody>
      </p:sp>
    </p:spTree>
    <p:extLst>
      <p:ext uri="{BB962C8B-B14F-4D97-AF65-F5344CB8AC3E}">
        <p14:creationId xmlns:p14="http://schemas.microsoft.com/office/powerpoint/2010/main" val="29174891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lvl="2" indent="0">
              <a:buFont typeface="Arial" panose="020B0604020202020204" pitchFamily="34" charset="0"/>
              <a:buNone/>
            </a:pPr>
            <a:r>
              <a:rPr lang="en-GB" dirty="0" smtClean="0">
                <a:solidFill>
                  <a:srgbClr val="000000"/>
                </a:solidFill>
              </a:rPr>
              <a:t>Impostare la sensibilità della precisione al minimo rileva tutti i colori</a:t>
            </a:r>
          </a:p>
          <a:p>
            <a:pPr marL="180340" lvl="2" indent="0">
              <a:buFont typeface="Arial" panose="020B0604020202020204" pitchFamily="34" charset="0"/>
              <a:buNone/>
            </a:pPr>
            <a:endParaRPr lang="en-GB" sz="1400" dirty="0" smtClean="0">
              <a:solidFill>
                <a:srgbClr val="000000"/>
              </a:solidFill>
            </a:endParaRPr>
          </a:p>
          <a:p>
            <a:pPr marL="180340" lvl="2" indent="0">
              <a:buFont typeface="Arial" panose="020B0604020202020204" pitchFamily="34" charset="0"/>
              <a:buNone/>
            </a:pPr>
            <a:r>
              <a:rPr lang="en-GB" dirty="0" smtClean="0">
                <a:solidFill>
                  <a:srgbClr val="000000"/>
                </a:solidFill>
              </a:rPr>
              <a:t>Impostare la sensibilità della precisione al massimo rileva accuratamente il colore selezionato </a:t>
            </a:r>
          </a:p>
          <a:p>
            <a:pPr marL="466090" lvl="2" indent="-285750">
              <a:buFont typeface="Arial" panose="020B0604020202020204" pitchFamily="34" charset="0"/>
              <a:buChar char="•"/>
            </a:pPr>
            <a:endParaRPr lang="en-GB" sz="1400" dirty="0" smtClean="0">
              <a:solidFill>
                <a:srgbClr val="000000"/>
              </a:solidFill>
            </a:endParaRPr>
          </a:p>
          <a:p>
            <a:pPr marL="180340" lvl="2" indent="0">
              <a:buFont typeface="Arial" panose="020B0604020202020204" pitchFamily="34" charset="0"/>
              <a:buNone/>
            </a:pPr>
            <a:r>
              <a:rPr lang="en-GB" dirty="0" smtClean="0">
                <a:solidFill>
                  <a:srgbClr val="000000"/>
                </a:solidFill>
              </a:rPr>
              <a:t>Diverse scelte di colore con bassa sensibilità potrebbero</a:t>
            </a:r>
            <a:r>
              <a:rPr lang="en-GB" baseline="0" dirty="0" smtClean="0">
                <a:solidFill>
                  <a:srgbClr val="000000"/>
                </a:solidFill>
              </a:rPr>
              <a:t> </a:t>
            </a:r>
            <a:r>
              <a:rPr lang="en-GB" dirty="0" smtClean="0">
                <a:solidFill>
                  <a:srgbClr val="000000"/>
                </a:solidFill>
              </a:rPr>
              <a:t>azionare falsi allarmi </a:t>
            </a:r>
          </a:p>
          <a:p>
            <a:pPr marL="1618656" lvl="5" indent="-285750">
              <a:buFont typeface="Arial" panose="020B0604020202020204" pitchFamily="34" charset="0"/>
              <a:buChar char="•"/>
            </a:pPr>
            <a:r>
              <a:rPr lang="en-GB" sz="1400" dirty="0" smtClean="0">
                <a:solidFill>
                  <a:srgbClr val="000000"/>
                </a:solidFill>
              </a:rPr>
              <a:t>Scelte multicolore potrebbero ridurre i falsi allarmi </a:t>
            </a:r>
          </a:p>
          <a:p>
            <a:pPr marL="1618656" lvl="5" indent="-285750">
              <a:buFont typeface="Arial" panose="020B0604020202020204" pitchFamily="34" charset="0"/>
              <a:buChar char="•"/>
            </a:pPr>
            <a:r>
              <a:rPr lang="en-GB" sz="1400" dirty="0" smtClean="0">
                <a:solidFill>
                  <a:srgbClr val="000000"/>
                </a:solidFill>
              </a:rPr>
              <a:t>Una sensibilità superiore potrebbe ridurre i falsi allarmi </a:t>
            </a:r>
          </a:p>
          <a:p>
            <a:pPr lvl="1" indent="-467360">
              <a:buFontTx/>
              <a:buChar char="‒"/>
            </a:pPr>
            <a:endParaRPr lang="en-GB" sz="1400" dirty="0" smtClean="0">
              <a:solidFill>
                <a:srgbClr val="000000"/>
              </a:solidFill>
            </a:endParaRPr>
          </a:p>
          <a:p>
            <a:pPr marL="180340" lvl="2" indent="0">
              <a:buFont typeface="Arial" panose="020B0604020202020204" pitchFamily="34" charset="0"/>
              <a:buNone/>
            </a:pPr>
            <a:r>
              <a:rPr lang="en-GB" dirty="0" smtClean="0">
                <a:solidFill>
                  <a:srgbClr val="000000"/>
                </a:solidFill>
              </a:rPr>
              <a:t>La rilevanza del colore nella ricerca è da destra a sinistra 25%, 20%, 15%, 10% e 5%.</a:t>
            </a:r>
          </a:p>
          <a:p>
            <a:pPr marL="1618656" lvl="5" indent="-285750" algn="just">
              <a:buFont typeface="Arial" panose="020B0604020202020204" pitchFamily="34" charset="0"/>
              <a:buChar char="•"/>
            </a:pPr>
            <a:r>
              <a:rPr lang="en-GB" sz="1400" dirty="0" smtClean="0">
                <a:solidFill>
                  <a:srgbClr val="000000"/>
                </a:solidFill>
              </a:rPr>
              <a:t>Il motivo per cui si parte dal 25% è che gli oggetti normalmente sono formati da numerosi colori e così si otterranno migliori risultati nella ricerca</a:t>
            </a:r>
          </a:p>
          <a:p>
            <a:pPr marL="285750" lvl="0" indent="-285750">
              <a:buFont typeface="Arial" panose="020B0604020202020204" pitchFamily="34" charset="0"/>
              <a:buChar char="•"/>
            </a:pPr>
            <a:endParaRPr lang="en-GB" sz="1400" dirty="0" smtClean="0"/>
          </a:p>
          <a:p>
            <a:pPr marL="0" lvl="0" indent="0">
              <a:buFont typeface="Arial" panose="020B0604020202020204" pitchFamily="34" charset="0"/>
              <a:buNone/>
            </a:pPr>
            <a:r>
              <a:rPr lang="en-GB" sz="1400" dirty="0" smtClean="0"/>
              <a:t>Si</a:t>
            </a:r>
            <a:r>
              <a:rPr lang="en-GB" sz="1400" baseline="0" dirty="0" smtClean="0"/>
              <a:t> tenga a mente</a:t>
            </a:r>
            <a:r>
              <a:rPr lang="en-GB" sz="1400" dirty="0" smtClean="0"/>
              <a:t>:</a:t>
            </a:r>
          </a:p>
          <a:p>
            <a:r>
              <a:rPr lang="en-GB" sz="1400" baseline="0" dirty="0" smtClean="0"/>
              <a:t>Il filtro cromatico è connesso al contorno di un oggetto, che potrebbe includere background come asfalto. </a:t>
            </a:r>
          </a:p>
          <a:p>
            <a:r>
              <a:rPr lang="en-GB" sz="1400" baseline="0" dirty="0" smtClean="0"/>
              <a:t>Per esempio, se abbiamo una donna in stazione, il contorno dell’oggetto include lo sfondo. </a:t>
            </a:r>
          </a:p>
          <a:p>
            <a:r>
              <a:rPr lang="en-GB" sz="1400" baseline="0" dirty="0" smtClean="0"/>
              <a:t>I colori rilevati in quel caso sono nero, grigio scuro, grigio chiaro e bianco </a:t>
            </a:r>
          </a:p>
          <a:p>
            <a:r>
              <a:rPr lang="en-GB" sz="1400" baseline="0" dirty="0" smtClean="0"/>
              <a:t>Se il filtro cromatico è utilizzato, badate al fatto che potrebbero essere considerati anche nel vostro filtro. </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77</a:t>
            </a:fld>
            <a:endParaRPr lang="de-DE" dirty="0"/>
          </a:p>
        </p:txBody>
      </p:sp>
    </p:spTree>
    <p:extLst>
      <p:ext uri="{BB962C8B-B14F-4D97-AF65-F5344CB8AC3E}">
        <p14:creationId xmlns:p14="http://schemas.microsoft.com/office/powerpoint/2010/main" val="8259997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51790" lvl="2" indent="-171450">
              <a:spcAft>
                <a:spcPts val="600"/>
              </a:spcAft>
              <a:buFont typeface="Arial" panose="020B0604020202020204" pitchFamily="34" charset="0"/>
              <a:buChar char="•"/>
            </a:pPr>
            <a:r>
              <a:rPr lang="en-GB" sz="1200" dirty="0" smtClean="0">
                <a:solidFill>
                  <a:srgbClr val="000000"/>
                </a:solidFill>
              </a:rPr>
              <a:t>Altezza di installazione di almeno 3 metri</a:t>
            </a:r>
          </a:p>
          <a:p>
            <a:pPr marL="351790" lvl="2" indent="-171450">
              <a:spcAft>
                <a:spcPts val="600"/>
              </a:spcAft>
              <a:buFont typeface="Arial" panose="020B0604020202020204" pitchFamily="34" charset="0"/>
              <a:buChar char="•"/>
            </a:pPr>
            <a:r>
              <a:rPr lang="en-GB" sz="1200" dirty="0" smtClean="0">
                <a:solidFill>
                  <a:srgbClr val="000000"/>
                </a:solidFill>
              </a:rPr>
              <a:t>Le teste delle persone dovrebbero essere tra almeno il 7% e il 14% della larghezza dell’immagine e tra l’8% e il 16%  dell’altezza dell’immagine </a:t>
            </a:r>
          </a:p>
          <a:p>
            <a:pPr marL="351790" lvl="2" indent="-171450">
              <a:buFont typeface="Arial" panose="020B0604020202020204" pitchFamily="34" charset="0"/>
              <a:buChar char="•"/>
            </a:pPr>
            <a:r>
              <a:rPr lang="en-GB" sz="1200" dirty="0" smtClean="0">
                <a:solidFill>
                  <a:srgbClr val="000000"/>
                </a:solidFill>
              </a:rPr>
              <a:t>La calibrazione è necessaria </a:t>
            </a:r>
          </a:p>
          <a:p>
            <a:pPr marL="1504356" lvl="5" indent="-171450">
              <a:spcAft>
                <a:spcPts val="600"/>
              </a:spcAft>
              <a:buFont typeface="Arial" panose="020B0604020202020204" pitchFamily="34" charset="0"/>
              <a:buChar char="•"/>
            </a:pPr>
            <a:r>
              <a:rPr lang="en-GB" sz="1200" dirty="0" smtClean="0">
                <a:solidFill>
                  <a:srgbClr val="000000"/>
                </a:solidFill>
              </a:rPr>
              <a:t>Se la telecamera non è calibrata, si otterranno risultati erronei o nessun risultato</a:t>
            </a:r>
          </a:p>
          <a:p>
            <a:pPr marL="396240" lvl="2" indent="-215900">
              <a:spcAft>
                <a:spcPts val="600"/>
              </a:spcAft>
              <a:buFont typeface="Arial" panose="020B0604020202020204" pitchFamily="34" charset="0"/>
              <a:buChar char="•"/>
            </a:pPr>
            <a:r>
              <a:rPr lang="en-GB" sz="1200" dirty="0" smtClean="0">
                <a:solidFill>
                  <a:srgbClr val="000000"/>
                </a:solidFill>
              </a:rPr>
              <a:t>La modalità 3D tracking è necessario</a:t>
            </a:r>
          </a:p>
          <a:p>
            <a:pPr marL="351790" lvl="2" indent="-171450">
              <a:spcAft>
                <a:spcPts val="600"/>
              </a:spcAft>
              <a:buFont typeface="Arial" panose="020B0604020202020204" pitchFamily="34" charset="0"/>
              <a:buChar char="•"/>
            </a:pPr>
            <a:r>
              <a:rPr lang="en-GB" sz="1200" dirty="0" smtClean="0">
                <a:solidFill>
                  <a:srgbClr val="000000"/>
                </a:solidFill>
              </a:rPr>
              <a:t>Riflessi, ombre, trolley, borse e ombrelli potrebbero portare a risultati sbagliati nel conteggio</a:t>
            </a:r>
          </a:p>
          <a:p>
            <a:pPr marL="351790" lvl="2" indent="-171450" algn="just">
              <a:spcBef>
                <a:spcPts val="0"/>
              </a:spcBef>
              <a:spcAft>
                <a:spcPts val="600"/>
              </a:spcAft>
              <a:buFont typeface="Arial" panose="020B0604020202020204" pitchFamily="34" charset="0"/>
              <a:buChar char="•"/>
            </a:pPr>
            <a:r>
              <a:rPr lang="en-GB" sz="1200" dirty="0" smtClean="0">
                <a:solidFill>
                  <a:srgbClr val="000000"/>
                </a:solidFill>
              </a:rPr>
              <a:t>Le persone vicine ad altre persone (come per esempio bambini in braccio o accompagnati per la mano) possono portare a risultati sbagliati nel conteggio</a:t>
            </a:r>
          </a:p>
          <a:p>
            <a:pPr marL="351790" lvl="2" indent="-171450">
              <a:spcAft>
                <a:spcPts val="600"/>
              </a:spcAft>
              <a:buFont typeface="Arial" panose="020B0604020202020204" pitchFamily="34" charset="0"/>
              <a:buChar char="•"/>
            </a:pPr>
            <a:r>
              <a:rPr lang="en-GB" sz="1200" dirty="0" smtClean="0">
                <a:solidFill>
                  <a:srgbClr val="000000"/>
                </a:solidFill>
              </a:rPr>
              <a:t>L’algoritmo non permette di contare oggetti in un campo con più di 10 oggetti </a:t>
            </a:r>
          </a:p>
          <a:p>
            <a:pPr marL="351790" lvl="2" indent="-171450">
              <a:buFont typeface="Arial" panose="020B0604020202020204" pitchFamily="34" charset="0"/>
              <a:buChar char="•"/>
            </a:pPr>
            <a:r>
              <a:rPr lang="en-GB" sz="1200" dirty="0" smtClean="0">
                <a:solidFill>
                  <a:srgbClr val="000000"/>
                </a:solidFill>
              </a:rPr>
              <a:t>Il contatore può essere riazzerato da:</a:t>
            </a:r>
          </a:p>
          <a:p>
            <a:pPr marL="1504356" lvl="5" indent="-171450">
              <a:buFont typeface="Arial" panose="020B0604020202020204" pitchFamily="34" charset="0"/>
              <a:buChar char="•"/>
            </a:pPr>
            <a:r>
              <a:rPr lang="en-GB" sz="1200" dirty="0" smtClean="0">
                <a:solidFill>
                  <a:srgbClr val="000000"/>
                </a:solidFill>
              </a:rPr>
              <a:t>Il limite configurato del contatore</a:t>
            </a:r>
          </a:p>
          <a:p>
            <a:pPr marL="1504356" lvl="5" indent="-171450">
              <a:buFont typeface="Arial" panose="020B0604020202020204" pitchFamily="34" charset="0"/>
              <a:buChar char="•"/>
            </a:pPr>
            <a:r>
              <a:rPr lang="en-GB" sz="1200" dirty="0" smtClean="0">
                <a:solidFill>
                  <a:srgbClr val="000000"/>
                </a:solidFill>
              </a:rPr>
              <a:t>IVA configuration load</a:t>
            </a:r>
          </a:p>
          <a:p>
            <a:pPr marL="1504356" lvl="5" indent="-171450">
              <a:buFont typeface="Arial" panose="020B0604020202020204" pitchFamily="34" charset="0"/>
              <a:buChar char="•"/>
            </a:pPr>
            <a:r>
              <a:rPr lang="en-GB" sz="1200" dirty="0" smtClean="0">
                <a:solidFill>
                  <a:srgbClr val="000000"/>
                </a:solidFill>
              </a:rPr>
              <a:t>Comando RCP+</a:t>
            </a:r>
            <a:endParaRPr lang="en-GB" sz="1200" dirty="0">
              <a:solidFill>
                <a:srgbClr val="000000"/>
              </a:solidFill>
            </a:endParaRP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78</a:t>
            </a:fld>
            <a:endParaRPr lang="de-DE" dirty="0"/>
          </a:p>
        </p:txBody>
      </p:sp>
    </p:spTree>
    <p:extLst>
      <p:ext uri="{BB962C8B-B14F-4D97-AF65-F5344CB8AC3E}">
        <p14:creationId xmlns:p14="http://schemas.microsoft.com/office/powerpoint/2010/main" val="290195589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400" dirty="0" smtClean="0"/>
              <a:t>Dovrebbe</a:t>
            </a:r>
            <a:r>
              <a:rPr lang="en-GB" sz="1400" baseline="0" dirty="0" smtClean="0"/>
              <a:t> essere attivata la modalità di tracking delle imbarcazioni, disponibile solo per dispositivi CPP6</a:t>
            </a:r>
          </a:p>
          <a:p>
            <a:pPr lvl="0"/>
            <a:endParaRPr lang="en-GB" sz="1400" dirty="0" smtClean="0"/>
          </a:p>
          <a:p>
            <a:pPr lvl="0"/>
            <a:r>
              <a:rPr lang="en-GB" sz="1400" dirty="0" smtClean="0"/>
              <a:t>Questa modalità non</a:t>
            </a:r>
            <a:r>
              <a:rPr lang="en-GB" sz="1400" baseline="0" dirty="0" smtClean="0"/>
              <a:t> permette di tracciare le persone vicino all’acqua o a riva.  </a:t>
            </a:r>
          </a:p>
          <a:p>
            <a:pPr lvl="0"/>
            <a:r>
              <a:rPr lang="en-GB" sz="1400" baseline="0" dirty="0" smtClean="0"/>
              <a:t>L’installazione dovrebbe anche contenere un angolo acuto in cui la riva può essere evitata. </a:t>
            </a:r>
          </a:p>
          <a:p>
            <a:pPr lvl="0"/>
            <a:endParaRPr lang="en-GB" sz="1400" baseline="0" dirty="0" smtClean="0"/>
          </a:p>
          <a:p>
            <a:pPr lvl="0"/>
            <a:r>
              <a:rPr lang="en-GB" dirty="0" smtClean="0">
                <a:solidFill>
                  <a:srgbClr val="000000"/>
                </a:solidFill>
              </a:rPr>
              <a:t>Applicazioni come una chiusa, in cui l’acqua fluisce con spuma bianca dentro la chiusa una volta che le porte sono aperte, non sono supportate.</a:t>
            </a:r>
          </a:p>
          <a:p>
            <a:pPr lvl="0"/>
            <a:endParaRPr lang="en-GB" dirty="0" smtClean="0">
              <a:solidFill>
                <a:srgbClr val="000000"/>
              </a:solidFill>
            </a:endParaRPr>
          </a:p>
          <a:p>
            <a:pPr lvl="0"/>
            <a:r>
              <a:rPr lang="en-GB" sz="1400" dirty="0" smtClean="0"/>
              <a:t>Onde alte potrebbero causare falsi</a:t>
            </a:r>
            <a:r>
              <a:rPr lang="en-GB" sz="1400" baseline="0" dirty="0" smtClean="0"/>
              <a:t> allarmi</a:t>
            </a:r>
            <a:r>
              <a:rPr lang="en-GB" sz="1400" dirty="0" smtClean="0"/>
              <a:t>.</a:t>
            </a:r>
            <a:endParaRPr lang="en-GB" sz="1400" baseline="0" dirty="0" smtClean="0"/>
          </a:p>
          <a:p>
            <a:pPr lvl="0"/>
            <a:r>
              <a:rPr lang="en-GB" sz="1400" baseline="0" dirty="0" smtClean="0"/>
              <a:t>Un galleggiamento normale e piccole onde d’acqua sono eliminate. </a:t>
            </a:r>
            <a:endParaRPr lang="en-GB" sz="1400" dirty="0" smtClean="0"/>
          </a:p>
          <a:p>
            <a:pPr lvl="0"/>
            <a:endParaRPr lang="en-GB" sz="1400" dirty="0" smtClean="0"/>
          </a:p>
          <a:p>
            <a:pPr lvl="0"/>
            <a:r>
              <a:rPr lang="en-GB" sz="1400" dirty="0" smtClean="0"/>
              <a:t>Due imbarcazioni</a:t>
            </a:r>
            <a:r>
              <a:rPr lang="en-GB" sz="1400" baseline="0" dirty="0" smtClean="0"/>
              <a:t> che si seguono a distanza ravvicinata saranno rilevate come un’unica imbarcazione </a:t>
            </a:r>
          </a:p>
          <a:p>
            <a:pPr lvl="0"/>
            <a:r>
              <a:rPr lang="en-GB" sz="1400" baseline="0" dirty="0" smtClean="0"/>
              <a:t>A causa delle onde generate dalla prima imbarcazione, i metadati della seconda si uniranno a quelli della prima </a:t>
            </a: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79</a:t>
            </a:fld>
            <a:endParaRPr lang="de-DE" dirty="0"/>
          </a:p>
        </p:txBody>
      </p:sp>
    </p:spTree>
    <p:extLst>
      <p:ext uri="{BB962C8B-B14F-4D97-AF65-F5344CB8AC3E}">
        <p14:creationId xmlns:p14="http://schemas.microsoft.com/office/powerpoint/2010/main" val="2872383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Qui troviamo una</a:t>
            </a:r>
            <a:r>
              <a:rPr lang="en-GB" baseline="0" dirty="0" smtClean="0"/>
              <a:t> tabella comparativa dei vantaggi e degli svantaggi della soluzione con analisi video integrata sulla telecamera o utilizzando un server. Si ricorda che Bosch fornisce soltanto analisi video integrata a bordo camera!</a:t>
            </a:r>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8</a:t>
            </a:fld>
            <a:endParaRPr lang="de-DE" dirty="0"/>
          </a:p>
        </p:txBody>
      </p:sp>
    </p:spTree>
    <p:extLst>
      <p:ext uri="{BB962C8B-B14F-4D97-AF65-F5344CB8AC3E}">
        <p14:creationId xmlns:p14="http://schemas.microsoft.com/office/powerpoint/2010/main" val="171834470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400" dirty="0" smtClean="0"/>
              <a:t>Gli oggetti che attraversano il campo di vista della telecamera</a:t>
            </a:r>
            <a:r>
              <a:rPr lang="en-GB" sz="1400" baseline="0" dirty="0" smtClean="0"/>
              <a:t> in meno di due secondi potrebbero non essere rilevati.</a:t>
            </a:r>
            <a:endParaRPr lang="en-GB" sz="1400" dirty="0" smtClean="0"/>
          </a:p>
          <a:p>
            <a:pPr marL="285750" lvl="0" indent="-285750">
              <a:buFont typeface="Arial" panose="020B0604020202020204" pitchFamily="34" charset="0"/>
              <a:buChar char="•"/>
            </a:pPr>
            <a:r>
              <a:rPr lang="en-GB" sz="1400" dirty="0" smtClean="0"/>
              <a:t>Per</a:t>
            </a:r>
            <a:r>
              <a:rPr lang="en-GB" sz="1400" baseline="0" dirty="0" smtClean="0"/>
              <a:t> esempio in un angolo dell’immagine </a:t>
            </a:r>
            <a:endParaRPr lang="en-GB" sz="1400" dirty="0" smtClean="0"/>
          </a:p>
          <a:p>
            <a:pPr marL="285750" lvl="0" indent="-285750">
              <a:buFont typeface="Arial" panose="020B0604020202020204" pitchFamily="34" charset="0"/>
              <a:buChar char="•"/>
            </a:pPr>
            <a:endParaRPr lang="en-GB" sz="1400"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400" dirty="0" smtClean="0"/>
              <a:t>IVA flow è al suo</a:t>
            </a:r>
            <a:r>
              <a:rPr lang="en-GB" sz="1400" baseline="0" dirty="0" smtClean="0"/>
              <a:t> massimo di affidabilità con una vista dall’alto e un’altezza di installazione di almeno 2.5 metri. </a:t>
            </a:r>
          </a:p>
          <a:p>
            <a:pPr marL="0" lvl="0" indent="0">
              <a:buFont typeface="Arial" panose="020B0604020202020204" pitchFamily="34" charset="0"/>
              <a:buNone/>
            </a:pPr>
            <a:r>
              <a:rPr lang="en-GB" sz="1400" dirty="0" smtClean="0"/>
              <a:t>Se questo non</a:t>
            </a:r>
            <a:r>
              <a:rPr lang="en-GB" sz="1400" baseline="0" dirty="0" smtClean="0"/>
              <a:t> è possibile, un angolo di tilt di 45 ° è comunque accettabile. </a:t>
            </a:r>
            <a:endParaRPr lang="en-GB" sz="140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80</a:t>
            </a:fld>
            <a:endParaRPr lang="de-DE" dirty="0"/>
          </a:p>
        </p:txBody>
      </p:sp>
    </p:spTree>
    <p:extLst>
      <p:ext uri="{BB962C8B-B14F-4D97-AF65-F5344CB8AC3E}">
        <p14:creationId xmlns:p14="http://schemas.microsoft.com/office/powerpoint/2010/main" val="256328406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81</a:t>
            </a:fld>
            <a:endParaRPr lang="de-DE" dirty="0"/>
          </a:p>
        </p:txBody>
      </p:sp>
    </p:spTree>
    <p:extLst>
      <p:ext uri="{BB962C8B-B14F-4D97-AF65-F5344CB8AC3E}">
        <p14:creationId xmlns:p14="http://schemas.microsoft.com/office/powerpoint/2010/main" val="1698454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GB" sz="1200" dirty="0" smtClean="0"/>
              <a:t>Il software di</a:t>
            </a:r>
            <a:r>
              <a:rPr lang="en-GB" sz="1200" baseline="0" dirty="0" smtClean="0"/>
              <a:t> IVA è incluso nel firmware della telecamera ed è completamente “at the edge”. </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sz="1200" baseline="0"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en-GB" sz="1200" baseline="0" dirty="0" smtClean="0"/>
              <a:t>La registrazione con lntelligent Video Analytics attivata è necessaria, nel caso una ricerca forense sia importante in un momento successivo. E’ utile per fare ricerche velocemente e con uno scopo preciso tramite algoritmi. </a:t>
            </a:r>
            <a:endParaRPr lang="en-GB" sz="1100" baseline="0" dirty="0" smtClean="0"/>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sz="1200" baseline="0" dirty="0" smtClean="0"/>
          </a:p>
        </p:txBody>
      </p:sp>
      <p:sp>
        <p:nvSpPr>
          <p:cNvPr id="4" name="Slide Number Placeholder 3"/>
          <p:cNvSpPr>
            <a:spLocks noGrp="1"/>
          </p:cNvSpPr>
          <p:nvPr>
            <p:ph type="sldNum" sz="quarter" idx="10"/>
          </p:nvPr>
        </p:nvSpPr>
        <p:spPr/>
        <p:txBody>
          <a:bodyPr/>
          <a:lstStyle/>
          <a:p>
            <a:pPr>
              <a:defRPr/>
            </a:pPr>
            <a:fld id="{3588FFC6-99C0-4D1A-A1F5-0915F2B728B3}" type="slidenum">
              <a:rPr lang="de-DE" smtClean="0"/>
              <a:pPr>
                <a:defRPr/>
              </a:pPr>
              <a:t>9</a:t>
            </a:fld>
            <a:endParaRPr lang="de-DE" dirty="0"/>
          </a:p>
        </p:txBody>
      </p:sp>
    </p:spTree>
    <p:extLst>
      <p:ext uri="{BB962C8B-B14F-4D97-AF65-F5344CB8AC3E}">
        <p14:creationId xmlns:p14="http://schemas.microsoft.com/office/powerpoint/2010/main" val="19685043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fld id="{84AA0C88-2994-4D49-AD5F-C0C42EADE27D}" type="slidenum">
              <a:rPr lang="de-DE" smtClean="0"/>
              <a:pPr/>
              <a:t>‹N›</a:t>
            </a:fld>
            <a:endParaRPr lang="de-DE" dirty="0"/>
          </a:p>
        </p:txBody>
      </p:sp>
      <p:sp>
        <p:nvSpPr>
          <p:cNvPr id="7" name="Rectangle 2"/>
          <p:cNvSpPr>
            <a:spLocks noGrp="1" noChangeArrowheads="1"/>
          </p:cNvSpPr>
          <p:nvPr>
            <p:ph type="title"/>
            <p:custDataLst>
              <p:tags r:id="rId1"/>
            </p:custDataLst>
          </p:nvPr>
        </p:nvSpPr>
        <p:spPr bwMode="auto">
          <a:xfrm>
            <a:off x="685601" y="533263"/>
            <a:ext cx="9402536" cy="533263"/>
          </a:xfrm>
          <a:prstGeom prst="rect">
            <a:avLst/>
          </a:prstGeom>
          <a:noFill/>
          <a:ln w="0">
            <a:noFill/>
            <a:miter lim="800000"/>
            <a:headEnd/>
            <a:tailEnd/>
          </a:ln>
        </p:spPr>
        <p:txBody>
          <a:bodyPr vert="horz" wrap="square" lIns="0" tIns="12700" rIns="0" bIns="0" numCol="1" anchor="t" anchorCtr="0" compatLnSpc="1">
            <a:prstTxWarp prst="textNoShape">
              <a:avLst/>
            </a:prstTxWarp>
          </a:bodyPr>
          <a:lstStyle/>
          <a:p>
            <a:pPr lvl="0"/>
            <a:r>
              <a:rPr lang="de-DE" dirty="0" smtClean="0"/>
              <a:t>Titelmasterformat durch Klicken bearbeiten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el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p>
            <a:pPr>
              <a:defRPr/>
            </a:pPr>
            <a:fld id="{1807F6EE-FF92-4270-9377-3AD64AE294F9}" type="slidenum">
              <a:rPr lang="de-DE" smtClean="0"/>
              <a:pPr>
                <a:defRPr/>
              </a:pPr>
              <a:t>‹N›</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533401" y="533263"/>
            <a:ext cx="10207625" cy="533263"/>
          </a:xfrm>
          <a:ln w="0"/>
          <a:effectLst/>
        </p:spPr>
        <p:txBody>
          <a:bodyPr wrap="square" lIns="0" tIns="12700" rIns="0" bIns="0" anchor="t"/>
          <a:lstStyle>
            <a:lvl1pPr algn="l" rtl="0" eaLnBrk="0" fontAlgn="base" hangingPunct="0">
              <a:lnSpc>
                <a:spcPct val="111000"/>
              </a:lnSpc>
              <a:spcBef>
                <a:spcPts val="0"/>
              </a:spcBef>
              <a:spcAft>
                <a:spcPts val="0"/>
              </a:spcAft>
              <a:buNone/>
              <a:defRPr sz="1800" b="0" i="0" u="none">
                <a:solidFill>
                  <a:srgbClr val="000000"/>
                </a:solidFill>
                <a:latin typeface="Bosch Office Sans" panose="020B0604020202020204" pitchFamily="34" charset="0"/>
              </a:defRPr>
            </a:lvl1pPr>
          </a:lstStyle>
          <a:p>
            <a:r>
              <a:rPr lang="en-US" smtClean="0"/>
              <a:t>Click to edit Master title style</a:t>
            </a:r>
            <a:endParaRPr lang="en-GB"/>
          </a:p>
        </p:txBody>
      </p:sp>
      <p:sp>
        <p:nvSpPr>
          <p:cNvPr id="3" name="Subtitle 2" hidden="1"/>
          <p:cNvSpPr>
            <a:spLocks noGrp="1"/>
          </p:cNvSpPr>
          <p:nvPr>
            <p:ph type="subTitle" idx="1"/>
            <p:custDataLst>
              <p:tags r:id="rId2"/>
            </p:custDataLst>
          </p:nvPr>
        </p:nvSpPr>
        <p:spPr>
          <a:xfrm>
            <a:off x="533401" y="3199576"/>
            <a:ext cx="10207625" cy="1675969"/>
          </a:xfrm>
          <a:ln w="0"/>
          <a:effectLst/>
        </p:spPr>
        <p:txBody>
          <a:bodyPr wrap="square" lIns="0" tIns="63500" rIns="0" bIns="0"/>
          <a:lstStyle>
            <a:lvl1pPr marL="285750" indent="-285750" algn="l" rtl="0" eaLnBrk="0" fontAlgn="base" hangingPunct="0">
              <a:lnSpc>
                <a:spcPts val="2300"/>
              </a:lnSpc>
              <a:spcBef>
                <a:spcPts val="500"/>
              </a:spcBef>
              <a:spcAft>
                <a:spcPts val="0"/>
              </a:spcAft>
              <a:buClrTx/>
              <a:buSzPct val="100000"/>
              <a:buFont typeface="Wingdings 3" panose="05040102010807070707" pitchFamily="18" charset="2"/>
              <a:buNone/>
              <a:defRPr sz="1800" b="0" i="0" u="none">
                <a:solidFill>
                  <a:schemeClr val="tx1">
                    <a:tint val="75000"/>
                  </a:schemeClr>
                </a:solidFill>
                <a:latin typeface="Bosch Office Sans" panose="020B0604020202020204" pitchFamily="34" charset="0"/>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smtClean="0"/>
              <a:t>Click to edit Master subtitle style</a:t>
            </a:r>
            <a:endParaRPr lang="en-GB"/>
          </a:p>
        </p:txBody>
      </p:sp>
      <p:sp>
        <p:nvSpPr>
          <p:cNvPr id="4" name="Slide Number Placeholder 3"/>
          <p:cNvSpPr>
            <a:spLocks noGrp="1"/>
          </p:cNvSpPr>
          <p:nvPr>
            <p:ph type="sldNum" sz="quarter" idx="10"/>
            <p:custDataLst>
              <p:tags r:id="rId3"/>
            </p:custDataLst>
          </p:nvPr>
        </p:nvSpPr>
        <p:spPr>
          <a:xfrm>
            <a:off x="76200" y="5850020"/>
            <a:ext cx="381000" cy="190451"/>
          </a:xfrm>
          <a:ln w="0"/>
          <a:effectLst/>
        </p:spPr>
        <p:txBody>
          <a:bodyPr lIns="0" tIns="0" rIns="0" bIns="0" anchor="t"/>
          <a:lstStyle>
            <a:lvl1pPr>
              <a:lnSpc>
                <a:spcPct val="111000"/>
              </a:lnSpc>
              <a:spcBef>
                <a:spcPts val="0"/>
              </a:spcBef>
              <a:spcAft>
                <a:spcPts val="0"/>
              </a:spcAft>
              <a:defRPr spc="0">
                <a:solidFill>
                  <a:srgbClr val="707070"/>
                </a:solidFill>
              </a:defRPr>
            </a:lvl1pPr>
          </a:lstStyle>
          <a:p>
            <a:pPr>
              <a:defRPr/>
            </a:pPr>
            <a:fld id="{1807F6EE-FF92-4270-9377-3AD64AE294F9}" type="slidenum">
              <a:rPr lang="x-none" smtClean="0"/>
              <a:pPr>
                <a:defRPr/>
              </a:pPr>
              <a:t>‹N›</a:t>
            </a:fld>
            <a:endParaRPr lang="x-non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1807F6EE-FF92-4270-9377-3AD64AE294F9}" type="slidenum">
              <a:rPr lang="x-none" smtClean="0"/>
              <a:pPr>
                <a:defRPr/>
              </a:pPr>
              <a:t>‹N›</a:t>
            </a:fld>
            <a:endParaRPr lang="x-none" dirty="0"/>
          </a:p>
        </p:txBody>
      </p:sp>
    </p:spTree>
    <p:extLst>
      <p:ext uri="{BB962C8B-B14F-4D97-AF65-F5344CB8AC3E}">
        <p14:creationId xmlns:p14="http://schemas.microsoft.com/office/powerpoint/2010/main" val="24740746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1807F6EE-FF92-4270-9377-3AD64AE294F9}" type="slidenum">
              <a:rPr lang="x-none" smtClean="0"/>
              <a:pPr>
                <a:defRPr/>
              </a:pPr>
              <a:t>‹N›</a:t>
            </a:fld>
            <a:endParaRPr lang="x-none" dirty="0"/>
          </a:p>
        </p:txBody>
      </p:sp>
    </p:spTree>
    <p:extLst>
      <p:ext uri="{BB962C8B-B14F-4D97-AF65-F5344CB8AC3E}">
        <p14:creationId xmlns:p14="http://schemas.microsoft.com/office/powerpoint/2010/main" val="270820979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numero diapositiva 3"/>
          <p:cNvSpPr>
            <a:spLocks noGrp="1"/>
          </p:cNvSpPr>
          <p:nvPr>
            <p:ph type="sldNum" sz="quarter" idx="10"/>
          </p:nvPr>
        </p:nvSpPr>
        <p:spPr/>
        <p:txBody>
          <a:bodyPr/>
          <a:lstStyle/>
          <a:p>
            <a:pPr>
              <a:defRPr/>
            </a:pPr>
            <a:fld id="{1807F6EE-FF92-4270-9377-3AD64AE294F9}" type="slidenum">
              <a:rPr lang="x-none" smtClean="0"/>
              <a:pPr>
                <a:defRPr/>
              </a:pPr>
              <a:t>‹N›</a:t>
            </a:fld>
            <a:endParaRPr lang="x-none" dirty="0"/>
          </a:p>
        </p:txBody>
      </p:sp>
    </p:spTree>
    <p:extLst>
      <p:ext uri="{BB962C8B-B14F-4D97-AF65-F5344CB8AC3E}">
        <p14:creationId xmlns:p14="http://schemas.microsoft.com/office/powerpoint/2010/main" val="404391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066800"/>
            <a:ext cx="4624388" cy="380841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5462588" y="1066800"/>
            <a:ext cx="4625975" cy="380841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numero diapositiva 4"/>
          <p:cNvSpPr>
            <a:spLocks noGrp="1"/>
          </p:cNvSpPr>
          <p:nvPr>
            <p:ph type="sldNum" sz="quarter" idx="10"/>
          </p:nvPr>
        </p:nvSpPr>
        <p:spPr/>
        <p:txBody>
          <a:bodyPr/>
          <a:lstStyle/>
          <a:p>
            <a:pPr>
              <a:defRPr/>
            </a:pPr>
            <a:fld id="{1807F6EE-FF92-4270-9377-3AD64AE294F9}" type="slidenum">
              <a:rPr lang="x-none" smtClean="0"/>
              <a:pPr>
                <a:defRPr/>
              </a:pPr>
              <a:t>‹N›</a:t>
            </a:fld>
            <a:endParaRPr lang="x-none" dirty="0"/>
          </a:p>
        </p:txBody>
      </p:sp>
    </p:spTree>
    <p:extLst>
      <p:ext uri="{BB962C8B-B14F-4D97-AF65-F5344CB8AC3E}">
        <p14:creationId xmlns:p14="http://schemas.microsoft.com/office/powerpoint/2010/main" val="2318402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5.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0" name="Rectangle 2"/>
          <p:cNvSpPr>
            <a:spLocks noGrp="1" noChangeArrowheads="1"/>
          </p:cNvSpPr>
          <p:nvPr>
            <p:ph type="title"/>
            <p:custDataLst>
              <p:tags r:id="rId9"/>
            </p:custDataLst>
          </p:nvPr>
        </p:nvSpPr>
        <p:spPr bwMode="auto">
          <a:xfrm>
            <a:off x="685601" y="533263"/>
            <a:ext cx="9402536" cy="533263"/>
          </a:xfrm>
          <a:prstGeom prst="rect">
            <a:avLst/>
          </a:prstGeom>
          <a:noFill/>
          <a:ln w="0">
            <a:noFill/>
            <a:miter lim="800000"/>
            <a:headEnd/>
            <a:tailEnd/>
          </a:ln>
          <a:effectLst/>
        </p:spPr>
        <p:txBody>
          <a:bodyPr vert="horz" wrap="square" lIns="0" tIns="12700" rIns="0" bIns="0" numCol="1" anchor="t" anchorCtr="0" compatLnSpc="1">
            <a:prstTxWarp prst="textNoShape">
              <a:avLst/>
            </a:prstTxWarp>
          </a:bodyPr>
          <a:lstStyle/>
          <a:p>
            <a:pPr lvl="0" algn="l" rtl="0" eaLnBrk="0" fontAlgn="base" hangingPunct="0">
              <a:lnSpc>
                <a:spcPct val="111000"/>
              </a:lnSpc>
              <a:spcBef>
                <a:spcPct val="0"/>
              </a:spcBef>
              <a:spcAft>
                <a:spcPct val="0"/>
              </a:spcAft>
              <a:buNone/>
            </a:pPr>
            <a:r>
              <a:rPr lang="de-DE" dirty="0" smtClean="0"/>
              <a:t>Titelmasterformat durch Klicken bearbeiten</a:t>
            </a:r>
          </a:p>
        </p:txBody>
      </p:sp>
      <p:sp>
        <p:nvSpPr>
          <p:cNvPr id="2" name="Rectangle 3"/>
          <p:cNvSpPr>
            <a:spLocks noGrp="1" noChangeArrowheads="1"/>
          </p:cNvSpPr>
          <p:nvPr>
            <p:ph type="body" idx="1"/>
            <p:custDataLst>
              <p:tags r:id="rId10"/>
            </p:custDataLst>
          </p:nvPr>
        </p:nvSpPr>
        <p:spPr bwMode="auto">
          <a:xfrm>
            <a:off x="685601" y="1066526"/>
            <a:ext cx="9402536" cy="380902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709" lvl="0" indent="-304709" algn="l" rtl="0" eaLnBrk="0" fontAlgn="base" hangingPunct="0">
              <a:lnSpc>
                <a:spcPts val="2300"/>
              </a:lnSpc>
              <a:spcBef>
                <a:spcPts val="500"/>
              </a:spcBef>
              <a:spcAft>
                <a:spcPts val="0"/>
              </a:spcAft>
              <a:buClrTx/>
              <a:buSzPct val="100000"/>
              <a:buFont typeface="Wingdings 3" panose="05040102010807070707" pitchFamily="18" charset="2"/>
              <a:buNone/>
            </a:pPr>
            <a:r>
              <a:rPr lang="de-DE" dirty="0" smtClean="0"/>
              <a:t>Textmasterformate durch Klicken bearbeiten</a:t>
            </a:r>
          </a:p>
          <a:p>
            <a:pPr marL="609417" lvl="1" indent="-190443" algn="l" rtl="0" eaLnBrk="0" fontAlgn="base" hangingPunct="0">
              <a:lnSpc>
                <a:spcPts val="2000"/>
              </a:lnSpc>
              <a:spcBef>
                <a:spcPts val="500"/>
              </a:spcBef>
              <a:spcAft>
                <a:spcPts val="0"/>
              </a:spcAft>
              <a:buClrTx/>
              <a:buSzPct val="100000"/>
              <a:buFontTx/>
              <a:buNone/>
            </a:pPr>
            <a:r>
              <a:rPr lang="de-DE" dirty="0" smtClean="0"/>
              <a:t>Zweite Ebene</a:t>
            </a:r>
          </a:p>
          <a:p>
            <a:pPr marL="914126" lvl="2" indent="-190443" algn="l" rtl="0" eaLnBrk="0" fontAlgn="base" hangingPunct="0">
              <a:lnSpc>
                <a:spcPts val="1700"/>
              </a:lnSpc>
              <a:spcBef>
                <a:spcPts val="500"/>
              </a:spcBef>
              <a:spcAft>
                <a:spcPts val="0"/>
              </a:spcAft>
              <a:buClrTx/>
              <a:buSzPct val="100000"/>
              <a:buFontTx/>
              <a:buNone/>
            </a:pPr>
            <a:r>
              <a:rPr lang="de-DE" dirty="0" smtClean="0"/>
              <a:t>Dritte Ebene</a:t>
            </a:r>
          </a:p>
          <a:p>
            <a:pPr marL="1218834" lvl="3" indent="-190443" algn="l" rtl="0" eaLnBrk="0" fontAlgn="base" hangingPunct="0">
              <a:lnSpc>
                <a:spcPts val="1600"/>
              </a:lnSpc>
              <a:spcBef>
                <a:spcPts val="500"/>
              </a:spcBef>
              <a:spcAft>
                <a:spcPts val="0"/>
              </a:spcAft>
              <a:buClrTx/>
              <a:buSzPct val="100000"/>
              <a:buFontTx/>
              <a:buNone/>
            </a:pPr>
            <a:r>
              <a:rPr lang="de-DE" dirty="0" smtClean="0"/>
              <a:t>Vierte Ebene</a:t>
            </a:r>
          </a:p>
          <a:p>
            <a:pPr marL="1523543" lvl="4" indent="-190443" algn="l" rtl="0" eaLnBrk="0" fontAlgn="base" hangingPunct="0">
              <a:lnSpc>
                <a:spcPts val="1600"/>
              </a:lnSpc>
              <a:spcBef>
                <a:spcPts val="500"/>
              </a:spcBef>
              <a:spcAft>
                <a:spcPts val="0"/>
              </a:spcAft>
              <a:buClrTx/>
              <a:buSzPct val="100000"/>
              <a:buFontTx/>
              <a:buNone/>
            </a:pPr>
            <a:r>
              <a:rPr lang="de-DE" dirty="0" smtClean="0"/>
              <a:t>Fünfte Ebene</a:t>
            </a:r>
          </a:p>
        </p:txBody>
      </p:sp>
      <p:sp>
        <p:nvSpPr>
          <p:cNvPr id="3" name="Rectangle 6"/>
          <p:cNvSpPr>
            <a:spLocks noGrp="1" noChangeArrowheads="1"/>
          </p:cNvSpPr>
          <p:nvPr>
            <p:ph type="sldNum" sz="quarter" idx="4"/>
            <p:custDataLst>
              <p:tags r:id="rId11"/>
            </p:custDataLst>
          </p:nvPr>
        </p:nvSpPr>
        <p:spPr bwMode="auto">
          <a:xfrm>
            <a:off x="76200" y="5850020"/>
            <a:ext cx="381000" cy="190451"/>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lnSpc>
                <a:spcPct val="111000"/>
              </a:lnSpc>
              <a:spcBef>
                <a:spcPts val="0"/>
              </a:spcBef>
              <a:spcAft>
                <a:spcPts val="0"/>
              </a:spcAft>
              <a:defRPr sz="1500" spc="0">
                <a:solidFill>
                  <a:srgbClr val="707070"/>
                </a:solidFill>
                <a:latin typeface="Bosch Office Sans"/>
              </a:defRPr>
            </a:lvl1pPr>
          </a:lstStyle>
          <a:p>
            <a:pPr>
              <a:defRPr/>
            </a:pPr>
            <a:fld id="{1807F6EE-FF92-4270-9377-3AD64AE294F9}" type="slidenum">
              <a:rPr lang="x-none" smtClean="0"/>
              <a:pPr>
                <a:defRPr/>
              </a:pPr>
              <a:t>‹N›</a:t>
            </a:fld>
            <a:endParaRPr lang="x-none" dirty="0"/>
          </a:p>
        </p:txBody>
      </p:sp>
      <p:pic>
        <p:nvPicPr>
          <p:cNvPr id="5" name="Immagine 4"/>
          <p:cNvPicPr>
            <a:picLocks/>
          </p:cNvPicPr>
          <p:nvPr userDrawn="1">
            <p:custDataLst>
              <p:tags r:id="rId12"/>
            </p:custDataLst>
          </p:nvPr>
        </p:nvPicPr>
        <p:blipFill>
          <a:blip r:embed="rId14" cstate="print">
            <a:extLst>
              <a:ext uri="{28A0092B-C50C-407E-A947-70E740481C1C}">
                <a14:useLocalDpi xmlns:a14="http://schemas.microsoft.com/office/drawing/2010/main" val="0"/>
              </a:ext>
            </a:extLst>
          </a:blip>
          <a:stretch>
            <a:fillRect/>
          </a:stretch>
        </p:blipFill>
        <p:spPr>
          <a:xfrm>
            <a:off x="9745980" y="5464810"/>
            <a:ext cx="1094740" cy="575310"/>
          </a:xfrm>
          <a:prstGeom prst="rect">
            <a:avLst/>
          </a:prstGeom>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pic>
      <p:pic>
        <p:nvPicPr>
          <p:cNvPr id="4" name="Immagine 3"/>
          <p:cNvPicPr>
            <a:picLocks/>
          </p:cNvPicPr>
          <p:nvPr userDrawn="1">
            <p:custDataLst>
              <p:tags r:id="rId13"/>
            </p:custDataLst>
          </p:nvPr>
        </p:nvPicPr>
        <p:blipFill>
          <a:blip r:embed="rId15">
            <a:extLst>
              <a:ext uri="{28A0092B-C50C-407E-A947-70E740481C1C}">
                <a14:useLocalDpi xmlns:a14="http://schemas.microsoft.com/office/drawing/2010/main" val="0"/>
              </a:ext>
            </a:extLst>
          </a:blip>
          <a:stretch>
            <a:fillRect/>
          </a:stretch>
        </p:blipFill>
        <p:spPr>
          <a:xfrm>
            <a:off x="0" y="6041390"/>
            <a:ext cx="10970260" cy="129540"/>
          </a:xfrm>
          <a:prstGeom prst="rect">
            <a:avLst/>
          </a:prstGeom>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pic>
    </p:spTree>
  </p:cSld>
  <p:clrMap bg1="lt1" tx1="dk1" bg2="lt2" tx2="dk2" accent1="accent1" accent2="accent2" accent3="accent3" accent4="accent4" accent5="accent5" accent6="accent6" hlink="hlink" folHlink="folHlink"/>
  <p:sldLayoutIdLst>
    <p:sldLayoutId id="2147483654" r:id="rId1"/>
    <p:sldLayoutId id="2147483659" r:id="rId2"/>
    <p:sldLayoutId id="2147483660" r:id="rId3"/>
    <p:sldLayoutId id="2147483661" r:id="rId4"/>
    <p:sldLayoutId id="2147483662" r:id="rId5"/>
    <p:sldLayoutId id="2147483663" r:id="rId6"/>
    <p:sldLayoutId id="2147483664" r:id="rId7"/>
  </p:sldLayoutIdLst>
  <p:hf hdr="0" ftr="0"/>
  <p:txStyles>
    <p:titleStyle>
      <a:lvl1pPr algn="l" rtl="0" eaLnBrk="0" fontAlgn="base" hangingPunct="0">
        <a:lnSpc>
          <a:spcPct val="111000"/>
        </a:lnSpc>
        <a:spcBef>
          <a:spcPct val="0"/>
        </a:spcBef>
        <a:spcAft>
          <a:spcPct val="0"/>
        </a:spcAft>
        <a:defRPr sz="1800" b="0" i="0" u="none">
          <a:solidFill>
            <a:srgbClr val="000000"/>
          </a:solidFill>
          <a:latin typeface="Bosch Office Sans" panose="020B0604020202020204" pitchFamily="34" charset="0"/>
          <a:ea typeface="+mj-ea"/>
          <a:cs typeface="+mj-cs"/>
        </a:defRPr>
      </a:lvl1pPr>
      <a:lvl2pPr algn="l" rtl="0" eaLnBrk="0" fontAlgn="base" hangingPunct="0">
        <a:lnSpc>
          <a:spcPct val="111000"/>
        </a:lnSpc>
        <a:spcBef>
          <a:spcPct val="0"/>
        </a:spcBef>
        <a:spcAft>
          <a:spcPct val="0"/>
        </a:spcAft>
        <a:defRPr sz="2699">
          <a:solidFill>
            <a:srgbClr val="000000"/>
          </a:solidFill>
          <a:latin typeface="Bosch Office Sans"/>
        </a:defRPr>
      </a:lvl2pPr>
      <a:lvl3pPr algn="l" rtl="0" eaLnBrk="0" fontAlgn="base" hangingPunct="0">
        <a:lnSpc>
          <a:spcPct val="111000"/>
        </a:lnSpc>
        <a:spcBef>
          <a:spcPct val="0"/>
        </a:spcBef>
        <a:spcAft>
          <a:spcPct val="0"/>
        </a:spcAft>
        <a:defRPr sz="2699">
          <a:solidFill>
            <a:srgbClr val="000000"/>
          </a:solidFill>
          <a:latin typeface="Bosch Office Sans"/>
        </a:defRPr>
      </a:lvl3pPr>
      <a:lvl4pPr algn="l" rtl="0" eaLnBrk="0" fontAlgn="base" hangingPunct="0">
        <a:lnSpc>
          <a:spcPct val="111000"/>
        </a:lnSpc>
        <a:spcBef>
          <a:spcPct val="0"/>
        </a:spcBef>
        <a:spcAft>
          <a:spcPct val="0"/>
        </a:spcAft>
        <a:defRPr sz="2699">
          <a:solidFill>
            <a:srgbClr val="000000"/>
          </a:solidFill>
          <a:latin typeface="Bosch Office Sans"/>
        </a:defRPr>
      </a:lvl4pPr>
      <a:lvl5pPr algn="l" rtl="0" eaLnBrk="0" fontAlgn="base" hangingPunct="0">
        <a:lnSpc>
          <a:spcPct val="111000"/>
        </a:lnSpc>
        <a:spcBef>
          <a:spcPct val="0"/>
        </a:spcBef>
        <a:spcAft>
          <a:spcPct val="0"/>
        </a:spcAft>
        <a:defRPr sz="2699">
          <a:solidFill>
            <a:srgbClr val="000000"/>
          </a:solidFill>
          <a:latin typeface="Bosch Office Sans"/>
        </a:defRPr>
      </a:lvl5pPr>
      <a:lvl6pPr marL="457063" algn="l" rtl="0" fontAlgn="base">
        <a:lnSpc>
          <a:spcPct val="111000"/>
        </a:lnSpc>
        <a:spcBef>
          <a:spcPct val="0"/>
        </a:spcBef>
        <a:spcAft>
          <a:spcPct val="0"/>
        </a:spcAft>
        <a:defRPr sz="2699">
          <a:solidFill>
            <a:srgbClr val="000000"/>
          </a:solidFill>
          <a:latin typeface="Bosch Office Sans"/>
        </a:defRPr>
      </a:lvl6pPr>
      <a:lvl7pPr marL="914126" algn="l" rtl="0" fontAlgn="base">
        <a:lnSpc>
          <a:spcPct val="111000"/>
        </a:lnSpc>
        <a:spcBef>
          <a:spcPct val="0"/>
        </a:spcBef>
        <a:spcAft>
          <a:spcPct val="0"/>
        </a:spcAft>
        <a:defRPr sz="2699">
          <a:solidFill>
            <a:srgbClr val="000000"/>
          </a:solidFill>
          <a:latin typeface="Bosch Office Sans"/>
        </a:defRPr>
      </a:lvl7pPr>
      <a:lvl8pPr marL="1371189" algn="l" rtl="0" fontAlgn="base">
        <a:lnSpc>
          <a:spcPct val="111000"/>
        </a:lnSpc>
        <a:spcBef>
          <a:spcPct val="0"/>
        </a:spcBef>
        <a:spcAft>
          <a:spcPct val="0"/>
        </a:spcAft>
        <a:defRPr sz="2699">
          <a:solidFill>
            <a:srgbClr val="000000"/>
          </a:solidFill>
          <a:latin typeface="Bosch Office Sans"/>
        </a:defRPr>
      </a:lvl8pPr>
      <a:lvl9pPr marL="1828251" algn="l" rtl="0" fontAlgn="base">
        <a:lnSpc>
          <a:spcPct val="111000"/>
        </a:lnSpc>
        <a:spcBef>
          <a:spcPct val="0"/>
        </a:spcBef>
        <a:spcAft>
          <a:spcPct val="0"/>
        </a:spcAft>
        <a:defRPr sz="2699">
          <a:solidFill>
            <a:srgbClr val="000000"/>
          </a:solidFill>
          <a:latin typeface="Bosch Office Sans"/>
        </a:defRPr>
      </a:lvl9pPr>
    </p:titleStyle>
    <p:bodyStyle>
      <a:lvl1pPr marL="251460" indent="-251460" algn="l" rtl="0" eaLnBrk="0" fontAlgn="base" hangingPunct="0">
        <a:lnSpc>
          <a:spcPts val="2300"/>
        </a:lnSpc>
        <a:spcBef>
          <a:spcPts val="500"/>
        </a:spcBef>
        <a:spcAft>
          <a:spcPts val="0"/>
        </a:spcAft>
        <a:buClrTx/>
        <a:buSzPct val="100000"/>
        <a:buFont typeface="Wingdings 3" panose="05040102010807070707" pitchFamily="18" charset="2"/>
        <a:buChar char=""/>
        <a:defRPr sz="1800" b="0" i="0" u="none">
          <a:solidFill>
            <a:schemeClr val="tx1"/>
          </a:solidFill>
          <a:latin typeface="Bosch Office Sans" panose="020B0604020202020204" pitchFamily="34" charset="0"/>
          <a:ea typeface="+mn-ea"/>
          <a:cs typeface="+mn-cs"/>
        </a:defRPr>
      </a:lvl1pPr>
      <a:lvl2pPr marL="467360" indent="-48386" algn="l" rtl="0" eaLnBrk="0" fontAlgn="base" hangingPunct="0">
        <a:lnSpc>
          <a:spcPts val="2000"/>
        </a:lnSpc>
        <a:spcBef>
          <a:spcPts val="500"/>
        </a:spcBef>
        <a:spcAft>
          <a:spcPts val="0"/>
        </a:spcAft>
        <a:buClrTx/>
        <a:buSzPct val="100000"/>
        <a:buFontTx/>
        <a:buChar char="‒"/>
        <a:defRPr sz="1600" b="0" i="0" u="none">
          <a:solidFill>
            <a:schemeClr val="tx1"/>
          </a:solidFill>
          <a:latin typeface="Bosch Office Sans" panose="020B0604020202020204" pitchFamily="34" charset="0"/>
        </a:defRPr>
      </a:lvl2pPr>
      <a:lvl3pPr marL="647700" indent="75983" algn="l" rtl="0" eaLnBrk="0" fontAlgn="base" hangingPunct="0">
        <a:lnSpc>
          <a:spcPts val="1700"/>
        </a:lnSpc>
        <a:spcBef>
          <a:spcPts val="500"/>
        </a:spcBef>
        <a:spcAft>
          <a:spcPts val="0"/>
        </a:spcAft>
        <a:buClrTx/>
        <a:buSzPct val="100000"/>
        <a:buFontTx/>
        <a:buChar char="‒"/>
        <a:defRPr sz="1400" b="0" i="0" u="none">
          <a:solidFill>
            <a:schemeClr val="tx1"/>
          </a:solidFill>
          <a:latin typeface="Bosch Office Sans" panose="020B0604020202020204" pitchFamily="34" charset="0"/>
        </a:defRPr>
      </a:lvl3pPr>
      <a:lvl4pPr marL="863600" indent="164791" algn="l" rtl="0" eaLnBrk="0" fontAlgn="base" hangingPunct="0">
        <a:lnSpc>
          <a:spcPts val="1600"/>
        </a:lnSpc>
        <a:spcBef>
          <a:spcPts val="500"/>
        </a:spcBef>
        <a:spcAft>
          <a:spcPts val="0"/>
        </a:spcAft>
        <a:buClrTx/>
        <a:buSzPct val="100000"/>
        <a:buFontTx/>
        <a:buChar char="»"/>
        <a:defRPr sz="1300" b="0" i="0" u="none">
          <a:solidFill>
            <a:schemeClr val="tx1"/>
          </a:solidFill>
          <a:latin typeface="Bosch Office Sans" panose="020B0604020202020204" pitchFamily="34" charset="0"/>
        </a:defRPr>
      </a:lvl4pPr>
      <a:lvl5pPr marL="863600" indent="469500" algn="l" rtl="0" eaLnBrk="0" fontAlgn="base" hangingPunct="0">
        <a:lnSpc>
          <a:spcPts val="1600"/>
        </a:lnSpc>
        <a:spcBef>
          <a:spcPts val="500"/>
        </a:spcBef>
        <a:spcAft>
          <a:spcPts val="0"/>
        </a:spcAft>
        <a:buClrTx/>
        <a:buSzPct val="100000"/>
        <a:buFontTx/>
        <a:buChar char="»"/>
        <a:defRPr sz="1300" b="0" i="0" u="none">
          <a:solidFill>
            <a:schemeClr val="tx1"/>
          </a:solidFill>
          <a:latin typeface="Bosch Office Sans" panose="020B0604020202020204" pitchFamily="34" charset="0"/>
        </a:defRPr>
      </a:lvl5pPr>
      <a:lvl6pPr marL="1980606" indent="-190443"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6pPr>
      <a:lvl7pPr marL="2437668" indent="-190443"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7pPr>
      <a:lvl8pPr marL="2894731" indent="-190443"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8pPr>
      <a:lvl9pPr marL="3351794" indent="-190443"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9pPr>
    </p:bodyStyle>
    <p:otherStyle>
      <a:defPPr>
        <a:defRPr lang="de-DE"/>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4.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image" Target="../media/image3.png"/><Relationship Id="rId5" Type="http://schemas.openxmlformats.org/officeDocument/2006/relationships/tags" Target="../tags/tag15.xml"/><Relationship Id="rId10" Type="http://schemas.openxmlformats.org/officeDocument/2006/relationships/notesSlide" Target="../notesSlides/notesSlide1.xml"/><Relationship Id="rId4" Type="http://schemas.openxmlformats.org/officeDocument/2006/relationships/tags" Target="../tags/tag14.xml"/><Relationship Id="rId9"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tags" Target="../tags/tag115.xml"/><Relationship Id="rId13" Type="http://schemas.openxmlformats.org/officeDocument/2006/relationships/tags" Target="../tags/tag120.xml"/><Relationship Id="rId18" Type="http://schemas.openxmlformats.org/officeDocument/2006/relationships/notesSlide" Target="../notesSlides/notesSlide10.xml"/><Relationship Id="rId3" Type="http://schemas.openxmlformats.org/officeDocument/2006/relationships/tags" Target="../tags/tag110.xml"/><Relationship Id="rId7" Type="http://schemas.openxmlformats.org/officeDocument/2006/relationships/tags" Target="../tags/tag114.xml"/><Relationship Id="rId12" Type="http://schemas.openxmlformats.org/officeDocument/2006/relationships/tags" Target="../tags/tag119.xml"/><Relationship Id="rId17" Type="http://schemas.openxmlformats.org/officeDocument/2006/relationships/slideLayout" Target="../slideLayouts/slideLayout6.xml"/><Relationship Id="rId2" Type="http://schemas.openxmlformats.org/officeDocument/2006/relationships/tags" Target="../tags/tag109.xml"/><Relationship Id="rId16" Type="http://schemas.openxmlformats.org/officeDocument/2006/relationships/tags" Target="../tags/tag123.xml"/><Relationship Id="rId20" Type="http://schemas.openxmlformats.org/officeDocument/2006/relationships/image" Target="../media/image17.png"/><Relationship Id="rId1" Type="http://schemas.openxmlformats.org/officeDocument/2006/relationships/tags" Target="../tags/tag108.xml"/><Relationship Id="rId6" Type="http://schemas.openxmlformats.org/officeDocument/2006/relationships/tags" Target="../tags/tag113.xml"/><Relationship Id="rId11" Type="http://schemas.openxmlformats.org/officeDocument/2006/relationships/tags" Target="../tags/tag118.xml"/><Relationship Id="rId5" Type="http://schemas.openxmlformats.org/officeDocument/2006/relationships/tags" Target="../tags/tag112.xml"/><Relationship Id="rId15" Type="http://schemas.openxmlformats.org/officeDocument/2006/relationships/tags" Target="../tags/tag122.xml"/><Relationship Id="rId10" Type="http://schemas.openxmlformats.org/officeDocument/2006/relationships/tags" Target="../tags/tag117.xml"/><Relationship Id="rId19" Type="http://schemas.openxmlformats.org/officeDocument/2006/relationships/image" Target="../media/image16.jpeg"/><Relationship Id="rId4" Type="http://schemas.openxmlformats.org/officeDocument/2006/relationships/tags" Target="../tags/tag111.xml"/><Relationship Id="rId9" Type="http://schemas.openxmlformats.org/officeDocument/2006/relationships/tags" Target="../tags/tag116.xml"/><Relationship Id="rId14" Type="http://schemas.openxmlformats.org/officeDocument/2006/relationships/tags" Target="../tags/tag121.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26.xml"/><Relationship Id="rId7" Type="http://schemas.openxmlformats.org/officeDocument/2006/relationships/tags" Target="../tags/tag130.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tags" Target="../tags/tag129.xml"/><Relationship Id="rId5" Type="http://schemas.openxmlformats.org/officeDocument/2006/relationships/tags" Target="../tags/tag128.xml"/><Relationship Id="rId4" Type="http://schemas.openxmlformats.org/officeDocument/2006/relationships/tags" Target="../tags/tag127.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tags" Target="../tags/tag138.xml"/><Relationship Id="rId13" Type="http://schemas.openxmlformats.org/officeDocument/2006/relationships/tags" Target="../tags/tag143.xml"/><Relationship Id="rId18" Type="http://schemas.openxmlformats.org/officeDocument/2006/relationships/tags" Target="../tags/tag148.xml"/><Relationship Id="rId26" Type="http://schemas.openxmlformats.org/officeDocument/2006/relationships/tags" Target="../tags/tag156.xml"/><Relationship Id="rId3" Type="http://schemas.openxmlformats.org/officeDocument/2006/relationships/tags" Target="../tags/tag133.xml"/><Relationship Id="rId21" Type="http://schemas.openxmlformats.org/officeDocument/2006/relationships/tags" Target="../tags/tag151.xml"/><Relationship Id="rId34" Type="http://schemas.openxmlformats.org/officeDocument/2006/relationships/slideLayout" Target="../slideLayouts/slideLayout6.xml"/><Relationship Id="rId7" Type="http://schemas.openxmlformats.org/officeDocument/2006/relationships/tags" Target="../tags/tag137.xml"/><Relationship Id="rId12" Type="http://schemas.openxmlformats.org/officeDocument/2006/relationships/tags" Target="../tags/tag142.xml"/><Relationship Id="rId17" Type="http://schemas.openxmlformats.org/officeDocument/2006/relationships/tags" Target="../tags/tag147.xml"/><Relationship Id="rId25" Type="http://schemas.openxmlformats.org/officeDocument/2006/relationships/tags" Target="../tags/tag155.xml"/><Relationship Id="rId33" Type="http://schemas.openxmlformats.org/officeDocument/2006/relationships/tags" Target="../tags/tag163.xml"/><Relationship Id="rId2" Type="http://schemas.openxmlformats.org/officeDocument/2006/relationships/tags" Target="../tags/tag132.xml"/><Relationship Id="rId16" Type="http://schemas.openxmlformats.org/officeDocument/2006/relationships/tags" Target="../tags/tag146.xml"/><Relationship Id="rId20" Type="http://schemas.openxmlformats.org/officeDocument/2006/relationships/tags" Target="../tags/tag150.xml"/><Relationship Id="rId29" Type="http://schemas.openxmlformats.org/officeDocument/2006/relationships/tags" Target="../tags/tag159.xml"/><Relationship Id="rId1" Type="http://schemas.openxmlformats.org/officeDocument/2006/relationships/tags" Target="../tags/tag131.xml"/><Relationship Id="rId6" Type="http://schemas.openxmlformats.org/officeDocument/2006/relationships/tags" Target="../tags/tag136.xml"/><Relationship Id="rId11" Type="http://schemas.openxmlformats.org/officeDocument/2006/relationships/tags" Target="../tags/tag141.xml"/><Relationship Id="rId24" Type="http://schemas.openxmlformats.org/officeDocument/2006/relationships/tags" Target="../tags/tag154.xml"/><Relationship Id="rId32" Type="http://schemas.openxmlformats.org/officeDocument/2006/relationships/tags" Target="../tags/tag162.xml"/><Relationship Id="rId5" Type="http://schemas.openxmlformats.org/officeDocument/2006/relationships/tags" Target="../tags/tag135.xml"/><Relationship Id="rId15" Type="http://schemas.openxmlformats.org/officeDocument/2006/relationships/tags" Target="../tags/tag145.xml"/><Relationship Id="rId23" Type="http://schemas.openxmlformats.org/officeDocument/2006/relationships/tags" Target="../tags/tag153.xml"/><Relationship Id="rId28" Type="http://schemas.openxmlformats.org/officeDocument/2006/relationships/tags" Target="../tags/tag158.xml"/><Relationship Id="rId10" Type="http://schemas.openxmlformats.org/officeDocument/2006/relationships/tags" Target="../tags/tag140.xml"/><Relationship Id="rId19" Type="http://schemas.openxmlformats.org/officeDocument/2006/relationships/tags" Target="../tags/tag149.xml"/><Relationship Id="rId31" Type="http://schemas.openxmlformats.org/officeDocument/2006/relationships/tags" Target="../tags/tag161.xml"/><Relationship Id="rId4" Type="http://schemas.openxmlformats.org/officeDocument/2006/relationships/tags" Target="../tags/tag134.xml"/><Relationship Id="rId9" Type="http://schemas.openxmlformats.org/officeDocument/2006/relationships/tags" Target="../tags/tag139.xml"/><Relationship Id="rId14" Type="http://schemas.openxmlformats.org/officeDocument/2006/relationships/tags" Target="../tags/tag144.xml"/><Relationship Id="rId22" Type="http://schemas.openxmlformats.org/officeDocument/2006/relationships/tags" Target="../tags/tag152.xml"/><Relationship Id="rId27" Type="http://schemas.openxmlformats.org/officeDocument/2006/relationships/tags" Target="../tags/tag157.xml"/><Relationship Id="rId30" Type="http://schemas.openxmlformats.org/officeDocument/2006/relationships/tags" Target="../tags/tag160.xml"/><Relationship Id="rId3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171.xml"/><Relationship Id="rId13" Type="http://schemas.openxmlformats.org/officeDocument/2006/relationships/tags" Target="../tags/tag176.xml"/><Relationship Id="rId18" Type="http://schemas.openxmlformats.org/officeDocument/2006/relationships/image" Target="../media/image6.jpeg"/><Relationship Id="rId3" Type="http://schemas.openxmlformats.org/officeDocument/2006/relationships/tags" Target="../tags/tag166.xml"/><Relationship Id="rId21" Type="http://schemas.openxmlformats.org/officeDocument/2006/relationships/slide" Target="slide13.xml"/><Relationship Id="rId7" Type="http://schemas.openxmlformats.org/officeDocument/2006/relationships/tags" Target="../tags/tag170.xml"/><Relationship Id="rId12" Type="http://schemas.openxmlformats.org/officeDocument/2006/relationships/tags" Target="../tags/tag175.xml"/><Relationship Id="rId17" Type="http://schemas.openxmlformats.org/officeDocument/2006/relationships/notesSlide" Target="../notesSlides/notesSlide13.xml"/><Relationship Id="rId2" Type="http://schemas.openxmlformats.org/officeDocument/2006/relationships/tags" Target="../tags/tag165.xml"/><Relationship Id="rId16" Type="http://schemas.openxmlformats.org/officeDocument/2006/relationships/slideLayout" Target="../slideLayouts/slideLayout6.xml"/><Relationship Id="rId20" Type="http://schemas.openxmlformats.org/officeDocument/2006/relationships/slide" Target="slide57.xml"/><Relationship Id="rId1" Type="http://schemas.openxmlformats.org/officeDocument/2006/relationships/tags" Target="../tags/tag164.xml"/><Relationship Id="rId6" Type="http://schemas.openxmlformats.org/officeDocument/2006/relationships/tags" Target="../tags/tag169.xml"/><Relationship Id="rId11" Type="http://schemas.openxmlformats.org/officeDocument/2006/relationships/tags" Target="../tags/tag174.xml"/><Relationship Id="rId5" Type="http://schemas.openxmlformats.org/officeDocument/2006/relationships/tags" Target="../tags/tag168.xml"/><Relationship Id="rId15" Type="http://schemas.openxmlformats.org/officeDocument/2006/relationships/tags" Target="../tags/tag178.xml"/><Relationship Id="rId23" Type="http://schemas.openxmlformats.org/officeDocument/2006/relationships/slide" Target="slide32.xml"/><Relationship Id="rId10" Type="http://schemas.openxmlformats.org/officeDocument/2006/relationships/tags" Target="../tags/tag173.xml"/><Relationship Id="rId19" Type="http://schemas.openxmlformats.org/officeDocument/2006/relationships/slide" Target="slide3.xml"/><Relationship Id="rId4" Type="http://schemas.openxmlformats.org/officeDocument/2006/relationships/tags" Target="../tags/tag167.xml"/><Relationship Id="rId9" Type="http://schemas.openxmlformats.org/officeDocument/2006/relationships/tags" Target="../tags/tag172.xml"/><Relationship Id="rId14" Type="http://schemas.openxmlformats.org/officeDocument/2006/relationships/tags" Target="../tags/tag177.xml"/><Relationship Id="rId22" Type="http://schemas.openxmlformats.org/officeDocument/2006/relationships/slide" Target="slide17.xml"/></Relationships>
</file>

<file path=ppt/slides/_rels/slide14.xml.rels><?xml version="1.0" encoding="UTF-8" standalone="yes"?>
<Relationships xmlns="http://schemas.openxmlformats.org/package/2006/relationships"><Relationship Id="rId26" Type="http://schemas.openxmlformats.org/officeDocument/2006/relationships/tags" Target="../tags/tag204.xml"/><Relationship Id="rId117" Type="http://schemas.openxmlformats.org/officeDocument/2006/relationships/image" Target="../media/image33.png"/><Relationship Id="rId21" Type="http://schemas.openxmlformats.org/officeDocument/2006/relationships/tags" Target="../tags/tag199.xml"/><Relationship Id="rId42" Type="http://schemas.openxmlformats.org/officeDocument/2006/relationships/tags" Target="../tags/tag220.xml"/><Relationship Id="rId47" Type="http://schemas.openxmlformats.org/officeDocument/2006/relationships/tags" Target="../tags/tag225.xml"/><Relationship Id="rId63" Type="http://schemas.openxmlformats.org/officeDocument/2006/relationships/tags" Target="../tags/tag241.xml"/><Relationship Id="rId68" Type="http://schemas.openxmlformats.org/officeDocument/2006/relationships/tags" Target="../tags/tag246.xml"/><Relationship Id="rId84" Type="http://schemas.openxmlformats.org/officeDocument/2006/relationships/tags" Target="../tags/tag262.xml"/><Relationship Id="rId89" Type="http://schemas.openxmlformats.org/officeDocument/2006/relationships/tags" Target="../tags/tag267.xml"/><Relationship Id="rId112" Type="http://schemas.openxmlformats.org/officeDocument/2006/relationships/image" Target="../media/image28.jpeg"/><Relationship Id="rId16" Type="http://schemas.openxmlformats.org/officeDocument/2006/relationships/tags" Target="../tags/tag194.xml"/><Relationship Id="rId107" Type="http://schemas.openxmlformats.org/officeDocument/2006/relationships/hyperlink" Target="IVA5x_Videos/CrowdDensityEstimation.avi" TargetMode="External"/><Relationship Id="rId11" Type="http://schemas.openxmlformats.org/officeDocument/2006/relationships/tags" Target="../tags/tag189.xml"/><Relationship Id="rId32" Type="http://schemas.openxmlformats.org/officeDocument/2006/relationships/tags" Target="../tags/tag210.xml"/><Relationship Id="rId37" Type="http://schemas.openxmlformats.org/officeDocument/2006/relationships/tags" Target="../tags/tag215.xml"/><Relationship Id="rId53" Type="http://schemas.openxmlformats.org/officeDocument/2006/relationships/tags" Target="../tags/tag231.xml"/><Relationship Id="rId58" Type="http://schemas.openxmlformats.org/officeDocument/2006/relationships/tags" Target="../tags/tag236.xml"/><Relationship Id="rId74" Type="http://schemas.openxmlformats.org/officeDocument/2006/relationships/tags" Target="../tags/tag252.xml"/><Relationship Id="rId79" Type="http://schemas.openxmlformats.org/officeDocument/2006/relationships/tags" Target="../tags/tag257.xml"/><Relationship Id="rId102" Type="http://schemas.openxmlformats.org/officeDocument/2006/relationships/image" Target="../media/image21.jpeg"/><Relationship Id="rId123" Type="http://schemas.openxmlformats.org/officeDocument/2006/relationships/image" Target="../media/image38.png"/><Relationship Id="rId128" Type="http://schemas.openxmlformats.org/officeDocument/2006/relationships/image" Target="../media/image43.png"/><Relationship Id="rId5" Type="http://schemas.openxmlformats.org/officeDocument/2006/relationships/tags" Target="../tags/tag183.xml"/><Relationship Id="rId90" Type="http://schemas.openxmlformats.org/officeDocument/2006/relationships/tags" Target="../tags/tag268.xml"/><Relationship Id="rId95" Type="http://schemas.openxmlformats.org/officeDocument/2006/relationships/diagramLayout" Target="../diagrams/layout1.xml"/><Relationship Id="rId19" Type="http://schemas.openxmlformats.org/officeDocument/2006/relationships/tags" Target="../tags/tag197.xml"/><Relationship Id="rId14" Type="http://schemas.openxmlformats.org/officeDocument/2006/relationships/tags" Target="../tags/tag192.xml"/><Relationship Id="rId22" Type="http://schemas.openxmlformats.org/officeDocument/2006/relationships/tags" Target="../tags/tag200.xml"/><Relationship Id="rId27" Type="http://schemas.openxmlformats.org/officeDocument/2006/relationships/tags" Target="../tags/tag205.xml"/><Relationship Id="rId30" Type="http://schemas.openxmlformats.org/officeDocument/2006/relationships/tags" Target="../tags/tag208.xml"/><Relationship Id="rId35" Type="http://schemas.openxmlformats.org/officeDocument/2006/relationships/tags" Target="../tags/tag213.xml"/><Relationship Id="rId43" Type="http://schemas.openxmlformats.org/officeDocument/2006/relationships/tags" Target="../tags/tag221.xml"/><Relationship Id="rId48" Type="http://schemas.openxmlformats.org/officeDocument/2006/relationships/tags" Target="../tags/tag226.xml"/><Relationship Id="rId56" Type="http://schemas.openxmlformats.org/officeDocument/2006/relationships/tags" Target="../tags/tag234.xml"/><Relationship Id="rId64" Type="http://schemas.openxmlformats.org/officeDocument/2006/relationships/tags" Target="../tags/tag242.xml"/><Relationship Id="rId69" Type="http://schemas.openxmlformats.org/officeDocument/2006/relationships/tags" Target="../tags/tag247.xml"/><Relationship Id="rId77" Type="http://schemas.openxmlformats.org/officeDocument/2006/relationships/tags" Target="../tags/tag255.xml"/><Relationship Id="rId100" Type="http://schemas.openxmlformats.org/officeDocument/2006/relationships/image" Target="../media/image19.jpeg"/><Relationship Id="rId105" Type="http://schemas.openxmlformats.org/officeDocument/2006/relationships/hyperlink" Target="IVA5xVideos/CrowdDensityEstimation.avi" TargetMode="External"/><Relationship Id="rId113" Type="http://schemas.openxmlformats.org/officeDocument/2006/relationships/image" Target="../media/image29.jpeg"/><Relationship Id="rId118" Type="http://schemas.openxmlformats.org/officeDocument/2006/relationships/image" Target="../media/image34.png"/><Relationship Id="rId126" Type="http://schemas.openxmlformats.org/officeDocument/2006/relationships/image" Target="../media/image41.png"/><Relationship Id="rId8" Type="http://schemas.openxmlformats.org/officeDocument/2006/relationships/tags" Target="../tags/tag186.xml"/><Relationship Id="rId51" Type="http://schemas.openxmlformats.org/officeDocument/2006/relationships/tags" Target="../tags/tag229.xml"/><Relationship Id="rId72" Type="http://schemas.openxmlformats.org/officeDocument/2006/relationships/tags" Target="../tags/tag250.xml"/><Relationship Id="rId80" Type="http://schemas.openxmlformats.org/officeDocument/2006/relationships/tags" Target="../tags/tag258.xml"/><Relationship Id="rId85" Type="http://schemas.openxmlformats.org/officeDocument/2006/relationships/tags" Target="../tags/tag263.xml"/><Relationship Id="rId93" Type="http://schemas.openxmlformats.org/officeDocument/2006/relationships/notesSlide" Target="../notesSlides/notesSlide14.xml"/><Relationship Id="rId98" Type="http://schemas.microsoft.com/office/2007/relationships/diagramDrawing" Target="../diagrams/drawing1.xml"/><Relationship Id="rId121" Type="http://schemas.openxmlformats.org/officeDocument/2006/relationships/image" Target="../media/image37.jpeg"/><Relationship Id="rId3" Type="http://schemas.openxmlformats.org/officeDocument/2006/relationships/tags" Target="../tags/tag181.xml"/><Relationship Id="rId12" Type="http://schemas.openxmlformats.org/officeDocument/2006/relationships/tags" Target="../tags/tag190.xml"/><Relationship Id="rId17" Type="http://schemas.openxmlformats.org/officeDocument/2006/relationships/tags" Target="../tags/tag195.xml"/><Relationship Id="rId25" Type="http://schemas.openxmlformats.org/officeDocument/2006/relationships/tags" Target="../tags/tag203.xml"/><Relationship Id="rId33" Type="http://schemas.openxmlformats.org/officeDocument/2006/relationships/tags" Target="../tags/tag211.xml"/><Relationship Id="rId38" Type="http://schemas.openxmlformats.org/officeDocument/2006/relationships/tags" Target="../tags/tag216.xml"/><Relationship Id="rId46" Type="http://schemas.openxmlformats.org/officeDocument/2006/relationships/tags" Target="../tags/tag224.xml"/><Relationship Id="rId59" Type="http://schemas.openxmlformats.org/officeDocument/2006/relationships/tags" Target="../tags/tag237.xml"/><Relationship Id="rId67" Type="http://schemas.openxmlformats.org/officeDocument/2006/relationships/tags" Target="../tags/tag245.xml"/><Relationship Id="rId103" Type="http://schemas.openxmlformats.org/officeDocument/2006/relationships/hyperlink" Target="IVA5x_Videos/FaceSnapshot.jpg" TargetMode="External"/><Relationship Id="rId108" Type="http://schemas.openxmlformats.org/officeDocument/2006/relationships/image" Target="../media/image24.png"/><Relationship Id="rId116" Type="http://schemas.openxmlformats.org/officeDocument/2006/relationships/image" Target="../media/image32.png"/><Relationship Id="rId124" Type="http://schemas.openxmlformats.org/officeDocument/2006/relationships/image" Target="../media/image39.png"/><Relationship Id="rId129" Type="http://schemas.openxmlformats.org/officeDocument/2006/relationships/image" Target="../media/image44.png"/><Relationship Id="rId20" Type="http://schemas.openxmlformats.org/officeDocument/2006/relationships/tags" Target="../tags/tag198.xml"/><Relationship Id="rId41" Type="http://schemas.openxmlformats.org/officeDocument/2006/relationships/tags" Target="../tags/tag219.xml"/><Relationship Id="rId54" Type="http://schemas.openxmlformats.org/officeDocument/2006/relationships/tags" Target="../tags/tag232.xml"/><Relationship Id="rId62" Type="http://schemas.openxmlformats.org/officeDocument/2006/relationships/tags" Target="../tags/tag240.xml"/><Relationship Id="rId70" Type="http://schemas.openxmlformats.org/officeDocument/2006/relationships/tags" Target="../tags/tag248.xml"/><Relationship Id="rId75" Type="http://schemas.openxmlformats.org/officeDocument/2006/relationships/tags" Target="../tags/tag253.xml"/><Relationship Id="rId83" Type="http://schemas.openxmlformats.org/officeDocument/2006/relationships/tags" Target="../tags/tag261.xml"/><Relationship Id="rId88" Type="http://schemas.openxmlformats.org/officeDocument/2006/relationships/tags" Target="../tags/tag266.xml"/><Relationship Id="rId91" Type="http://schemas.openxmlformats.org/officeDocument/2006/relationships/tags" Target="../tags/tag269.xml"/><Relationship Id="rId96" Type="http://schemas.openxmlformats.org/officeDocument/2006/relationships/diagramQuickStyle" Target="../diagrams/quickStyle1.xml"/><Relationship Id="rId111" Type="http://schemas.openxmlformats.org/officeDocument/2006/relationships/image" Target="../media/image27.png"/><Relationship Id="rId1" Type="http://schemas.openxmlformats.org/officeDocument/2006/relationships/tags" Target="../tags/tag179.xml"/><Relationship Id="rId6" Type="http://schemas.openxmlformats.org/officeDocument/2006/relationships/tags" Target="../tags/tag184.xml"/><Relationship Id="rId15" Type="http://schemas.openxmlformats.org/officeDocument/2006/relationships/tags" Target="../tags/tag193.xml"/><Relationship Id="rId23" Type="http://schemas.openxmlformats.org/officeDocument/2006/relationships/tags" Target="../tags/tag201.xml"/><Relationship Id="rId28" Type="http://schemas.openxmlformats.org/officeDocument/2006/relationships/tags" Target="../tags/tag206.xml"/><Relationship Id="rId36" Type="http://schemas.openxmlformats.org/officeDocument/2006/relationships/tags" Target="../tags/tag214.xml"/><Relationship Id="rId49" Type="http://schemas.openxmlformats.org/officeDocument/2006/relationships/tags" Target="../tags/tag227.xml"/><Relationship Id="rId57" Type="http://schemas.openxmlformats.org/officeDocument/2006/relationships/tags" Target="../tags/tag235.xml"/><Relationship Id="rId106" Type="http://schemas.openxmlformats.org/officeDocument/2006/relationships/image" Target="../media/image23.png"/><Relationship Id="rId114" Type="http://schemas.openxmlformats.org/officeDocument/2006/relationships/image" Target="../media/image30.jpeg"/><Relationship Id="rId119" Type="http://schemas.openxmlformats.org/officeDocument/2006/relationships/image" Target="../media/image35.png"/><Relationship Id="rId127" Type="http://schemas.openxmlformats.org/officeDocument/2006/relationships/image" Target="../media/image42.png"/><Relationship Id="rId10" Type="http://schemas.openxmlformats.org/officeDocument/2006/relationships/tags" Target="../tags/tag188.xml"/><Relationship Id="rId31" Type="http://schemas.openxmlformats.org/officeDocument/2006/relationships/tags" Target="../tags/tag209.xml"/><Relationship Id="rId44" Type="http://schemas.openxmlformats.org/officeDocument/2006/relationships/tags" Target="../tags/tag222.xml"/><Relationship Id="rId52" Type="http://schemas.openxmlformats.org/officeDocument/2006/relationships/tags" Target="../tags/tag230.xml"/><Relationship Id="rId60" Type="http://schemas.openxmlformats.org/officeDocument/2006/relationships/tags" Target="../tags/tag238.xml"/><Relationship Id="rId65" Type="http://schemas.openxmlformats.org/officeDocument/2006/relationships/tags" Target="../tags/tag243.xml"/><Relationship Id="rId73" Type="http://schemas.openxmlformats.org/officeDocument/2006/relationships/tags" Target="../tags/tag251.xml"/><Relationship Id="rId78" Type="http://schemas.openxmlformats.org/officeDocument/2006/relationships/tags" Target="../tags/tag256.xml"/><Relationship Id="rId81" Type="http://schemas.openxmlformats.org/officeDocument/2006/relationships/tags" Target="../tags/tag259.xml"/><Relationship Id="rId86" Type="http://schemas.openxmlformats.org/officeDocument/2006/relationships/tags" Target="../tags/tag264.xml"/><Relationship Id="rId94" Type="http://schemas.openxmlformats.org/officeDocument/2006/relationships/diagramData" Target="../diagrams/data1.xml"/><Relationship Id="rId99" Type="http://schemas.openxmlformats.org/officeDocument/2006/relationships/image" Target="../media/image18.jpeg"/><Relationship Id="rId101" Type="http://schemas.openxmlformats.org/officeDocument/2006/relationships/image" Target="../media/image20.jpeg"/><Relationship Id="rId122" Type="http://schemas.openxmlformats.org/officeDocument/2006/relationships/hyperlink" Target="IVA5x_Videos/PeopleCountingBEV.avi" TargetMode="External"/><Relationship Id="rId130" Type="http://schemas.openxmlformats.org/officeDocument/2006/relationships/image" Target="../media/image45.png"/><Relationship Id="rId4" Type="http://schemas.openxmlformats.org/officeDocument/2006/relationships/tags" Target="../tags/tag182.xml"/><Relationship Id="rId9" Type="http://schemas.openxmlformats.org/officeDocument/2006/relationships/tags" Target="../tags/tag187.xml"/><Relationship Id="rId13" Type="http://schemas.openxmlformats.org/officeDocument/2006/relationships/tags" Target="../tags/tag191.xml"/><Relationship Id="rId18" Type="http://schemas.openxmlformats.org/officeDocument/2006/relationships/tags" Target="../tags/tag196.xml"/><Relationship Id="rId39" Type="http://schemas.openxmlformats.org/officeDocument/2006/relationships/tags" Target="../tags/tag217.xml"/><Relationship Id="rId109" Type="http://schemas.openxmlformats.org/officeDocument/2006/relationships/image" Target="../media/image25.png"/><Relationship Id="rId34" Type="http://schemas.openxmlformats.org/officeDocument/2006/relationships/tags" Target="../tags/tag212.xml"/><Relationship Id="rId50" Type="http://schemas.openxmlformats.org/officeDocument/2006/relationships/tags" Target="../tags/tag228.xml"/><Relationship Id="rId55" Type="http://schemas.openxmlformats.org/officeDocument/2006/relationships/tags" Target="../tags/tag233.xml"/><Relationship Id="rId76" Type="http://schemas.openxmlformats.org/officeDocument/2006/relationships/tags" Target="../tags/tag254.xml"/><Relationship Id="rId97" Type="http://schemas.openxmlformats.org/officeDocument/2006/relationships/diagramColors" Target="../diagrams/colors1.xml"/><Relationship Id="rId104" Type="http://schemas.openxmlformats.org/officeDocument/2006/relationships/image" Target="../media/image22.png"/><Relationship Id="rId120" Type="http://schemas.openxmlformats.org/officeDocument/2006/relationships/image" Target="../media/image36.png"/><Relationship Id="rId125" Type="http://schemas.openxmlformats.org/officeDocument/2006/relationships/image" Target="../media/image40.png"/><Relationship Id="rId7" Type="http://schemas.openxmlformats.org/officeDocument/2006/relationships/tags" Target="../tags/tag185.xml"/><Relationship Id="rId71" Type="http://schemas.openxmlformats.org/officeDocument/2006/relationships/tags" Target="../tags/tag249.xml"/><Relationship Id="rId92" Type="http://schemas.openxmlformats.org/officeDocument/2006/relationships/slideLayout" Target="../slideLayouts/slideLayout6.xml"/><Relationship Id="rId2" Type="http://schemas.openxmlformats.org/officeDocument/2006/relationships/tags" Target="../tags/tag180.xml"/><Relationship Id="rId29" Type="http://schemas.openxmlformats.org/officeDocument/2006/relationships/tags" Target="../tags/tag207.xml"/><Relationship Id="rId24" Type="http://schemas.openxmlformats.org/officeDocument/2006/relationships/tags" Target="../tags/tag202.xml"/><Relationship Id="rId40" Type="http://schemas.openxmlformats.org/officeDocument/2006/relationships/tags" Target="../tags/tag218.xml"/><Relationship Id="rId45" Type="http://schemas.openxmlformats.org/officeDocument/2006/relationships/tags" Target="../tags/tag223.xml"/><Relationship Id="rId66" Type="http://schemas.openxmlformats.org/officeDocument/2006/relationships/tags" Target="../tags/tag244.xml"/><Relationship Id="rId87" Type="http://schemas.openxmlformats.org/officeDocument/2006/relationships/tags" Target="../tags/tag265.xml"/><Relationship Id="rId110" Type="http://schemas.openxmlformats.org/officeDocument/2006/relationships/image" Target="../media/image26.jpeg"/><Relationship Id="rId115" Type="http://schemas.openxmlformats.org/officeDocument/2006/relationships/image" Target="../media/image31.png"/><Relationship Id="rId131" Type="http://schemas.openxmlformats.org/officeDocument/2006/relationships/image" Target="../media/image46.png"/><Relationship Id="rId61" Type="http://schemas.openxmlformats.org/officeDocument/2006/relationships/tags" Target="../tags/tag239.xml"/><Relationship Id="rId82" Type="http://schemas.openxmlformats.org/officeDocument/2006/relationships/tags" Target="../tags/tag260.xml"/></Relationships>
</file>

<file path=ppt/slides/_rels/slide15.xml.rels><?xml version="1.0" encoding="UTF-8" standalone="yes"?>
<Relationships xmlns="http://schemas.openxmlformats.org/package/2006/relationships"><Relationship Id="rId13" Type="http://schemas.openxmlformats.org/officeDocument/2006/relationships/tags" Target="../tags/tag282.xml"/><Relationship Id="rId18" Type="http://schemas.openxmlformats.org/officeDocument/2006/relationships/tags" Target="../tags/tag287.xml"/><Relationship Id="rId26" Type="http://schemas.openxmlformats.org/officeDocument/2006/relationships/tags" Target="../tags/tag295.xml"/><Relationship Id="rId39" Type="http://schemas.openxmlformats.org/officeDocument/2006/relationships/tags" Target="../tags/tag308.xml"/><Relationship Id="rId21" Type="http://schemas.openxmlformats.org/officeDocument/2006/relationships/tags" Target="../tags/tag290.xml"/><Relationship Id="rId34" Type="http://schemas.openxmlformats.org/officeDocument/2006/relationships/tags" Target="../tags/tag303.xml"/><Relationship Id="rId42" Type="http://schemas.openxmlformats.org/officeDocument/2006/relationships/tags" Target="../tags/tag311.xml"/><Relationship Id="rId47" Type="http://schemas.openxmlformats.org/officeDocument/2006/relationships/tags" Target="../tags/tag316.xml"/><Relationship Id="rId50" Type="http://schemas.openxmlformats.org/officeDocument/2006/relationships/tags" Target="../tags/tag319.xml"/><Relationship Id="rId55" Type="http://schemas.openxmlformats.org/officeDocument/2006/relationships/image" Target="../media/image49.png"/><Relationship Id="rId7" Type="http://schemas.openxmlformats.org/officeDocument/2006/relationships/tags" Target="../tags/tag276.xml"/><Relationship Id="rId12" Type="http://schemas.openxmlformats.org/officeDocument/2006/relationships/tags" Target="../tags/tag281.xml"/><Relationship Id="rId17" Type="http://schemas.openxmlformats.org/officeDocument/2006/relationships/tags" Target="../tags/tag286.xml"/><Relationship Id="rId25" Type="http://schemas.openxmlformats.org/officeDocument/2006/relationships/tags" Target="../tags/tag294.xml"/><Relationship Id="rId33" Type="http://schemas.openxmlformats.org/officeDocument/2006/relationships/tags" Target="../tags/tag302.xml"/><Relationship Id="rId38" Type="http://schemas.openxmlformats.org/officeDocument/2006/relationships/tags" Target="../tags/tag307.xml"/><Relationship Id="rId46" Type="http://schemas.openxmlformats.org/officeDocument/2006/relationships/tags" Target="../tags/tag315.xml"/><Relationship Id="rId59" Type="http://schemas.openxmlformats.org/officeDocument/2006/relationships/image" Target="../media/image53.jpeg"/><Relationship Id="rId2" Type="http://schemas.openxmlformats.org/officeDocument/2006/relationships/tags" Target="../tags/tag271.xml"/><Relationship Id="rId16" Type="http://schemas.openxmlformats.org/officeDocument/2006/relationships/tags" Target="../tags/tag285.xml"/><Relationship Id="rId20" Type="http://schemas.openxmlformats.org/officeDocument/2006/relationships/tags" Target="../tags/tag289.xml"/><Relationship Id="rId29" Type="http://schemas.openxmlformats.org/officeDocument/2006/relationships/tags" Target="../tags/tag298.xml"/><Relationship Id="rId41" Type="http://schemas.openxmlformats.org/officeDocument/2006/relationships/tags" Target="../tags/tag310.xml"/><Relationship Id="rId54" Type="http://schemas.openxmlformats.org/officeDocument/2006/relationships/image" Target="../media/image48.png"/><Relationship Id="rId1" Type="http://schemas.openxmlformats.org/officeDocument/2006/relationships/tags" Target="../tags/tag270.xml"/><Relationship Id="rId6" Type="http://schemas.openxmlformats.org/officeDocument/2006/relationships/tags" Target="../tags/tag275.xml"/><Relationship Id="rId11" Type="http://schemas.openxmlformats.org/officeDocument/2006/relationships/tags" Target="../tags/tag280.xml"/><Relationship Id="rId24" Type="http://schemas.openxmlformats.org/officeDocument/2006/relationships/tags" Target="../tags/tag293.xml"/><Relationship Id="rId32" Type="http://schemas.openxmlformats.org/officeDocument/2006/relationships/tags" Target="../tags/tag301.xml"/><Relationship Id="rId37" Type="http://schemas.openxmlformats.org/officeDocument/2006/relationships/tags" Target="../tags/tag306.xml"/><Relationship Id="rId40" Type="http://schemas.openxmlformats.org/officeDocument/2006/relationships/tags" Target="../tags/tag309.xml"/><Relationship Id="rId45" Type="http://schemas.openxmlformats.org/officeDocument/2006/relationships/tags" Target="../tags/tag314.xml"/><Relationship Id="rId53" Type="http://schemas.openxmlformats.org/officeDocument/2006/relationships/image" Target="../media/image47.png"/><Relationship Id="rId58" Type="http://schemas.openxmlformats.org/officeDocument/2006/relationships/image" Target="../media/image52.png"/><Relationship Id="rId5" Type="http://schemas.openxmlformats.org/officeDocument/2006/relationships/tags" Target="../tags/tag274.xml"/><Relationship Id="rId15" Type="http://schemas.openxmlformats.org/officeDocument/2006/relationships/tags" Target="../tags/tag284.xml"/><Relationship Id="rId23" Type="http://schemas.openxmlformats.org/officeDocument/2006/relationships/tags" Target="../tags/tag292.xml"/><Relationship Id="rId28" Type="http://schemas.openxmlformats.org/officeDocument/2006/relationships/tags" Target="../tags/tag297.xml"/><Relationship Id="rId36" Type="http://schemas.openxmlformats.org/officeDocument/2006/relationships/tags" Target="../tags/tag305.xml"/><Relationship Id="rId49" Type="http://schemas.openxmlformats.org/officeDocument/2006/relationships/tags" Target="../tags/tag318.xml"/><Relationship Id="rId57" Type="http://schemas.openxmlformats.org/officeDocument/2006/relationships/image" Target="../media/image51.jpeg"/><Relationship Id="rId10" Type="http://schemas.openxmlformats.org/officeDocument/2006/relationships/tags" Target="../tags/tag279.xml"/><Relationship Id="rId19" Type="http://schemas.openxmlformats.org/officeDocument/2006/relationships/tags" Target="../tags/tag288.xml"/><Relationship Id="rId31" Type="http://schemas.openxmlformats.org/officeDocument/2006/relationships/tags" Target="../tags/tag300.xml"/><Relationship Id="rId44" Type="http://schemas.openxmlformats.org/officeDocument/2006/relationships/tags" Target="../tags/tag313.xml"/><Relationship Id="rId52" Type="http://schemas.openxmlformats.org/officeDocument/2006/relationships/notesSlide" Target="../notesSlides/notesSlide15.xml"/><Relationship Id="rId4" Type="http://schemas.openxmlformats.org/officeDocument/2006/relationships/tags" Target="../tags/tag273.xml"/><Relationship Id="rId9" Type="http://schemas.openxmlformats.org/officeDocument/2006/relationships/tags" Target="../tags/tag278.xml"/><Relationship Id="rId14" Type="http://schemas.openxmlformats.org/officeDocument/2006/relationships/tags" Target="../tags/tag283.xml"/><Relationship Id="rId22" Type="http://schemas.openxmlformats.org/officeDocument/2006/relationships/tags" Target="../tags/tag291.xml"/><Relationship Id="rId27" Type="http://schemas.openxmlformats.org/officeDocument/2006/relationships/tags" Target="../tags/tag296.xml"/><Relationship Id="rId30" Type="http://schemas.openxmlformats.org/officeDocument/2006/relationships/tags" Target="../tags/tag299.xml"/><Relationship Id="rId35" Type="http://schemas.openxmlformats.org/officeDocument/2006/relationships/tags" Target="../tags/tag304.xml"/><Relationship Id="rId43" Type="http://schemas.openxmlformats.org/officeDocument/2006/relationships/tags" Target="../tags/tag312.xml"/><Relationship Id="rId48" Type="http://schemas.openxmlformats.org/officeDocument/2006/relationships/tags" Target="../tags/tag317.xml"/><Relationship Id="rId56" Type="http://schemas.openxmlformats.org/officeDocument/2006/relationships/image" Target="../media/image50.png"/><Relationship Id="rId8" Type="http://schemas.openxmlformats.org/officeDocument/2006/relationships/tags" Target="../tags/tag277.xml"/><Relationship Id="rId51" Type="http://schemas.openxmlformats.org/officeDocument/2006/relationships/slideLayout" Target="../slideLayouts/slideLayout6.xml"/><Relationship Id="rId3" Type="http://schemas.openxmlformats.org/officeDocument/2006/relationships/tags" Target="../tags/tag272.xml"/></Relationships>
</file>

<file path=ppt/slides/_rels/slide16.xml.rels><?xml version="1.0" encoding="UTF-8" standalone="yes"?>
<Relationships xmlns="http://schemas.openxmlformats.org/package/2006/relationships"><Relationship Id="rId8" Type="http://schemas.openxmlformats.org/officeDocument/2006/relationships/tags" Target="../tags/tag325.xml"/><Relationship Id="rId13" Type="http://schemas.openxmlformats.org/officeDocument/2006/relationships/notesSlide" Target="../notesSlides/notesSlide16.xml"/><Relationship Id="rId3" Type="http://schemas.openxmlformats.org/officeDocument/2006/relationships/video" Target="../media/media2.avi"/><Relationship Id="rId7" Type="http://schemas.openxmlformats.org/officeDocument/2006/relationships/tags" Target="../tags/tag324.xml"/><Relationship Id="rId12" Type="http://schemas.openxmlformats.org/officeDocument/2006/relationships/slideLayout" Target="../slideLayouts/slideLayout1.xml"/><Relationship Id="rId2" Type="http://schemas.microsoft.com/office/2007/relationships/media" Target="../media/media2.avi"/><Relationship Id="rId1" Type="http://schemas.openxmlformats.org/officeDocument/2006/relationships/tags" Target="../tags/tag320.xml"/><Relationship Id="rId6" Type="http://schemas.openxmlformats.org/officeDocument/2006/relationships/tags" Target="../tags/tag323.xml"/><Relationship Id="rId11" Type="http://schemas.openxmlformats.org/officeDocument/2006/relationships/tags" Target="../tags/tag328.xml"/><Relationship Id="rId5" Type="http://schemas.openxmlformats.org/officeDocument/2006/relationships/tags" Target="../tags/tag322.xml"/><Relationship Id="rId15" Type="http://schemas.openxmlformats.org/officeDocument/2006/relationships/image" Target="../media/image3.png"/><Relationship Id="rId10" Type="http://schemas.openxmlformats.org/officeDocument/2006/relationships/tags" Target="../tags/tag327.xml"/><Relationship Id="rId4" Type="http://schemas.openxmlformats.org/officeDocument/2006/relationships/tags" Target="../tags/tag321.xml"/><Relationship Id="rId9" Type="http://schemas.openxmlformats.org/officeDocument/2006/relationships/tags" Target="../tags/tag326.xml"/><Relationship Id="rId14" Type="http://schemas.openxmlformats.org/officeDocument/2006/relationships/image" Target="../media/image54.png"/></Relationships>
</file>

<file path=ppt/slides/_rels/slide17.xml.rels><?xml version="1.0" encoding="UTF-8" standalone="yes"?>
<Relationships xmlns="http://schemas.openxmlformats.org/package/2006/relationships"><Relationship Id="rId8" Type="http://schemas.openxmlformats.org/officeDocument/2006/relationships/tags" Target="../tags/tag336.xml"/><Relationship Id="rId13" Type="http://schemas.openxmlformats.org/officeDocument/2006/relationships/tags" Target="../tags/tag341.xml"/><Relationship Id="rId18" Type="http://schemas.openxmlformats.org/officeDocument/2006/relationships/image" Target="../media/image6.jpeg"/><Relationship Id="rId3" Type="http://schemas.openxmlformats.org/officeDocument/2006/relationships/tags" Target="../tags/tag331.xml"/><Relationship Id="rId21" Type="http://schemas.openxmlformats.org/officeDocument/2006/relationships/slide" Target="slide13.xml"/><Relationship Id="rId7" Type="http://schemas.openxmlformats.org/officeDocument/2006/relationships/tags" Target="../tags/tag335.xml"/><Relationship Id="rId12" Type="http://schemas.openxmlformats.org/officeDocument/2006/relationships/tags" Target="../tags/tag340.xml"/><Relationship Id="rId17" Type="http://schemas.openxmlformats.org/officeDocument/2006/relationships/notesSlide" Target="../notesSlides/notesSlide17.xml"/><Relationship Id="rId2" Type="http://schemas.openxmlformats.org/officeDocument/2006/relationships/tags" Target="../tags/tag330.xml"/><Relationship Id="rId16" Type="http://schemas.openxmlformats.org/officeDocument/2006/relationships/slideLayout" Target="../slideLayouts/slideLayout6.xml"/><Relationship Id="rId20" Type="http://schemas.openxmlformats.org/officeDocument/2006/relationships/slide" Target="slide57.xml"/><Relationship Id="rId1" Type="http://schemas.openxmlformats.org/officeDocument/2006/relationships/tags" Target="../tags/tag329.xml"/><Relationship Id="rId6" Type="http://schemas.openxmlformats.org/officeDocument/2006/relationships/tags" Target="../tags/tag334.xml"/><Relationship Id="rId11" Type="http://schemas.openxmlformats.org/officeDocument/2006/relationships/tags" Target="../tags/tag339.xml"/><Relationship Id="rId5" Type="http://schemas.openxmlformats.org/officeDocument/2006/relationships/tags" Target="../tags/tag333.xml"/><Relationship Id="rId15" Type="http://schemas.openxmlformats.org/officeDocument/2006/relationships/tags" Target="../tags/tag343.xml"/><Relationship Id="rId23" Type="http://schemas.openxmlformats.org/officeDocument/2006/relationships/slide" Target="slide32.xml"/><Relationship Id="rId10" Type="http://schemas.openxmlformats.org/officeDocument/2006/relationships/tags" Target="../tags/tag338.xml"/><Relationship Id="rId19" Type="http://schemas.openxmlformats.org/officeDocument/2006/relationships/slide" Target="slide3.xml"/><Relationship Id="rId4" Type="http://schemas.openxmlformats.org/officeDocument/2006/relationships/tags" Target="../tags/tag332.xml"/><Relationship Id="rId9" Type="http://schemas.openxmlformats.org/officeDocument/2006/relationships/tags" Target="../tags/tag337.xml"/><Relationship Id="rId14" Type="http://schemas.openxmlformats.org/officeDocument/2006/relationships/tags" Target="../tags/tag342.xml"/><Relationship Id="rId22" Type="http://schemas.openxmlformats.org/officeDocument/2006/relationships/slide" Target="slide17.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346.xml"/><Relationship Id="rId7" Type="http://schemas.openxmlformats.org/officeDocument/2006/relationships/tags" Target="../tags/tag350.xml"/><Relationship Id="rId2" Type="http://schemas.openxmlformats.org/officeDocument/2006/relationships/tags" Target="../tags/tag345.xml"/><Relationship Id="rId1" Type="http://schemas.openxmlformats.org/officeDocument/2006/relationships/tags" Target="../tags/tag344.xml"/><Relationship Id="rId6" Type="http://schemas.openxmlformats.org/officeDocument/2006/relationships/tags" Target="../tags/tag349.xml"/><Relationship Id="rId5" Type="http://schemas.openxmlformats.org/officeDocument/2006/relationships/tags" Target="../tags/tag348.xml"/><Relationship Id="rId4" Type="http://schemas.openxmlformats.org/officeDocument/2006/relationships/tags" Target="../tags/tag347.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tags" Target="../tags/tag358.xml"/><Relationship Id="rId13" Type="http://schemas.openxmlformats.org/officeDocument/2006/relationships/image" Target="../media/image55.png"/><Relationship Id="rId3" Type="http://schemas.openxmlformats.org/officeDocument/2006/relationships/tags" Target="../tags/tag353.xml"/><Relationship Id="rId7" Type="http://schemas.openxmlformats.org/officeDocument/2006/relationships/tags" Target="../tags/tag357.xml"/><Relationship Id="rId12" Type="http://schemas.openxmlformats.org/officeDocument/2006/relationships/notesSlide" Target="../notesSlides/notesSlide19.xml"/><Relationship Id="rId2" Type="http://schemas.openxmlformats.org/officeDocument/2006/relationships/tags" Target="../tags/tag352.xml"/><Relationship Id="rId1" Type="http://schemas.openxmlformats.org/officeDocument/2006/relationships/tags" Target="../tags/tag351.xml"/><Relationship Id="rId6" Type="http://schemas.openxmlformats.org/officeDocument/2006/relationships/tags" Target="../tags/tag356.xml"/><Relationship Id="rId11" Type="http://schemas.openxmlformats.org/officeDocument/2006/relationships/slideLayout" Target="../slideLayouts/slideLayout7.xml"/><Relationship Id="rId5" Type="http://schemas.openxmlformats.org/officeDocument/2006/relationships/tags" Target="../tags/tag355.xml"/><Relationship Id="rId10" Type="http://schemas.openxmlformats.org/officeDocument/2006/relationships/tags" Target="../tags/tag360.xml"/><Relationship Id="rId4" Type="http://schemas.openxmlformats.org/officeDocument/2006/relationships/tags" Target="../tags/tag354.xml"/><Relationship Id="rId9" Type="http://schemas.openxmlformats.org/officeDocument/2006/relationships/tags" Target="../tags/tag359.xml"/><Relationship Id="rId1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tags" Target="../tags/tag26.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image" Target="../media/image5.png"/><Relationship Id="rId5" Type="http://schemas.openxmlformats.org/officeDocument/2006/relationships/tags" Target="../tags/tag23.xml"/><Relationship Id="rId10" Type="http://schemas.openxmlformats.org/officeDocument/2006/relationships/notesSlide" Target="../notesSlides/notesSlide2.xml"/><Relationship Id="rId4" Type="http://schemas.openxmlformats.org/officeDocument/2006/relationships/tags" Target="../tags/tag22.xml"/><Relationship Id="rId9"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363.xml"/><Relationship Id="rId7" Type="http://schemas.openxmlformats.org/officeDocument/2006/relationships/tags" Target="../tags/tag367.xml"/><Relationship Id="rId2" Type="http://schemas.openxmlformats.org/officeDocument/2006/relationships/tags" Target="../tags/tag362.xml"/><Relationship Id="rId1" Type="http://schemas.openxmlformats.org/officeDocument/2006/relationships/tags" Target="../tags/tag361.xml"/><Relationship Id="rId6" Type="http://schemas.openxmlformats.org/officeDocument/2006/relationships/tags" Target="../tags/tag366.xml"/><Relationship Id="rId5" Type="http://schemas.openxmlformats.org/officeDocument/2006/relationships/tags" Target="../tags/tag365.xml"/><Relationship Id="rId4" Type="http://schemas.openxmlformats.org/officeDocument/2006/relationships/tags" Target="../tags/tag364.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tags" Target="../tags/tag375.xml"/><Relationship Id="rId13" Type="http://schemas.openxmlformats.org/officeDocument/2006/relationships/notesSlide" Target="../notesSlides/notesSlide21.xml"/><Relationship Id="rId3" Type="http://schemas.openxmlformats.org/officeDocument/2006/relationships/tags" Target="../tags/tag370.xml"/><Relationship Id="rId7" Type="http://schemas.openxmlformats.org/officeDocument/2006/relationships/tags" Target="../tags/tag374.xml"/><Relationship Id="rId12" Type="http://schemas.openxmlformats.org/officeDocument/2006/relationships/slideLayout" Target="../slideLayouts/slideLayout7.xml"/><Relationship Id="rId2" Type="http://schemas.openxmlformats.org/officeDocument/2006/relationships/tags" Target="../tags/tag369.xml"/><Relationship Id="rId16" Type="http://schemas.openxmlformats.org/officeDocument/2006/relationships/image" Target="../media/image5.png"/><Relationship Id="rId1" Type="http://schemas.openxmlformats.org/officeDocument/2006/relationships/tags" Target="../tags/tag368.xml"/><Relationship Id="rId6" Type="http://schemas.openxmlformats.org/officeDocument/2006/relationships/tags" Target="../tags/tag373.xml"/><Relationship Id="rId11" Type="http://schemas.openxmlformats.org/officeDocument/2006/relationships/tags" Target="../tags/tag378.xml"/><Relationship Id="rId5" Type="http://schemas.openxmlformats.org/officeDocument/2006/relationships/tags" Target="../tags/tag372.xml"/><Relationship Id="rId15" Type="http://schemas.openxmlformats.org/officeDocument/2006/relationships/image" Target="../media/image57.png"/><Relationship Id="rId10" Type="http://schemas.openxmlformats.org/officeDocument/2006/relationships/tags" Target="../tags/tag377.xml"/><Relationship Id="rId4" Type="http://schemas.openxmlformats.org/officeDocument/2006/relationships/tags" Target="../tags/tag371.xml"/><Relationship Id="rId9" Type="http://schemas.openxmlformats.org/officeDocument/2006/relationships/tags" Target="../tags/tag376.xml"/><Relationship Id="rId14" Type="http://schemas.openxmlformats.org/officeDocument/2006/relationships/image" Target="../media/image56.pn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381.xml"/><Relationship Id="rId7" Type="http://schemas.openxmlformats.org/officeDocument/2006/relationships/tags" Target="../tags/tag385.xml"/><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tags" Target="../tags/tag384.xml"/><Relationship Id="rId5" Type="http://schemas.openxmlformats.org/officeDocument/2006/relationships/tags" Target="../tags/tag383.xml"/><Relationship Id="rId4" Type="http://schemas.openxmlformats.org/officeDocument/2006/relationships/tags" Target="../tags/tag382.xml"/><Relationship Id="rId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tags" Target="../tags/tag393.xml"/><Relationship Id="rId3" Type="http://schemas.openxmlformats.org/officeDocument/2006/relationships/tags" Target="../tags/tag388.xml"/><Relationship Id="rId7" Type="http://schemas.openxmlformats.org/officeDocument/2006/relationships/tags" Target="../tags/tag392.xml"/><Relationship Id="rId2" Type="http://schemas.openxmlformats.org/officeDocument/2006/relationships/tags" Target="../tags/tag387.xml"/><Relationship Id="rId1" Type="http://schemas.openxmlformats.org/officeDocument/2006/relationships/tags" Target="../tags/tag386.xml"/><Relationship Id="rId6" Type="http://schemas.openxmlformats.org/officeDocument/2006/relationships/tags" Target="../tags/tag391.xml"/><Relationship Id="rId11" Type="http://schemas.openxmlformats.org/officeDocument/2006/relationships/image" Target="../media/image58.png"/><Relationship Id="rId5" Type="http://schemas.openxmlformats.org/officeDocument/2006/relationships/tags" Target="../tags/tag390.xml"/><Relationship Id="rId10" Type="http://schemas.openxmlformats.org/officeDocument/2006/relationships/notesSlide" Target="../notesSlides/notesSlide23.xml"/><Relationship Id="rId4" Type="http://schemas.openxmlformats.org/officeDocument/2006/relationships/tags" Target="../tags/tag389.xml"/><Relationship Id="rId9"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tags" Target="../tags/tag401.xml"/><Relationship Id="rId13" Type="http://schemas.openxmlformats.org/officeDocument/2006/relationships/image" Target="../media/image60.jpeg"/><Relationship Id="rId3" Type="http://schemas.openxmlformats.org/officeDocument/2006/relationships/tags" Target="../tags/tag396.xml"/><Relationship Id="rId7" Type="http://schemas.openxmlformats.org/officeDocument/2006/relationships/tags" Target="../tags/tag400.xml"/><Relationship Id="rId12" Type="http://schemas.openxmlformats.org/officeDocument/2006/relationships/image" Target="../media/image59.png"/><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11" Type="http://schemas.openxmlformats.org/officeDocument/2006/relationships/notesSlide" Target="../notesSlides/notesSlide24.xml"/><Relationship Id="rId5" Type="http://schemas.openxmlformats.org/officeDocument/2006/relationships/tags" Target="../tags/tag398.xml"/><Relationship Id="rId10" Type="http://schemas.openxmlformats.org/officeDocument/2006/relationships/slideLayout" Target="../slideLayouts/slideLayout7.xml"/><Relationship Id="rId4" Type="http://schemas.openxmlformats.org/officeDocument/2006/relationships/tags" Target="../tags/tag397.xml"/><Relationship Id="rId9" Type="http://schemas.openxmlformats.org/officeDocument/2006/relationships/tags" Target="../tags/tag402.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405.xml"/><Relationship Id="rId7" Type="http://schemas.openxmlformats.org/officeDocument/2006/relationships/tags" Target="../tags/tag409.xml"/><Relationship Id="rId2" Type="http://schemas.openxmlformats.org/officeDocument/2006/relationships/tags" Target="../tags/tag404.xml"/><Relationship Id="rId1" Type="http://schemas.openxmlformats.org/officeDocument/2006/relationships/tags" Target="../tags/tag403.xml"/><Relationship Id="rId6" Type="http://schemas.openxmlformats.org/officeDocument/2006/relationships/tags" Target="../tags/tag408.xml"/><Relationship Id="rId5" Type="http://schemas.openxmlformats.org/officeDocument/2006/relationships/tags" Target="../tags/tag407.xml"/><Relationship Id="rId4" Type="http://schemas.openxmlformats.org/officeDocument/2006/relationships/tags" Target="../tags/tag406.xml"/><Relationship Id="rId9"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tags" Target="../tags/tag417.xml"/><Relationship Id="rId13" Type="http://schemas.openxmlformats.org/officeDocument/2006/relationships/notesSlide" Target="../notesSlides/notesSlide26.xml"/><Relationship Id="rId3" Type="http://schemas.openxmlformats.org/officeDocument/2006/relationships/tags" Target="../tags/tag412.xml"/><Relationship Id="rId7" Type="http://schemas.openxmlformats.org/officeDocument/2006/relationships/tags" Target="../tags/tag416.xml"/><Relationship Id="rId12" Type="http://schemas.openxmlformats.org/officeDocument/2006/relationships/slideLayout" Target="../slideLayouts/slideLayout7.xml"/><Relationship Id="rId2" Type="http://schemas.openxmlformats.org/officeDocument/2006/relationships/tags" Target="../tags/tag411.xml"/><Relationship Id="rId16" Type="http://schemas.openxmlformats.org/officeDocument/2006/relationships/image" Target="../media/image5.png"/><Relationship Id="rId1" Type="http://schemas.openxmlformats.org/officeDocument/2006/relationships/tags" Target="../tags/tag410.xml"/><Relationship Id="rId6" Type="http://schemas.openxmlformats.org/officeDocument/2006/relationships/tags" Target="../tags/tag415.xml"/><Relationship Id="rId11" Type="http://schemas.openxmlformats.org/officeDocument/2006/relationships/tags" Target="../tags/tag420.xml"/><Relationship Id="rId5" Type="http://schemas.openxmlformats.org/officeDocument/2006/relationships/tags" Target="../tags/tag414.xml"/><Relationship Id="rId15" Type="http://schemas.openxmlformats.org/officeDocument/2006/relationships/image" Target="../media/image62.png"/><Relationship Id="rId10" Type="http://schemas.openxmlformats.org/officeDocument/2006/relationships/tags" Target="../tags/tag419.xml"/><Relationship Id="rId4" Type="http://schemas.openxmlformats.org/officeDocument/2006/relationships/tags" Target="../tags/tag413.xml"/><Relationship Id="rId9" Type="http://schemas.openxmlformats.org/officeDocument/2006/relationships/tags" Target="../tags/tag418.xml"/><Relationship Id="rId14" Type="http://schemas.openxmlformats.org/officeDocument/2006/relationships/image" Target="../media/image61.png"/></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423.xml"/><Relationship Id="rId7" Type="http://schemas.openxmlformats.org/officeDocument/2006/relationships/tags" Target="../tags/tag427.xml"/><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tags" Target="../tags/tag426.xml"/><Relationship Id="rId5" Type="http://schemas.openxmlformats.org/officeDocument/2006/relationships/tags" Target="../tags/tag425.xml"/><Relationship Id="rId4" Type="http://schemas.openxmlformats.org/officeDocument/2006/relationships/tags" Target="../tags/tag424.xml"/><Relationship Id="rId9"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tags" Target="../tags/tag435.xml"/><Relationship Id="rId13" Type="http://schemas.openxmlformats.org/officeDocument/2006/relationships/notesSlide" Target="../notesSlides/notesSlide28.xml"/><Relationship Id="rId3" Type="http://schemas.openxmlformats.org/officeDocument/2006/relationships/tags" Target="../tags/tag430.xml"/><Relationship Id="rId7" Type="http://schemas.openxmlformats.org/officeDocument/2006/relationships/tags" Target="../tags/tag434.xml"/><Relationship Id="rId12" Type="http://schemas.openxmlformats.org/officeDocument/2006/relationships/slideLayout" Target="../slideLayouts/slideLayout7.xml"/><Relationship Id="rId2" Type="http://schemas.openxmlformats.org/officeDocument/2006/relationships/tags" Target="../tags/tag429.xml"/><Relationship Id="rId16" Type="http://schemas.openxmlformats.org/officeDocument/2006/relationships/image" Target="../media/image5.png"/><Relationship Id="rId1" Type="http://schemas.openxmlformats.org/officeDocument/2006/relationships/tags" Target="../tags/tag428.xml"/><Relationship Id="rId6" Type="http://schemas.openxmlformats.org/officeDocument/2006/relationships/tags" Target="../tags/tag433.xml"/><Relationship Id="rId11" Type="http://schemas.openxmlformats.org/officeDocument/2006/relationships/tags" Target="../tags/tag438.xml"/><Relationship Id="rId5" Type="http://schemas.openxmlformats.org/officeDocument/2006/relationships/tags" Target="../tags/tag432.xml"/><Relationship Id="rId15" Type="http://schemas.openxmlformats.org/officeDocument/2006/relationships/image" Target="../media/image60.jpeg"/><Relationship Id="rId10" Type="http://schemas.openxmlformats.org/officeDocument/2006/relationships/tags" Target="../tags/tag437.xml"/><Relationship Id="rId4" Type="http://schemas.openxmlformats.org/officeDocument/2006/relationships/tags" Target="../tags/tag431.xml"/><Relationship Id="rId9" Type="http://schemas.openxmlformats.org/officeDocument/2006/relationships/tags" Target="../tags/tag436.xml"/><Relationship Id="rId14" Type="http://schemas.openxmlformats.org/officeDocument/2006/relationships/image" Target="../media/image63.png"/></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441.xml"/><Relationship Id="rId7" Type="http://schemas.openxmlformats.org/officeDocument/2006/relationships/tags" Target="../tags/tag445.xml"/><Relationship Id="rId2" Type="http://schemas.openxmlformats.org/officeDocument/2006/relationships/tags" Target="../tags/tag440.xml"/><Relationship Id="rId1" Type="http://schemas.openxmlformats.org/officeDocument/2006/relationships/tags" Target="../tags/tag439.xml"/><Relationship Id="rId6" Type="http://schemas.openxmlformats.org/officeDocument/2006/relationships/tags" Target="../tags/tag444.xml"/><Relationship Id="rId5" Type="http://schemas.openxmlformats.org/officeDocument/2006/relationships/tags" Target="../tags/tag443.xml"/><Relationship Id="rId4" Type="http://schemas.openxmlformats.org/officeDocument/2006/relationships/tags" Target="../tags/tag442.xml"/><Relationship Id="rId9"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tags" Target="../tags/tag39.xml"/><Relationship Id="rId18" Type="http://schemas.openxmlformats.org/officeDocument/2006/relationships/image" Target="../media/image6.jpeg"/><Relationship Id="rId3" Type="http://schemas.openxmlformats.org/officeDocument/2006/relationships/tags" Target="../tags/tag29.xml"/><Relationship Id="rId21" Type="http://schemas.openxmlformats.org/officeDocument/2006/relationships/slide" Target="slide13.xml"/><Relationship Id="rId7" Type="http://schemas.openxmlformats.org/officeDocument/2006/relationships/tags" Target="../tags/tag33.xml"/><Relationship Id="rId12" Type="http://schemas.openxmlformats.org/officeDocument/2006/relationships/tags" Target="../tags/tag38.xml"/><Relationship Id="rId17" Type="http://schemas.openxmlformats.org/officeDocument/2006/relationships/notesSlide" Target="../notesSlides/notesSlide3.xml"/><Relationship Id="rId2" Type="http://schemas.openxmlformats.org/officeDocument/2006/relationships/tags" Target="../tags/tag28.xml"/><Relationship Id="rId16" Type="http://schemas.openxmlformats.org/officeDocument/2006/relationships/slideLayout" Target="../slideLayouts/slideLayout6.xml"/><Relationship Id="rId20" Type="http://schemas.openxmlformats.org/officeDocument/2006/relationships/slide" Target="slide36.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tags" Target="../tags/tag37.xml"/><Relationship Id="rId24" Type="http://schemas.openxmlformats.org/officeDocument/2006/relationships/slide" Target="slide71.xml"/><Relationship Id="rId5" Type="http://schemas.openxmlformats.org/officeDocument/2006/relationships/tags" Target="../tags/tag31.xml"/><Relationship Id="rId15" Type="http://schemas.openxmlformats.org/officeDocument/2006/relationships/tags" Target="../tags/tag41.xml"/><Relationship Id="rId23" Type="http://schemas.openxmlformats.org/officeDocument/2006/relationships/slide" Target="slide32.xml"/><Relationship Id="rId10" Type="http://schemas.openxmlformats.org/officeDocument/2006/relationships/tags" Target="../tags/tag36.xml"/><Relationship Id="rId19" Type="http://schemas.openxmlformats.org/officeDocument/2006/relationships/slide" Target="slide3.xml"/><Relationship Id="rId4" Type="http://schemas.openxmlformats.org/officeDocument/2006/relationships/tags" Target="../tags/tag30.xml"/><Relationship Id="rId9" Type="http://schemas.openxmlformats.org/officeDocument/2006/relationships/tags" Target="../tags/tag35.xml"/><Relationship Id="rId14" Type="http://schemas.openxmlformats.org/officeDocument/2006/relationships/tags" Target="../tags/tag40.xml"/><Relationship Id="rId22" Type="http://schemas.openxmlformats.org/officeDocument/2006/relationships/slide" Target="slide17.xml"/></Relationships>
</file>

<file path=ppt/slides/_rels/slide30.xml.rels><?xml version="1.0" encoding="UTF-8" standalone="yes"?>
<Relationships xmlns="http://schemas.openxmlformats.org/package/2006/relationships"><Relationship Id="rId8" Type="http://schemas.openxmlformats.org/officeDocument/2006/relationships/tags" Target="../tags/tag453.xml"/><Relationship Id="rId13" Type="http://schemas.openxmlformats.org/officeDocument/2006/relationships/image" Target="../media/image64.jpeg"/><Relationship Id="rId3" Type="http://schemas.openxmlformats.org/officeDocument/2006/relationships/tags" Target="../tags/tag448.xml"/><Relationship Id="rId7" Type="http://schemas.openxmlformats.org/officeDocument/2006/relationships/tags" Target="../tags/tag452.xml"/><Relationship Id="rId12" Type="http://schemas.openxmlformats.org/officeDocument/2006/relationships/notesSlide" Target="../notesSlides/notesSlide30.xml"/><Relationship Id="rId2" Type="http://schemas.openxmlformats.org/officeDocument/2006/relationships/tags" Target="../tags/tag447.xml"/><Relationship Id="rId1" Type="http://schemas.openxmlformats.org/officeDocument/2006/relationships/tags" Target="../tags/tag446.xml"/><Relationship Id="rId6" Type="http://schemas.openxmlformats.org/officeDocument/2006/relationships/tags" Target="../tags/tag451.xml"/><Relationship Id="rId11" Type="http://schemas.openxmlformats.org/officeDocument/2006/relationships/slideLayout" Target="../slideLayouts/slideLayout7.xml"/><Relationship Id="rId5" Type="http://schemas.openxmlformats.org/officeDocument/2006/relationships/tags" Target="../tags/tag450.xml"/><Relationship Id="rId10" Type="http://schemas.openxmlformats.org/officeDocument/2006/relationships/tags" Target="../tags/tag455.xml"/><Relationship Id="rId4" Type="http://schemas.openxmlformats.org/officeDocument/2006/relationships/tags" Target="../tags/tag449.xml"/><Relationship Id="rId9" Type="http://schemas.openxmlformats.org/officeDocument/2006/relationships/tags" Target="../tags/tag454.xml"/><Relationship Id="rId14" Type="http://schemas.openxmlformats.org/officeDocument/2006/relationships/image" Target="../media/image5.png"/></Relationships>
</file>

<file path=ppt/slides/_rels/slide31.xml.rels><?xml version="1.0" encoding="UTF-8" standalone="yes"?>
<Relationships xmlns="http://schemas.openxmlformats.org/package/2006/relationships"><Relationship Id="rId13" Type="http://schemas.openxmlformats.org/officeDocument/2006/relationships/tags" Target="../tags/tag468.xml"/><Relationship Id="rId18" Type="http://schemas.openxmlformats.org/officeDocument/2006/relationships/tags" Target="../tags/tag473.xml"/><Relationship Id="rId26" Type="http://schemas.openxmlformats.org/officeDocument/2006/relationships/tags" Target="../tags/tag481.xml"/><Relationship Id="rId39" Type="http://schemas.openxmlformats.org/officeDocument/2006/relationships/tags" Target="../tags/tag494.xml"/><Relationship Id="rId21" Type="http://schemas.openxmlformats.org/officeDocument/2006/relationships/tags" Target="../tags/tag476.xml"/><Relationship Id="rId34" Type="http://schemas.openxmlformats.org/officeDocument/2006/relationships/tags" Target="../tags/tag489.xml"/><Relationship Id="rId42" Type="http://schemas.openxmlformats.org/officeDocument/2006/relationships/tags" Target="../tags/tag497.xml"/><Relationship Id="rId47" Type="http://schemas.openxmlformats.org/officeDocument/2006/relationships/tags" Target="../tags/tag502.xml"/><Relationship Id="rId50" Type="http://schemas.openxmlformats.org/officeDocument/2006/relationships/tags" Target="../tags/tag505.xml"/><Relationship Id="rId55" Type="http://schemas.openxmlformats.org/officeDocument/2006/relationships/tags" Target="../tags/tag510.xml"/><Relationship Id="rId63" Type="http://schemas.openxmlformats.org/officeDocument/2006/relationships/notesSlide" Target="../notesSlides/notesSlide31.xml"/><Relationship Id="rId7" Type="http://schemas.openxmlformats.org/officeDocument/2006/relationships/tags" Target="../tags/tag462.xml"/><Relationship Id="rId2" Type="http://schemas.openxmlformats.org/officeDocument/2006/relationships/tags" Target="../tags/tag457.xml"/><Relationship Id="rId16" Type="http://schemas.openxmlformats.org/officeDocument/2006/relationships/tags" Target="../tags/tag471.xml"/><Relationship Id="rId20" Type="http://schemas.openxmlformats.org/officeDocument/2006/relationships/tags" Target="../tags/tag475.xml"/><Relationship Id="rId29" Type="http://schemas.openxmlformats.org/officeDocument/2006/relationships/tags" Target="../tags/tag484.xml"/><Relationship Id="rId41" Type="http://schemas.openxmlformats.org/officeDocument/2006/relationships/tags" Target="../tags/tag496.xml"/><Relationship Id="rId54" Type="http://schemas.openxmlformats.org/officeDocument/2006/relationships/tags" Target="../tags/tag509.xml"/><Relationship Id="rId62" Type="http://schemas.openxmlformats.org/officeDocument/2006/relationships/slideLayout" Target="../slideLayouts/slideLayout6.xml"/><Relationship Id="rId1" Type="http://schemas.openxmlformats.org/officeDocument/2006/relationships/tags" Target="../tags/tag456.xml"/><Relationship Id="rId6" Type="http://schemas.openxmlformats.org/officeDocument/2006/relationships/tags" Target="../tags/tag461.xml"/><Relationship Id="rId11" Type="http://schemas.openxmlformats.org/officeDocument/2006/relationships/tags" Target="../tags/tag466.xml"/><Relationship Id="rId24" Type="http://schemas.openxmlformats.org/officeDocument/2006/relationships/tags" Target="../tags/tag479.xml"/><Relationship Id="rId32" Type="http://schemas.openxmlformats.org/officeDocument/2006/relationships/tags" Target="../tags/tag487.xml"/><Relationship Id="rId37" Type="http://schemas.openxmlformats.org/officeDocument/2006/relationships/tags" Target="../tags/tag492.xml"/><Relationship Id="rId40" Type="http://schemas.openxmlformats.org/officeDocument/2006/relationships/tags" Target="../tags/tag495.xml"/><Relationship Id="rId45" Type="http://schemas.openxmlformats.org/officeDocument/2006/relationships/tags" Target="../tags/tag500.xml"/><Relationship Id="rId53" Type="http://schemas.openxmlformats.org/officeDocument/2006/relationships/tags" Target="../tags/tag508.xml"/><Relationship Id="rId58" Type="http://schemas.openxmlformats.org/officeDocument/2006/relationships/tags" Target="../tags/tag513.xml"/><Relationship Id="rId5" Type="http://schemas.openxmlformats.org/officeDocument/2006/relationships/tags" Target="../tags/tag460.xml"/><Relationship Id="rId15" Type="http://schemas.openxmlformats.org/officeDocument/2006/relationships/tags" Target="../tags/tag470.xml"/><Relationship Id="rId23" Type="http://schemas.openxmlformats.org/officeDocument/2006/relationships/tags" Target="../tags/tag478.xml"/><Relationship Id="rId28" Type="http://schemas.openxmlformats.org/officeDocument/2006/relationships/tags" Target="../tags/tag483.xml"/><Relationship Id="rId36" Type="http://schemas.openxmlformats.org/officeDocument/2006/relationships/tags" Target="../tags/tag491.xml"/><Relationship Id="rId49" Type="http://schemas.openxmlformats.org/officeDocument/2006/relationships/tags" Target="../tags/tag504.xml"/><Relationship Id="rId57" Type="http://schemas.openxmlformats.org/officeDocument/2006/relationships/tags" Target="../tags/tag512.xml"/><Relationship Id="rId61" Type="http://schemas.openxmlformats.org/officeDocument/2006/relationships/tags" Target="../tags/tag516.xml"/><Relationship Id="rId10" Type="http://schemas.openxmlformats.org/officeDocument/2006/relationships/tags" Target="../tags/tag465.xml"/><Relationship Id="rId19" Type="http://schemas.openxmlformats.org/officeDocument/2006/relationships/tags" Target="../tags/tag474.xml"/><Relationship Id="rId31" Type="http://schemas.openxmlformats.org/officeDocument/2006/relationships/tags" Target="../tags/tag486.xml"/><Relationship Id="rId44" Type="http://schemas.openxmlformats.org/officeDocument/2006/relationships/tags" Target="../tags/tag499.xml"/><Relationship Id="rId52" Type="http://schemas.openxmlformats.org/officeDocument/2006/relationships/tags" Target="../tags/tag507.xml"/><Relationship Id="rId60" Type="http://schemas.openxmlformats.org/officeDocument/2006/relationships/tags" Target="../tags/tag515.xml"/><Relationship Id="rId4" Type="http://schemas.openxmlformats.org/officeDocument/2006/relationships/tags" Target="../tags/tag459.xml"/><Relationship Id="rId9" Type="http://schemas.openxmlformats.org/officeDocument/2006/relationships/tags" Target="../tags/tag464.xml"/><Relationship Id="rId14" Type="http://schemas.openxmlformats.org/officeDocument/2006/relationships/tags" Target="../tags/tag469.xml"/><Relationship Id="rId22" Type="http://schemas.openxmlformats.org/officeDocument/2006/relationships/tags" Target="../tags/tag477.xml"/><Relationship Id="rId27" Type="http://schemas.openxmlformats.org/officeDocument/2006/relationships/tags" Target="../tags/tag482.xml"/><Relationship Id="rId30" Type="http://schemas.openxmlformats.org/officeDocument/2006/relationships/tags" Target="../tags/tag485.xml"/><Relationship Id="rId35" Type="http://schemas.openxmlformats.org/officeDocument/2006/relationships/tags" Target="../tags/tag490.xml"/><Relationship Id="rId43" Type="http://schemas.openxmlformats.org/officeDocument/2006/relationships/tags" Target="../tags/tag498.xml"/><Relationship Id="rId48" Type="http://schemas.openxmlformats.org/officeDocument/2006/relationships/tags" Target="../tags/tag503.xml"/><Relationship Id="rId56" Type="http://schemas.openxmlformats.org/officeDocument/2006/relationships/tags" Target="../tags/tag511.xml"/><Relationship Id="rId64" Type="http://schemas.openxmlformats.org/officeDocument/2006/relationships/image" Target="../media/image65.png"/><Relationship Id="rId8" Type="http://schemas.openxmlformats.org/officeDocument/2006/relationships/tags" Target="../tags/tag463.xml"/><Relationship Id="rId51" Type="http://schemas.openxmlformats.org/officeDocument/2006/relationships/tags" Target="../tags/tag506.xml"/><Relationship Id="rId3" Type="http://schemas.openxmlformats.org/officeDocument/2006/relationships/tags" Target="../tags/tag458.xml"/><Relationship Id="rId12" Type="http://schemas.openxmlformats.org/officeDocument/2006/relationships/tags" Target="../tags/tag467.xml"/><Relationship Id="rId17" Type="http://schemas.openxmlformats.org/officeDocument/2006/relationships/tags" Target="../tags/tag472.xml"/><Relationship Id="rId25" Type="http://schemas.openxmlformats.org/officeDocument/2006/relationships/tags" Target="../tags/tag480.xml"/><Relationship Id="rId33" Type="http://schemas.openxmlformats.org/officeDocument/2006/relationships/tags" Target="../tags/tag488.xml"/><Relationship Id="rId38" Type="http://schemas.openxmlformats.org/officeDocument/2006/relationships/tags" Target="../tags/tag493.xml"/><Relationship Id="rId46" Type="http://schemas.openxmlformats.org/officeDocument/2006/relationships/tags" Target="../tags/tag501.xml"/><Relationship Id="rId59" Type="http://schemas.openxmlformats.org/officeDocument/2006/relationships/tags" Target="../tags/tag514.xml"/></Relationships>
</file>

<file path=ppt/slides/_rels/slide32.xml.rels><?xml version="1.0" encoding="UTF-8" standalone="yes"?>
<Relationships xmlns="http://schemas.openxmlformats.org/package/2006/relationships"><Relationship Id="rId8" Type="http://schemas.openxmlformats.org/officeDocument/2006/relationships/tags" Target="../tags/tag524.xml"/><Relationship Id="rId13" Type="http://schemas.openxmlformats.org/officeDocument/2006/relationships/tags" Target="../tags/tag529.xml"/><Relationship Id="rId18" Type="http://schemas.openxmlformats.org/officeDocument/2006/relationships/image" Target="../media/image6.jpeg"/><Relationship Id="rId3" Type="http://schemas.openxmlformats.org/officeDocument/2006/relationships/tags" Target="../tags/tag519.xml"/><Relationship Id="rId21" Type="http://schemas.openxmlformats.org/officeDocument/2006/relationships/slide" Target="slide13.xml"/><Relationship Id="rId7" Type="http://schemas.openxmlformats.org/officeDocument/2006/relationships/tags" Target="../tags/tag523.xml"/><Relationship Id="rId12" Type="http://schemas.openxmlformats.org/officeDocument/2006/relationships/tags" Target="../tags/tag528.xml"/><Relationship Id="rId17" Type="http://schemas.openxmlformats.org/officeDocument/2006/relationships/notesSlide" Target="../notesSlides/notesSlide32.xml"/><Relationship Id="rId2" Type="http://schemas.openxmlformats.org/officeDocument/2006/relationships/tags" Target="../tags/tag518.xml"/><Relationship Id="rId16" Type="http://schemas.openxmlformats.org/officeDocument/2006/relationships/slideLayout" Target="../slideLayouts/slideLayout6.xml"/><Relationship Id="rId20" Type="http://schemas.openxmlformats.org/officeDocument/2006/relationships/slide" Target="slide57.xml"/><Relationship Id="rId1" Type="http://schemas.openxmlformats.org/officeDocument/2006/relationships/tags" Target="../tags/tag517.xml"/><Relationship Id="rId6" Type="http://schemas.openxmlformats.org/officeDocument/2006/relationships/tags" Target="../tags/tag522.xml"/><Relationship Id="rId11" Type="http://schemas.openxmlformats.org/officeDocument/2006/relationships/tags" Target="../tags/tag527.xml"/><Relationship Id="rId5" Type="http://schemas.openxmlformats.org/officeDocument/2006/relationships/tags" Target="../tags/tag521.xml"/><Relationship Id="rId15" Type="http://schemas.openxmlformats.org/officeDocument/2006/relationships/tags" Target="../tags/tag531.xml"/><Relationship Id="rId23" Type="http://schemas.openxmlformats.org/officeDocument/2006/relationships/slide" Target="slide32.xml"/><Relationship Id="rId10" Type="http://schemas.openxmlformats.org/officeDocument/2006/relationships/tags" Target="../tags/tag526.xml"/><Relationship Id="rId19" Type="http://schemas.openxmlformats.org/officeDocument/2006/relationships/slide" Target="slide3.xml"/><Relationship Id="rId4" Type="http://schemas.openxmlformats.org/officeDocument/2006/relationships/tags" Target="../tags/tag520.xml"/><Relationship Id="rId9" Type="http://schemas.openxmlformats.org/officeDocument/2006/relationships/tags" Target="../tags/tag525.xml"/><Relationship Id="rId14" Type="http://schemas.openxmlformats.org/officeDocument/2006/relationships/tags" Target="../tags/tag530.xml"/><Relationship Id="rId22" Type="http://schemas.openxmlformats.org/officeDocument/2006/relationships/slide" Target="slide17.xml"/></Relationships>
</file>

<file path=ppt/slides/_rels/slide33.xml.rels><?xml version="1.0" encoding="UTF-8" standalone="yes"?>
<Relationships xmlns="http://schemas.openxmlformats.org/package/2006/relationships"><Relationship Id="rId8" Type="http://schemas.openxmlformats.org/officeDocument/2006/relationships/tags" Target="../tags/tag539.xml"/><Relationship Id="rId3" Type="http://schemas.openxmlformats.org/officeDocument/2006/relationships/tags" Target="../tags/tag534.xml"/><Relationship Id="rId7" Type="http://schemas.openxmlformats.org/officeDocument/2006/relationships/tags" Target="../tags/tag538.xml"/><Relationship Id="rId2" Type="http://schemas.openxmlformats.org/officeDocument/2006/relationships/tags" Target="../tags/tag533.xml"/><Relationship Id="rId1" Type="http://schemas.openxmlformats.org/officeDocument/2006/relationships/tags" Target="../tags/tag532.xml"/><Relationship Id="rId6" Type="http://schemas.openxmlformats.org/officeDocument/2006/relationships/tags" Target="../tags/tag537.xml"/><Relationship Id="rId11" Type="http://schemas.openxmlformats.org/officeDocument/2006/relationships/image" Target="../media/image66.wmf"/><Relationship Id="rId5" Type="http://schemas.openxmlformats.org/officeDocument/2006/relationships/tags" Target="../tags/tag536.xml"/><Relationship Id="rId10" Type="http://schemas.openxmlformats.org/officeDocument/2006/relationships/notesSlide" Target="../notesSlides/notesSlide33.xml"/><Relationship Id="rId4" Type="http://schemas.openxmlformats.org/officeDocument/2006/relationships/tags" Target="../tags/tag535.xml"/><Relationship Id="rId9"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tags" Target="../tags/tag547.xml"/><Relationship Id="rId13" Type="http://schemas.openxmlformats.org/officeDocument/2006/relationships/slideLayout" Target="../slideLayouts/slideLayout7.xml"/><Relationship Id="rId3" Type="http://schemas.openxmlformats.org/officeDocument/2006/relationships/tags" Target="../tags/tag542.xml"/><Relationship Id="rId7" Type="http://schemas.openxmlformats.org/officeDocument/2006/relationships/tags" Target="../tags/tag546.xml"/><Relationship Id="rId12" Type="http://schemas.openxmlformats.org/officeDocument/2006/relationships/tags" Target="../tags/tag551.xml"/><Relationship Id="rId17" Type="http://schemas.openxmlformats.org/officeDocument/2006/relationships/image" Target="../media/image68.png"/><Relationship Id="rId2" Type="http://schemas.openxmlformats.org/officeDocument/2006/relationships/tags" Target="../tags/tag541.xml"/><Relationship Id="rId16" Type="http://schemas.openxmlformats.org/officeDocument/2006/relationships/image" Target="../media/image67.png"/><Relationship Id="rId1" Type="http://schemas.openxmlformats.org/officeDocument/2006/relationships/tags" Target="../tags/tag540.xml"/><Relationship Id="rId6" Type="http://schemas.openxmlformats.org/officeDocument/2006/relationships/tags" Target="../tags/tag545.xml"/><Relationship Id="rId11" Type="http://schemas.openxmlformats.org/officeDocument/2006/relationships/tags" Target="../tags/tag550.xml"/><Relationship Id="rId5" Type="http://schemas.openxmlformats.org/officeDocument/2006/relationships/tags" Target="../tags/tag544.xml"/><Relationship Id="rId15" Type="http://schemas.openxmlformats.org/officeDocument/2006/relationships/image" Target="../media/image38.png"/><Relationship Id="rId10" Type="http://schemas.openxmlformats.org/officeDocument/2006/relationships/tags" Target="../tags/tag549.xml"/><Relationship Id="rId4" Type="http://schemas.openxmlformats.org/officeDocument/2006/relationships/tags" Target="../tags/tag543.xml"/><Relationship Id="rId9" Type="http://schemas.openxmlformats.org/officeDocument/2006/relationships/tags" Target="../tags/tag548.xml"/><Relationship Id="rId1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554.xml"/><Relationship Id="rId7" Type="http://schemas.openxmlformats.org/officeDocument/2006/relationships/tags" Target="../tags/tag558.xml"/><Relationship Id="rId2" Type="http://schemas.openxmlformats.org/officeDocument/2006/relationships/tags" Target="../tags/tag553.xml"/><Relationship Id="rId1" Type="http://schemas.openxmlformats.org/officeDocument/2006/relationships/tags" Target="../tags/tag552.xml"/><Relationship Id="rId6" Type="http://schemas.openxmlformats.org/officeDocument/2006/relationships/tags" Target="../tags/tag557.xml"/><Relationship Id="rId5" Type="http://schemas.openxmlformats.org/officeDocument/2006/relationships/tags" Target="../tags/tag556.xml"/><Relationship Id="rId4" Type="http://schemas.openxmlformats.org/officeDocument/2006/relationships/tags" Target="../tags/tag555.xml"/><Relationship Id="rId9"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8" Type="http://schemas.openxmlformats.org/officeDocument/2006/relationships/tags" Target="../tags/tag566.xml"/><Relationship Id="rId13" Type="http://schemas.openxmlformats.org/officeDocument/2006/relationships/tags" Target="../tags/tag571.xml"/><Relationship Id="rId18" Type="http://schemas.openxmlformats.org/officeDocument/2006/relationships/slideLayout" Target="../slideLayouts/slideLayout6.xml"/><Relationship Id="rId26" Type="http://schemas.openxmlformats.org/officeDocument/2006/relationships/slide" Target="slide65.xml"/><Relationship Id="rId3" Type="http://schemas.openxmlformats.org/officeDocument/2006/relationships/tags" Target="../tags/tag561.xml"/><Relationship Id="rId21" Type="http://schemas.openxmlformats.org/officeDocument/2006/relationships/slide" Target="slide3.xml"/><Relationship Id="rId7" Type="http://schemas.openxmlformats.org/officeDocument/2006/relationships/tags" Target="../tags/tag565.xml"/><Relationship Id="rId12" Type="http://schemas.openxmlformats.org/officeDocument/2006/relationships/tags" Target="../tags/tag570.xml"/><Relationship Id="rId17" Type="http://schemas.openxmlformats.org/officeDocument/2006/relationships/tags" Target="../tags/tag575.xml"/><Relationship Id="rId25" Type="http://schemas.openxmlformats.org/officeDocument/2006/relationships/slide" Target="slide71.xml"/><Relationship Id="rId2" Type="http://schemas.openxmlformats.org/officeDocument/2006/relationships/tags" Target="../tags/tag560.xml"/><Relationship Id="rId16" Type="http://schemas.openxmlformats.org/officeDocument/2006/relationships/tags" Target="../tags/tag574.xml"/><Relationship Id="rId20" Type="http://schemas.openxmlformats.org/officeDocument/2006/relationships/image" Target="../media/image6.jpeg"/><Relationship Id="rId1" Type="http://schemas.openxmlformats.org/officeDocument/2006/relationships/tags" Target="../tags/tag559.xml"/><Relationship Id="rId6" Type="http://schemas.openxmlformats.org/officeDocument/2006/relationships/tags" Target="../tags/tag564.xml"/><Relationship Id="rId11" Type="http://schemas.openxmlformats.org/officeDocument/2006/relationships/tags" Target="../tags/tag569.xml"/><Relationship Id="rId24" Type="http://schemas.openxmlformats.org/officeDocument/2006/relationships/slide" Target="slide54.xml"/><Relationship Id="rId5" Type="http://schemas.openxmlformats.org/officeDocument/2006/relationships/tags" Target="../tags/tag563.xml"/><Relationship Id="rId15" Type="http://schemas.openxmlformats.org/officeDocument/2006/relationships/tags" Target="../tags/tag573.xml"/><Relationship Id="rId23" Type="http://schemas.openxmlformats.org/officeDocument/2006/relationships/slide" Target="slide49.xml"/><Relationship Id="rId28" Type="http://schemas.openxmlformats.org/officeDocument/2006/relationships/slide" Target="slide69.xml"/><Relationship Id="rId10" Type="http://schemas.openxmlformats.org/officeDocument/2006/relationships/tags" Target="../tags/tag568.xml"/><Relationship Id="rId19" Type="http://schemas.openxmlformats.org/officeDocument/2006/relationships/notesSlide" Target="../notesSlides/notesSlide36.xml"/><Relationship Id="rId4" Type="http://schemas.openxmlformats.org/officeDocument/2006/relationships/tags" Target="../tags/tag562.xml"/><Relationship Id="rId9" Type="http://schemas.openxmlformats.org/officeDocument/2006/relationships/tags" Target="../tags/tag567.xml"/><Relationship Id="rId14" Type="http://schemas.openxmlformats.org/officeDocument/2006/relationships/tags" Target="../tags/tag572.xml"/><Relationship Id="rId22" Type="http://schemas.openxmlformats.org/officeDocument/2006/relationships/slide" Target="slide36.xml"/><Relationship Id="rId27" Type="http://schemas.openxmlformats.org/officeDocument/2006/relationships/slide" Target="slide67.xml"/></Relationships>
</file>

<file path=ppt/slides/_rels/slide37.xml.rels><?xml version="1.0" encoding="UTF-8" standalone="yes"?>
<Relationships xmlns="http://schemas.openxmlformats.org/package/2006/relationships"><Relationship Id="rId8" Type="http://schemas.openxmlformats.org/officeDocument/2006/relationships/tags" Target="../tags/tag583.xml"/><Relationship Id="rId3" Type="http://schemas.openxmlformats.org/officeDocument/2006/relationships/tags" Target="../tags/tag578.xml"/><Relationship Id="rId7" Type="http://schemas.openxmlformats.org/officeDocument/2006/relationships/tags" Target="../tags/tag582.xml"/><Relationship Id="rId12" Type="http://schemas.openxmlformats.org/officeDocument/2006/relationships/image" Target="../media/image69.png"/><Relationship Id="rId2" Type="http://schemas.openxmlformats.org/officeDocument/2006/relationships/tags" Target="../tags/tag577.xml"/><Relationship Id="rId1" Type="http://schemas.openxmlformats.org/officeDocument/2006/relationships/tags" Target="../tags/tag576.xml"/><Relationship Id="rId6" Type="http://schemas.openxmlformats.org/officeDocument/2006/relationships/tags" Target="../tags/tag581.xml"/><Relationship Id="rId11" Type="http://schemas.openxmlformats.org/officeDocument/2006/relationships/notesSlide" Target="../notesSlides/notesSlide37.xml"/><Relationship Id="rId5" Type="http://schemas.openxmlformats.org/officeDocument/2006/relationships/tags" Target="../tags/tag580.xml"/><Relationship Id="rId10" Type="http://schemas.openxmlformats.org/officeDocument/2006/relationships/slideLayout" Target="../slideLayouts/slideLayout7.xml"/><Relationship Id="rId4" Type="http://schemas.openxmlformats.org/officeDocument/2006/relationships/tags" Target="../tags/tag579.xml"/><Relationship Id="rId9" Type="http://schemas.openxmlformats.org/officeDocument/2006/relationships/tags" Target="../tags/tag584.xml"/></Relationships>
</file>

<file path=ppt/slides/_rels/slide38.xml.rels><?xml version="1.0" encoding="UTF-8" standalone="yes"?>
<Relationships xmlns="http://schemas.openxmlformats.org/package/2006/relationships"><Relationship Id="rId8" Type="http://schemas.openxmlformats.org/officeDocument/2006/relationships/tags" Target="../tags/tag592.xml"/><Relationship Id="rId3" Type="http://schemas.openxmlformats.org/officeDocument/2006/relationships/tags" Target="../tags/tag587.xml"/><Relationship Id="rId7" Type="http://schemas.openxmlformats.org/officeDocument/2006/relationships/tags" Target="../tags/tag591.xml"/><Relationship Id="rId12" Type="http://schemas.openxmlformats.org/officeDocument/2006/relationships/image" Target="../media/image69.png"/><Relationship Id="rId2" Type="http://schemas.openxmlformats.org/officeDocument/2006/relationships/tags" Target="../tags/tag586.xml"/><Relationship Id="rId1" Type="http://schemas.openxmlformats.org/officeDocument/2006/relationships/tags" Target="../tags/tag585.xml"/><Relationship Id="rId6" Type="http://schemas.openxmlformats.org/officeDocument/2006/relationships/tags" Target="../tags/tag590.xml"/><Relationship Id="rId11" Type="http://schemas.openxmlformats.org/officeDocument/2006/relationships/notesSlide" Target="../notesSlides/notesSlide38.xml"/><Relationship Id="rId5" Type="http://schemas.openxmlformats.org/officeDocument/2006/relationships/tags" Target="../tags/tag589.xml"/><Relationship Id="rId10" Type="http://schemas.openxmlformats.org/officeDocument/2006/relationships/slideLayout" Target="../slideLayouts/slideLayout7.xml"/><Relationship Id="rId4" Type="http://schemas.openxmlformats.org/officeDocument/2006/relationships/tags" Target="../tags/tag588.xml"/><Relationship Id="rId9" Type="http://schemas.openxmlformats.org/officeDocument/2006/relationships/tags" Target="../tags/tag593.xml"/></Relationships>
</file>

<file path=ppt/slides/_rels/slide39.xml.rels><?xml version="1.0" encoding="UTF-8" standalone="yes"?>
<Relationships xmlns="http://schemas.openxmlformats.org/package/2006/relationships"><Relationship Id="rId8" Type="http://schemas.openxmlformats.org/officeDocument/2006/relationships/tags" Target="../tags/tag601.xml"/><Relationship Id="rId13" Type="http://schemas.openxmlformats.org/officeDocument/2006/relationships/image" Target="../media/image69.png"/><Relationship Id="rId3" Type="http://schemas.openxmlformats.org/officeDocument/2006/relationships/tags" Target="../tags/tag596.xml"/><Relationship Id="rId7" Type="http://schemas.openxmlformats.org/officeDocument/2006/relationships/tags" Target="../tags/tag600.xml"/><Relationship Id="rId12" Type="http://schemas.openxmlformats.org/officeDocument/2006/relationships/notesSlide" Target="../notesSlides/notesSlide39.xml"/><Relationship Id="rId2" Type="http://schemas.openxmlformats.org/officeDocument/2006/relationships/tags" Target="../tags/tag595.xml"/><Relationship Id="rId1" Type="http://schemas.openxmlformats.org/officeDocument/2006/relationships/tags" Target="../tags/tag594.xml"/><Relationship Id="rId6" Type="http://schemas.openxmlformats.org/officeDocument/2006/relationships/tags" Target="../tags/tag599.xml"/><Relationship Id="rId11" Type="http://schemas.openxmlformats.org/officeDocument/2006/relationships/slideLayout" Target="../slideLayouts/slideLayout7.xml"/><Relationship Id="rId5" Type="http://schemas.openxmlformats.org/officeDocument/2006/relationships/tags" Target="../tags/tag598.xml"/><Relationship Id="rId10" Type="http://schemas.openxmlformats.org/officeDocument/2006/relationships/tags" Target="../tags/tag603.xml"/><Relationship Id="rId4" Type="http://schemas.openxmlformats.org/officeDocument/2006/relationships/tags" Target="../tags/tag597.xml"/><Relationship Id="rId9" Type="http://schemas.openxmlformats.org/officeDocument/2006/relationships/tags" Target="../tags/tag602.xml"/></Relationships>
</file>

<file path=ppt/slides/_rels/slide4.xml.rels><?xml version="1.0" encoding="UTF-8" standalone="yes"?>
<Relationships xmlns="http://schemas.openxmlformats.org/package/2006/relationships"><Relationship Id="rId8" Type="http://schemas.openxmlformats.org/officeDocument/2006/relationships/tags" Target="../tags/tag49.xml"/><Relationship Id="rId13" Type="http://schemas.openxmlformats.org/officeDocument/2006/relationships/notesSlide" Target="../notesSlides/notesSlide4.xml"/><Relationship Id="rId3" Type="http://schemas.openxmlformats.org/officeDocument/2006/relationships/tags" Target="../tags/tag44.xml"/><Relationship Id="rId7" Type="http://schemas.openxmlformats.org/officeDocument/2006/relationships/tags" Target="../tags/tag48.xml"/><Relationship Id="rId12" Type="http://schemas.openxmlformats.org/officeDocument/2006/relationships/slideLayout" Target="../slideLayouts/slideLayout1.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tags" Target="../tags/tag50.xml"/><Relationship Id="rId5" Type="http://schemas.openxmlformats.org/officeDocument/2006/relationships/tags" Target="../tags/tag46.xml"/><Relationship Id="rId15" Type="http://schemas.openxmlformats.org/officeDocument/2006/relationships/image" Target="../media/image7.png"/><Relationship Id="rId10" Type="http://schemas.openxmlformats.org/officeDocument/2006/relationships/video" Target="../media/media1.mov"/><Relationship Id="rId4" Type="http://schemas.openxmlformats.org/officeDocument/2006/relationships/tags" Target="../tags/tag45.xml"/><Relationship Id="rId9" Type="http://schemas.microsoft.com/office/2007/relationships/media" Target="../media/media1.mov"/><Relationship Id="rId1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tags" Target="../tags/tag611.xml"/><Relationship Id="rId13" Type="http://schemas.openxmlformats.org/officeDocument/2006/relationships/tags" Target="../tags/tag616.xml"/><Relationship Id="rId18" Type="http://schemas.openxmlformats.org/officeDocument/2006/relationships/tags" Target="../tags/tag621.xml"/><Relationship Id="rId3" Type="http://schemas.openxmlformats.org/officeDocument/2006/relationships/tags" Target="../tags/tag606.xml"/><Relationship Id="rId21" Type="http://schemas.openxmlformats.org/officeDocument/2006/relationships/image" Target="../media/image5.png"/><Relationship Id="rId7" Type="http://schemas.openxmlformats.org/officeDocument/2006/relationships/tags" Target="../tags/tag610.xml"/><Relationship Id="rId12" Type="http://schemas.openxmlformats.org/officeDocument/2006/relationships/tags" Target="../tags/tag615.xml"/><Relationship Id="rId17" Type="http://schemas.openxmlformats.org/officeDocument/2006/relationships/tags" Target="../tags/tag620.xml"/><Relationship Id="rId2" Type="http://schemas.openxmlformats.org/officeDocument/2006/relationships/tags" Target="../tags/tag605.xml"/><Relationship Id="rId16" Type="http://schemas.openxmlformats.org/officeDocument/2006/relationships/tags" Target="../tags/tag619.xml"/><Relationship Id="rId20" Type="http://schemas.openxmlformats.org/officeDocument/2006/relationships/notesSlide" Target="../notesSlides/notesSlide40.xml"/><Relationship Id="rId1" Type="http://schemas.openxmlformats.org/officeDocument/2006/relationships/tags" Target="../tags/tag604.xml"/><Relationship Id="rId6" Type="http://schemas.openxmlformats.org/officeDocument/2006/relationships/tags" Target="../tags/tag609.xml"/><Relationship Id="rId11" Type="http://schemas.openxmlformats.org/officeDocument/2006/relationships/tags" Target="../tags/tag614.xml"/><Relationship Id="rId5" Type="http://schemas.openxmlformats.org/officeDocument/2006/relationships/tags" Target="../tags/tag608.xml"/><Relationship Id="rId15" Type="http://schemas.openxmlformats.org/officeDocument/2006/relationships/tags" Target="../tags/tag618.xml"/><Relationship Id="rId23" Type="http://schemas.openxmlformats.org/officeDocument/2006/relationships/image" Target="../media/image71.jpeg"/><Relationship Id="rId10" Type="http://schemas.openxmlformats.org/officeDocument/2006/relationships/tags" Target="../tags/tag613.xml"/><Relationship Id="rId19" Type="http://schemas.openxmlformats.org/officeDocument/2006/relationships/slideLayout" Target="../slideLayouts/slideLayout7.xml"/><Relationship Id="rId4" Type="http://schemas.openxmlformats.org/officeDocument/2006/relationships/tags" Target="../tags/tag607.xml"/><Relationship Id="rId9" Type="http://schemas.openxmlformats.org/officeDocument/2006/relationships/tags" Target="../tags/tag612.xml"/><Relationship Id="rId14" Type="http://schemas.openxmlformats.org/officeDocument/2006/relationships/tags" Target="../tags/tag617.xml"/><Relationship Id="rId22" Type="http://schemas.openxmlformats.org/officeDocument/2006/relationships/image" Target="../media/image70.png"/></Relationships>
</file>

<file path=ppt/slides/_rels/slide41.xml.rels><?xml version="1.0" encoding="UTF-8" standalone="yes"?>
<Relationships xmlns="http://schemas.openxmlformats.org/package/2006/relationships"><Relationship Id="rId8" Type="http://schemas.openxmlformats.org/officeDocument/2006/relationships/tags" Target="../tags/tag629.xml"/><Relationship Id="rId13" Type="http://schemas.openxmlformats.org/officeDocument/2006/relationships/tags" Target="../tags/tag634.xml"/><Relationship Id="rId18" Type="http://schemas.openxmlformats.org/officeDocument/2006/relationships/tags" Target="../tags/tag639.xml"/><Relationship Id="rId26" Type="http://schemas.openxmlformats.org/officeDocument/2006/relationships/tags" Target="../tags/tag647.xml"/><Relationship Id="rId39" Type="http://schemas.openxmlformats.org/officeDocument/2006/relationships/image" Target="../media/image71.jpeg"/><Relationship Id="rId3" Type="http://schemas.openxmlformats.org/officeDocument/2006/relationships/tags" Target="../tags/tag624.xml"/><Relationship Id="rId21" Type="http://schemas.openxmlformats.org/officeDocument/2006/relationships/tags" Target="../tags/tag642.xml"/><Relationship Id="rId34" Type="http://schemas.openxmlformats.org/officeDocument/2006/relationships/tags" Target="../tags/tag655.xml"/><Relationship Id="rId7" Type="http://schemas.openxmlformats.org/officeDocument/2006/relationships/tags" Target="../tags/tag628.xml"/><Relationship Id="rId12" Type="http://schemas.openxmlformats.org/officeDocument/2006/relationships/tags" Target="../tags/tag633.xml"/><Relationship Id="rId17" Type="http://schemas.openxmlformats.org/officeDocument/2006/relationships/tags" Target="../tags/tag638.xml"/><Relationship Id="rId25" Type="http://schemas.openxmlformats.org/officeDocument/2006/relationships/tags" Target="../tags/tag646.xml"/><Relationship Id="rId33" Type="http://schemas.openxmlformats.org/officeDocument/2006/relationships/tags" Target="../tags/tag654.xml"/><Relationship Id="rId38" Type="http://schemas.openxmlformats.org/officeDocument/2006/relationships/image" Target="../media/image72.png"/><Relationship Id="rId2" Type="http://schemas.openxmlformats.org/officeDocument/2006/relationships/tags" Target="../tags/tag623.xml"/><Relationship Id="rId16" Type="http://schemas.openxmlformats.org/officeDocument/2006/relationships/tags" Target="../tags/tag637.xml"/><Relationship Id="rId20" Type="http://schemas.openxmlformats.org/officeDocument/2006/relationships/tags" Target="../tags/tag641.xml"/><Relationship Id="rId29" Type="http://schemas.openxmlformats.org/officeDocument/2006/relationships/tags" Target="../tags/tag650.xml"/><Relationship Id="rId1" Type="http://schemas.openxmlformats.org/officeDocument/2006/relationships/tags" Target="../tags/tag622.xml"/><Relationship Id="rId6" Type="http://schemas.openxmlformats.org/officeDocument/2006/relationships/tags" Target="../tags/tag627.xml"/><Relationship Id="rId11" Type="http://schemas.openxmlformats.org/officeDocument/2006/relationships/tags" Target="../tags/tag632.xml"/><Relationship Id="rId24" Type="http://schemas.openxmlformats.org/officeDocument/2006/relationships/tags" Target="../tags/tag645.xml"/><Relationship Id="rId32" Type="http://schemas.openxmlformats.org/officeDocument/2006/relationships/tags" Target="../tags/tag653.xml"/><Relationship Id="rId37" Type="http://schemas.openxmlformats.org/officeDocument/2006/relationships/image" Target="../media/image5.png"/><Relationship Id="rId5" Type="http://schemas.openxmlformats.org/officeDocument/2006/relationships/tags" Target="../tags/tag626.xml"/><Relationship Id="rId15" Type="http://schemas.openxmlformats.org/officeDocument/2006/relationships/tags" Target="../tags/tag636.xml"/><Relationship Id="rId23" Type="http://schemas.openxmlformats.org/officeDocument/2006/relationships/tags" Target="../tags/tag644.xml"/><Relationship Id="rId28" Type="http://schemas.openxmlformats.org/officeDocument/2006/relationships/tags" Target="../tags/tag649.xml"/><Relationship Id="rId36" Type="http://schemas.openxmlformats.org/officeDocument/2006/relationships/notesSlide" Target="../notesSlides/notesSlide41.xml"/><Relationship Id="rId10" Type="http://schemas.openxmlformats.org/officeDocument/2006/relationships/tags" Target="../tags/tag631.xml"/><Relationship Id="rId19" Type="http://schemas.openxmlformats.org/officeDocument/2006/relationships/tags" Target="../tags/tag640.xml"/><Relationship Id="rId31" Type="http://schemas.openxmlformats.org/officeDocument/2006/relationships/tags" Target="../tags/tag652.xml"/><Relationship Id="rId4" Type="http://schemas.openxmlformats.org/officeDocument/2006/relationships/tags" Target="../tags/tag625.xml"/><Relationship Id="rId9" Type="http://schemas.openxmlformats.org/officeDocument/2006/relationships/tags" Target="../tags/tag630.xml"/><Relationship Id="rId14" Type="http://schemas.openxmlformats.org/officeDocument/2006/relationships/tags" Target="../tags/tag635.xml"/><Relationship Id="rId22" Type="http://schemas.openxmlformats.org/officeDocument/2006/relationships/tags" Target="../tags/tag643.xml"/><Relationship Id="rId27" Type="http://schemas.openxmlformats.org/officeDocument/2006/relationships/tags" Target="../tags/tag648.xml"/><Relationship Id="rId30" Type="http://schemas.openxmlformats.org/officeDocument/2006/relationships/tags" Target="../tags/tag651.xml"/><Relationship Id="rId35"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tags" Target="../tags/tag663.xml"/><Relationship Id="rId3" Type="http://schemas.openxmlformats.org/officeDocument/2006/relationships/tags" Target="../tags/tag658.xml"/><Relationship Id="rId7" Type="http://schemas.openxmlformats.org/officeDocument/2006/relationships/tags" Target="../tags/tag662.xml"/><Relationship Id="rId12" Type="http://schemas.openxmlformats.org/officeDocument/2006/relationships/image" Target="../media/image72.png"/><Relationship Id="rId2" Type="http://schemas.openxmlformats.org/officeDocument/2006/relationships/tags" Target="../tags/tag657.xml"/><Relationship Id="rId1" Type="http://schemas.openxmlformats.org/officeDocument/2006/relationships/tags" Target="../tags/tag656.xml"/><Relationship Id="rId6" Type="http://schemas.openxmlformats.org/officeDocument/2006/relationships/tags" Target="../tags/tag661.xml"/><Relationship Id="rId11" Type="http://schemas.openxmlformats.org/officeDocument/2006/relationships/notesSlide" Target="../notesSlides/notesSlide42.xml"/><Relationship Id="rId5" Type="http://schemas.openxmlformats.org/officeDocument/2006/relationships/tags" Target="../tags/tag660.xml"/><Relationship Id="rId10" Type="http://schemas.openxmlformats.org/officeDocument/2006/relationships/slideLayout" Target="../slideLayouts/slideLayout6.xml"/><Relationship Id="rId4" Type="http://schemas.openxmlformats.org/officeDocument/2006/relationships/tags" Target="../tags/tag659.xml"/><Relationship Id="rId9" Type="http://schemas.openxmlformats.org/officeDocument/2006/relationships/tags" Target="../tags/tag664.xml"/></Relationships>
</file>

<file path=ppt/slides/_rels/slide43.xml.rels><?xml version="1.0" encoding="UTF-8" standalone="yes"?>
<Relationships xmlns="http://schemas.openxmlformats.org/package/2006/relationships"><Relationship Id="rId8" Type="http://schemas.openxmlformats.org/officeDocument/2006/relationships/tags" Target="../tags/tag672.xml"/><Relationship Id="rId13" Type="http://schemas.openxmlformats.org/officeDocument/2006/relationships/image" Target="../media/image74.png"/><Relationship Id="rId3" Type="http://schemas.openxmlformats.org/officeDocument/2006/relationships/tags" Target="../tags/tag667.xml"/><Relationship Id="rId7" Type="http://schemas.openxmlformats.org/officeDocument/2006/relationships/tags" Target="../tags/tag671.xml"/><Relationship Id="rId12" Type="http://schemas.openxmlformats.org/officeDocument/2006/relationships/image" Target="../media/image73.png"/><Relationship Id="rId2" Type="http://schemas.openxmlformats.org/officeDocument/2006/relationships/tags" Target="../tags/tag666.xml"/><Relationship Id="rId1" Type="http://schemas.openxmlformats.org/officeDocument/2006/relationships/tags" Target="../tags/tag665.xml"/><Relationship Id="rId6" Type="http://schemas.openxmlformats.org/officeDocument/2006/relationships/tags" Target="../tags/tag670.xml"/><Relationship Id="rId11" Type="http://schemas.openxmlformats.org/officeDocument/2006/relationships/notesSlide" Target="../notesSlides/notesSlide43.xml"/><Relationship Id="rId5" Type="http://schemas.openxmlformats.org/officeDocument/2006/relationships/tags" Target="../tags/tag669.xml"/><Relationship Id="rId10" Type="http://schemas.openxmlformats.org/officeDocument/2006/relationships/slideLayout" Target="../slideLayouts/slideLayout7.xml"/><Relationship Id="rId4" Type="http://schemas.openxmlformats.org/officeDocument/2006/relationships/tags" Target="../tags/tag668.xml"/><Relationship Id="rId9" Type="http://schemas.openxmlformats.org/officeDocument/2006/relationships/tags" Target="../tags/tag673.xml"/></Relationships>
</file>

<file path=ppt/slides/_rels/slide44.xml.rels><?xml version="1.0" encoding="UTF-8" standalone="yes"?>
<Relationships xmlns="http://schemas.openxmlformats.org/package/2006/relationships"><Relationship Id="rId8" Type="http://schemas.openxmlformats.org/officeDocument/2006/relationships/tags" Target="../tags/tag681.xml"/><Relationship Id="rId13" Type="http://schemas.openxmlformats.org/officeDocument/2006/relationships/image" Target="../media/image76.png"/><Relationship Id="rId3" Type="http://schemas.openxmlformats.org/officeDocument/2006/relationships/tags" Target="../tags/tag676.xml"/><Relationship Id="rId7" Type="http://schemas.openxmlformats.org/officeDocument/2006/relationships/tags" Target="../tags/tag680.xml"/><Relationship Id="rId12" Type="http://schemas.openxmlformats.org/officeDocument/2006/relationships/image" Target="../media/image75.png"/><Relationship Id="rId2" Type="http://schemas.openxmlformats.org/officeDocument/2006/relationships/tags" Target="../tags/tag675.xml"/><Relationship Id="rId1" Type="http://schemas.openxmlformats.org/officeDocument/2006/relationships/tags" Target="../tags/tag674.xml"/><Relationship Id="rId6" Type="http://schemas.openxmlformats.org/officeDocument/2006/relationships/tags" Target="../tags/tag679.xml"/><Relationship Id="rId11" Type="http://schemas.openxmlformats.org/officeDocument/2006/relationships/notesSlide" Target="../notesSlides/notesSlide44.xml"/><Relationship Id="rId5" Type="http://schemas.openxmlformats.org/officeDocument/2006/relationships/tags" Target="../tags/tag678.xml"/><Relationship Id="rId10" Type="http://schemas.openxmlformats.org/officeDocument/2006/relationships/slideLayout" Target="../slideLayouts/slideLayout7.xml"/><Relationship Id="rId4" Type="http://schemas.openxmlformats.org/officeDocument/2006/relationships/tags" Target="../tags/tag677.xml"/><Relationship Id="rId9" Type="http://schemas.openxmlformats.org/officeDocument/2006/relationships/tags" Target="../tags/tag682.xml"/></Relationships>
</file>

<file path=ppt/slides/_rels/slide45.xml.rels><?xml version="1.0" encoding="UTF-8" standalone="yes"?>
<Relationships xmlns="http://schemas.openxmlformats.org/package/2006/relationships"><Relationship Id="rId8" Type="http://schemas.openxmlformats.org/officeDocument/2006/relationships/tags" Target="../tags/tag690.xml"/><Relationship Id="rId13" Type="http://schemas.openxmlformats.org/officeDocument/2006/relationships/image" Target="../media/image77.png"/><Relationship Id="rId3" Type="http://schemas.openxmlformats.org/officeDocument/2006/relationships/tags" Target="../tags/tag685.xml"/><Relationship Id="rId7" Type="http://schemas.openxmlformats.org/officeDocument/2006/relationships/tags" Target="../tags/tag689.xml"/><Relationship Id="rId12" Type="http://schemas.openxmlformats.org/officeDocument/2006/relationships/notesSlide" Target="../notesSlides/notesSlide45.xml"/><Relationship Id="rId2" Type="http://schemas.openxmlformats.org/officeDocument/2006/relationships/tags" Target="../tags/tag684.xml"/><Relationship Id="rId1" Type="http://schemas.openxmlformats.org/officeDocument/2006/relationships/tags" Target="../tags/tag683.xml"/><Relationship Id="rId6" Type="http://schemas.openxmlformats.org/officeDocument/2006/relationships/tags" Target="../tags/tag688.xml"/><Relationship Id="rId11" Type="http://schemas.openxmlformats.org/officeDocument/2006/relationships/slideLayout" Target="../slideLayouts/slideLayout7.xml"/><Relationship Id="rId5" Type="http://schemas.openxmlformats.org/officeDocument/2006/relationships/tags" Target="../tags/tag687.xml"/><Relationship Id="rId10" Type="http://schemas.openxmlformats.org/officeDocument/2006/relationships/tags" Target="../tags/tag692.xml"/><Relationship Id="rId4" Type="http://schemas.openxmlformats.org/officeDocument/2006/relationships/tags" Target="../tags/tag686.xml"/><Relationship Id="rId9" Type="http://schemas.openxmlformats.org/officeDocument/2006/relationships/tags" Target="../tags/tag691.xml"/><Relationship Id="rId14" Type="http://schemas.openxmlformats.org/officeDocument/2006/relationships/image" Target="../media/image5.png"/></Relationships>
</file>

<file path=ppt/slides/_rels/slide46.xml.rels><?xml version="1.0" encoding="UTF-8" standalone="yes"?>
<Relationships xmlns="http://schemas.openxmlformats.org/package/2006/relationships"><Relationship Id="rId8" Type="http://schemas.openxmlformats.org/officeDocument/2006/relationships/tags" Target="../tags/tag700.xml"/><Relationship Id="rId13" Type="http://schemas.openxmlformats.org/officeDocument/2006/relationships/image" Target="../media/image79.png"/><Relationship Id="rId3" Type="http://schemas.openxmlformats.org/officeDocument/2006/relationships/tags" Target="../tags/tag695.xml"/><Relationship Id="rId7" Type="http://schemas.openxmlformats.org/officeDocument/2006/relationships/tags" Target="../tags/tag699.xml"/><Relationship Id="rId12" Type="http://schemas.openxmlformats.org/officeDocument/2006/relationships/image" Target="../media/image78.png"/><Relationship Id="rId2" Type="http://schemas.openxmlformats.org/officeDocument/2006/relationships/tags" Target="../tags/tag694.xml"/><Relationship Id="rId1" Type="http://schemas.openxmlformats.org/officeDocument/2006/relationships/tags" Target="../tags/tag693.xml"/><Relationship Id="rId6" Type="http://schemas.openxmlformats.org/officeDocument/2006/relationships/tags" Target="../tags/tag698.xml"/><Relationship Id="rId11" Type="http://schemas.openxmlformats.org/officeDocument/2006/relationships/notesSlide" Target="../notesSlides/notesSlide46.xml"/><Relationship Id="rId5" Type="http://schemas.openxmlformats.org/officeDocument/2006/relationships/tags" Target="../tags/tag697.xml"/><Relationship Id="rId10" Type="http://schemas.openxmlformats.org/officeDocument/2006/relationships/slideLayout" Target="../slideLayouts/slideLayout7.xml"/><Relationship Id="rId4" Type="http://schemas.openxmlformats.org/officeDocument/2006/relationships/tags" Target="../tags/tag696.xml"/><Relationship Id="rId9" Type="http://schemas.openxmlformats.org/officeDocument/2006/relationships/tags" Target="../tags/tag701.xml"/></Relationships>
</file>

<file path=ppt/slides/_rels/slide47.xml.rels><?xml version="1.0" encoding="UTF-8" standalone="yes"?>
<Relationships xmlns="http://schemas.openxmlformats.org/package/2006/relationships"><Relationship Id="rId8" Type="http://schemas.openxmlformats.org/officeDocument/2006/relationships/tags" Target="../tags/tag709.xml"/><Relationship Id="rId13" Type="http://schemas.openxmlformats.org/officeDocument/2006/relationships/tags" Target="../tags/tag714.xml"/><Relationship Id="rId18" Type="http://schemas.openxmlformats.org/officeDocument/2006/relationships/tags" Target="../tags/tag719.xml"/><Relationship Id="rId26" Type="http://schemas.openxmlformats.org/officeDocument/2006/relationships/tags" Target="../tags/tag727.xml"/><Relationship Id="rId3" Type="http://schemas.openxmlformats.org/officeDocument/2006/relationships/tags" Target="../tags/tag704.xml"/><Relationship Id="rId21" Type="http://schemas.openxmlformats.org/officeDocument/2006/relationships/tags" Target="../tags/tag722.xml"/><Relationship Id="rId34" Type="http://schemas.openxmlformats.org/officeDocument/2006/relationships/image" Target="../media/image82.png"/><Relationship Id="rId7" Type="http://schemas.openxmlformats.org/officeDocument/2006/relationships/tags" Target="../tags/tag708.xml"/><Relationship Id="rId12" Type="http://schemas.openxmlformats.org/officeDocument/2006/relationships/tags" Target="../tags/tag713.xml"/><Relationship Id="rId17" Type="http://schemas.openxmlformats.org/officeDocument/2006/relationships/tags" Target="../tags/tag718.xml"/><Relationship Id="rId25" Type="http://schemas.openxmlformats.org/officeDocument/2006/relationships/tags" Target="../tags/tag726.xml"/><Relationship Id="rId33" Type="http://schemas.openxmlformats.org/officeDocument/2006/relationships/image" Target="../media/image81.png"/><Relationship Id="rId2" Type="http://schemas.openxmlformats.org/officeDocument/2006/relationships/tags" Target="../tags/tag703.xml"/><Relationship Id="rId16" Type="http://schemas.openxmlformats.org/officeDocument/2006/relationships/tags" Target="../tags/tag717.xml"/><Relationship Id="rId20" Type="http://schemas.openxmlformats.org/officeDocument/2006/relationships/tags" Target="../tags/tag721.xml"/><Relationship Id="rId29" Type="http://schemas.openxmlformats.org/officeDocument/2006/relationships/tags" Target="../tags/tag730.xml"/><Relationship Id="rId1" Type="http://schemas.openxmlformats.org/officeDocument/2006/relationships/tags" Target="../tags/tag702.xml"/><Relationship Id="rId6" Type="http://schemas.openxmlformats.org/officeDocument/2006/relationships/tags" Target="../tags/tag707.xml"/><Relationship Id="rId11" Type="http://schemas.openxmlformats.org/officeDocument/2006/relationships/tags" Target="../tags/tag712.xml"/><Relationship Id="rId24" Type="http://schemas.openxmlformats.org/officeDocument/2006/relationships/tags" Target="../tags/tag725.xml"/><Relationship Id="rId32" Type="http://schemas.openxmlformats.org/officeDocument/2006/relationships/image" Target="../media/image80.png"/><Relationship Id="rId37" Type="http://schemas.openxmlformats.org/officeDocument/2006/relationships/image" Target="../media/image85.png"/><Relationship Id="rId5" Type="http://schemas.openxmlformats.org/officeDocument/2006/relationships/tags" Target="../tags/tag706.xml"/><Relationship Id="rId15" Type="http://schemas.openxmlformats.org/officeDocument/2006/relationships/tags" Target="../tags/tag716.xml"/><Relationship Id="rId23" Type="http://schemas.openxmlformats.org/officeDocument/2006/relationships/tags" Target="../tags/tag724.xml"/><Relationship Id="rId28" Type="http://schemas.openxmlformats.org/officeDocument/2006/relationships/tags" Target="../tags/tag729.xml"/><Relationship Id="rId36" Type="http://schemas.openxmlformats.org/officeDocument/2006/relationships/image" Target="../media/image84.png"/><Relationship Id="rId10" Type="http://schemas.openxmlformats.org/officeDocument/2006/relationships/tags" Target="../tags/tag711.xml"/><Relationship Id="rId19" Type="http://schemas.openxmlformats.org/officeDocument/2006/relationships/tags" Target="../tags/tag720.xml"/><Relationship Id="rId31" Type="http://schemas.openxmlformats.org/officeDocument/2006/relationships/notesSlide" Target="../notesSlides/notesSlide47.xml"/><Relationship Id="rId4" Type="http://schemas.openxmlformats.org/officeDocument/2006/relationships/tags" Target="../tags/tag705.xml"/><Relationship Id="rId9" Type="http://schemas.openxmlformats.org/officeDocument/2006/relationships/tags" Target="../tags/tag710.xml"/><Relationship Id="rId14" Type="http://schemas.openxmlformats.org/officeDocument/2006/relationships/tags" Target="../tags/tag715.xml"/><Relationship Id="rId22" Type="http://schemas.openxmlformats.org/officeDocument/2006/relationships/tags" Target="../tags/tag723.xml"/><Relationship Id="rId27" Type="http://schemas.openxmlformats.org/officeDocument/2006/relationships/tags" Target="../tags/tag728.xml"/><Relationship Id="rId30" Type="http://schemas.openxmlformats.org/officeDocument/2006/relationships/slideLayout" Target="../slideLayouts/slideLayout2.xml"/><Relationship Id="rId35" Type="http://schemas.openxmlformats.org/officeDocument/2006/relationships/image" Target="../media/image83.jpeg"/></Relationships>
</file>

<file path=ppt/slides/_rels/slide48.xml.rels><?xml version="1.0" encoding="UTF-8" standalone="yes"?>
<Relationships xmlns="http://schemas.openxmlformats.org/package/2006/relationships"><Relationship Id="rId8" Type="http://schemas.openxmlformats.org/officeDocument/2006/relationships/tags" Target="../tags/tag738.xml"/><Relationship Id="rId13" Type="http://schemas.openxmlformats.org/officeDocument/2006/relationships/notesSlide" Target="../notesSlides/notesSlide48.xml"/><Relationship Id="rId3" Type="http://schemas.openxmlformats.org/officeDocument/2006/relationships/tags" Target="../tags/tag733.xml"/><Relationship Id="rId7" Type="http://schemas.openxmlformats.org/officeDocument/2006/relationships/tags" Target="../tags/tag737.xml"/><Relationship Id="rId12" Type="http://schemas.openxmlformats.org/officeDocument/2006/relationships/slideLayout" Target="../slideLayouts/slideLayout7.xml"/><Relationship Id="rId2" Type="http://schemas.openxmlformats.org/officeDocument/2006/relationships/tags" Target="../tags/tag732.xml"/><Relationship Id="rId16" Type="http://schemas.openxmlformats.org/officeDocument/2006/relationships/image" Target="../media/image5.png"/><Relationship Id="rId1" Type="http://schemas.openxmlformats.org/officeDocument/2006/relationships/tags" Target="../tags/tag731.xml"/><Relationship Id="rId6" Type="http://schemas.openxmlformats.org/officeDocument/2006/relationships/tags" Target="../tags/tag736.xml"/><Relationship Id="rId11" Type="http://schemas.openxmlformats.org/officeDocument/2006/relationships/tags" Target="../tags/tag741.xml"/><Relationship Id="rId5" Type="http://schemas.openxmlformats.org/officeDocument/2006/relationships/tags" Target="../tags/tag735.xml"/><Relationship Id="rId15" Type="http://schemas.openxmlformats.org/officeDocument/2006/relationships/image" Target="../media/image87.png"/><Relationship Id="rId10" Type="http://schemas.openxmlformats.org/officeDocument/2006/relationships/tags" Target="../tags/tag740.xml"/><Relationship Id="rId4" Type="http://schemas.openxmlformats.org/officeDocument/2006/relationships/tags" Target="../tags/tag734.xml"/><Relationship Id="rId9" Type="http://schemas.openxmlformats.org/officeDocument/2006/relationships/tags" Target="../tags/tag739.xml"/><Relationship Id="rId14" Type="http://schemas.openxmlformats.org/officeDocument/2006/relationships/image" Target="../media/image86.png"/></Relationships>
</file>

<file path=ppt/slides/_rels/slide49.xml.rels><?xml version="1.0" encoding="UTF-8" standalone="yes"?>
<Relationships xmlns="http://schemas.openxmlformats.org/package/2006/relationships"><Relationship Id="rId8" Type="http://schemas.openxmlformats.org/officeDocument/2006/relationships/tags" Target="../tags/tag749.xml"/><Relationship Id="rId13" Type="http://schemas.openxmlformats.org/officeDocument/2006/relationships/tags" Target="../tags/tag754.xml"/><Relationship Id="rId18" Type="http://schemas.openxmlformats.org/officeDocument/2006/relationships/slideLayout" Target="../slideLayouts/slideLayout6.xml"/><Relationship Id="rId26" Type="http://schemas.openxmlformats.org/officeDocument/2006/relationships/slide" Target="slide65.xml"/><Relationship Id="rId3" Type="http://schemas.openxmlformats.org/officeDocument/2006/relationships/tags" Target="../tags/tag744.xml"/><Relationship Id="rId21" Type="http://schemas.openxmlformats.org/officeDocument/2006/relationships/slide" Target="slide3.xml"/><Relationship Id="rId7" Type="http://schemas.openxmlformats.org/officeDocument/2006/relationships/tags" Target="../tags/tag748.xml"/><Relationship Id="rId12" Type="http://schemas.openxmlformats.org/officeDocument/2006/relationships/tags" Target="../tags/tag753.xml"/><Relationship Id="rId17" Type="http://schemas.openxmlformats.org/officeDocument/2006/relationships/tags" Target="../tags/tag758.xml"/><Relationship Id="rId25" Type="http://schemas.openxmlformats.org/officeDocument/2006/relationships/slide" Target="slide54.xml"/><Relationship Id="rId2" Type="http://schemas.openxmlformats.org/officeDocument/2006/relationships/tags" Target="../tags/tag743.xml"/><Relationship Id="rId16" Type="http://schemas.openxmlformats.org/officeDocument/2006/relationships/tags" Target="../tags/tag757.xml"/><Relationship Id="rId20" Type="http://schemas.openxmlformats.org/officeDocument/2006/relationships/image" Target="../media/image6.jpeg"/><Relationship Id="rId1" Type="http://schemas.openxmlformats.org/officeDocument/2006/relationships/tags" Target="../tags/tag742.xml"/><Relationship Id="rId6" Type="http://schemas.openxmlformats.org/officeDocument/2006/relationships/tags" Target="../tags/tag747.xml"/><Relationship Id="rId11" Type="http://schemas.openxmlformats.org/officeDocument/2006/relationships/tags" Target="../tags/tag752.xml"/><Relationship Id="rId24" Type="http://schemas.openxmlformats.org/officeDocument/2006/relationships/slide" Target="slide36.xml"/><Relationship Id="rId5" Type="http://schemas.openxmlformats.org/officeDocument/2006/relationships/tags" Target="../tags/tag746.xml"/><Relationship Id="rId15" Type="http://schemas.openxmlformats.org/officeDocument/2006/relationships/tags" Target="../tags/tag756.xml"/><Relationship Id="rId23" Type="http://schemas.openxmlformats.org/officeDocument/2006/relationships/slide" Target="slide49.xml"/><Relationship Id="rId28" Type="http://schemas.openxmlformats.org/officeDocument/2006/relationships/slide" Target="slide69.xml"/><Relationship Id="rId10" Type="http://schemas.openxmlformats.org/officeDocument/2006/relationships/tags" Target="../tags/tag751.xml"/><Relationship Id="rId19" Type="http://schemas.openxmlformats.org/officeDocument/2006/relationships/notesSlide" Target="../notesSlides/notesSlide49.xml"/><Relationship Id="rId4" Type="http://schemas.openxmlformats.org/officeDocument/2006/relationships/tags" Target="../tags/tag745.xml"/><Relationship Id="rId9" Type="http://schemas.openxmlformats.org/officeDocument/2006/relationships/tags" Target="../tags/tag750.xml"/><Relationship Id="rId14" Type="http://schemas.openxmlformats.org/officeDocument/2006/relationships/tags" Target="../tags/tag755.xml"/><Relationship Id="rId22" Type="http://schemas.openxmlformats.org/officeDocument/2006/relationships/slide" Target="slide57.xml"/><Relationship Id="rId27" Type="http://schemas.openxmlformats.org/officeDocument/2006/relationships/slide" Target="slide67.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9"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8" Type="http://schemas.openxmlformats.org/officeDocument/2006/relationships/tags" Target="../tags/tag766.xml"/><Relationship Id="rId13" Type="http://schemas.openxmlformats.org/officeDocument/2006/relationships/notesSlide" Target="../notesSlides/notesSlide50.xml"/><Relationship Id="rId3" Type="http://schemas.openxmlformats.org/officeDocument/2006/relationships/tags" Target="../tags/tag761.xml"/><Relationship Id="rId7" Type="http://schemas.openxmlformats.org/officeDocument/2006/relationships/tags" Target="../tags/tag765.xml"/><Relationship Id="rId12" Type="http://schemas.openxmlformats.org/officeDocument/2006/relationships/slideLayout" Target="../slideLayouts/slideLayout7.xml"/><Relationship Id="rId2" Type="http://schemas.openxmlformats.org/officeDocument/2006/relationships/tags" Target="../tags/tag760.xml"/><Relationship Id="rId16" Type="http://schemas.openxmlformats.org/officeDocument/2006/relationships/image" Target="../media/image89.png"/><Relationship Id="rId1" Type="http://schemas.openxmlformats.org/officeDocument/2006/relationships/tags" Target="../tags/tag759.xml"/><Relationship Id="rId6" Type="http://schemas.openxmlformats.org/officeDocument/2006/relationships/tags" Target="../tags/tag764.xml"/><Relationship Id="rId11" Type="http://schemas.openxmlformats.org/officeDocument/2006/relationships/tags" Target="../tags/tag769.xml"/><Relationship Id="rId5" Type="http://schemas.openxmlformats.org/officeDocument/2006/relationships/tags" Target="../tags/tag763.xml"/><Relationship Id="rId15" Type="http://schemas.openxmlformats.org/officeDocument/2006/relationships/image" Target="../media/image88.png"/><Relationship Id="rId10" Type="http://schemas.openxmlformats.org/officeDocument/2006/relationships/tags" Target="../tags/tag768.xml"/><Relationship Id="rId4" Type="http://schemas.openxmlformats.org/officeDocument/2006/relationships/tags" Target="../tags/tag762.xml"/><Relationship Id="rId9" Type="http://schemas.openxmlformats.org/officeDocument/2006/relationships/tags" Target="../tags/tag767.xml"/><Relationship Id="rId14" Type="http://schemas.openxmlformats.org/officeDocument/2006/relationships/hyperlink" Target="http://ipp.boschsecurity.com/technology_partner_programm/03_toolkit/01_video/04_compatibility/01_fw_hw_matrix/02_content_page_34" TargetMode="External"/></Relationships>
</file>

<file path=ppt/slides/_rels/slide51.xml.rels><?xml version="1.0" encoding="UTF-8" standalone="yes"?>
<Relationships xmlns="http://schemas.openxmlformats.org/package/2006/relationships"><Relationship Id="rId8" Type="http://schemas.openxmlformats.org/officeDocument/2006/relationships/tags" Target="../tags/tag777.xml"/><Relationship Id="rId13" Type="http://schemas.openxmlformats.org/officeDocument/2006/relationships/image" Target="../media/image90.jpeg"/><Relationship Id="rId3" Type="http://schemas.openxmlformats.org/officeDocument/2006/relationships/tags" Target="../tags/tag772.xml"/><Relationship Id="rId7" Type="http://schemas.openxmlformats.org/officeDocument/2006/relationships/tags" Target="../tags/tag776.xml"/><Relationship Id="rId12" Type="http://schemas.openxmlformats.org/officeDocument/2006/relationships/notesSlide" Target="../notesSlides/notesSlide51.xml"/><Relationship Id="rId2" Type="http://schemas.openxmlformats.org/officeDocument/2006/relationships/tags" Target="../tags/tag771.xml"/><Relationship Id="rId1" Type="http://schemas.openxmlformats.org/officeDocument/2006/relationships/tags" Target="../tags/tag770.xml"/><Relationship Id="rId6" Type="http://schemas.openxmlformats.org/officeDocument/2006/relationships/tags" Target="../tags/tag775.xml"/><Relationship Id="rId11" Type="http://schemas.openxmlformats.org/officeDocument/2006/relationships/slideLayout" Target="../slideLayouts/slideLayout6.xml"/><Relationship Id="rId5" Type="http://schemas.openxmlformats.org/officeDocument/2006/relationships/tags" Target="../tags/tag774.xml"/><Relationship Id="rId15" Type="http://schemas.openxmlformats.org/officeDocument/2006/relationships/image" Target="../media/image92.jpeg"/><Relationship Id="rId10" Type="http://schemas.openxmlformats.org/officeDocument/2006/relationships/tags" Target="../tags/tag779.xml"/><Relationship Id="rId4" Type="http://schemas.openxmlformats.org/officeDocument/2006/relationships/tags" Target="../tags/tag773.xml"/><Relationship Id="rId9" Type="http://schemas.openxmlformats.org/officeDocument/2006/relationships/tags" Target="../tags/tag778.xml"/><Relationship Id="rId14" Type="http://schemas.openxmlformats.org/officeDocument/2006/relationships/image" Target="../media/image91.jpeg"/></Relationships>
</file>

<file path=ppt/slides/_rels/slide52.xml.rels><?xml version="1.0" encoding="UTF-8" standalone="yes"?>
<Relationships xmlns="http://schemas.openxmlformats.org/package/2006/relationships"><Relationship Id="rId8" Type="http://schemas.openxmlformats.org/officeDocument/2006/relationships/tags" Target="../tags/tag787.xml"/><Relationship Id="rId3" Type="http://schemas.openxmlformats.org/officeDocument/2006/relationships/tags" Target="../tags/tag782.xml"/><Relationship Id="rId7" Type="http://schemas.openxmlformats.org/officeDocument/2006/relationships/tags" Target="../tags/tag786.xml"/><Relationship Id="rId12" Type="http://schemas.openxmlformats.org/officeDocument/2006/relationships/image" Target="../media/image5.png"/><Relationship Id="rId2" Type="http://schemas.openxmlformats.org/officeDocument/2006/relationships/tags" Target="../tags/tag781.xml"/><Relationship Id="rId1" Type="http://schemas.openxmlformats.org/officeDocument/2006/relationships/tags" Target="../tags/tag780.xml"/><Relationship Id="rId6" Type="http://schemas.openxmlformats.org/officeDocument/2006/relationships/tags" Target="../tags/tag785.xml"/><Relationship Id="rId11" Type="http://schemas.openxmlformats.org/officeDocument/2006/relationships/notesSlide" Target="../notesSlides/notesSlide52.xml"/><Relationship Id="rId5" Type="http://schemas.openxmlformats.org/officeDocument/2006/relationships/tags" Target="../tags/tag784.xml"/><Relationship Id="rId10" Type="http://schemas.openxmlformats.org/officeDocument/2006/relationships/slideLayout" Target="../slideLayouts/slideLayout6.xml"/><Relationship Id="rId4" Type="http://schemas.openxmlformats.org/officeDocument/2006/relationships/tags" Target="../tags/tag783.xml"/><Relationship Id="rId9" Type="http://schemas.openxmlformats.org/officeDocument/2006/relationships/tags" Target="../tags/tag788.xml"/></Relationships>
</file>

<file path=ppt/slides/_rels/slide53.xml.rels><?xml version="1.0" encoding="UTF-8" standalone="yes"?>
<Relationships xmlns="http://schemas.openxmlformats.org/package/2006/relationships"><Relationship Id="rId8" Type="http://schemas.openxmlformats.org/officeDocument/2006/relationships/tags" Target="../tags/tag796.xml"/><Relationship Id="rId13" Type="http://schemas.openxmlformats.org/officeDocument/2006/relationships/notesSlide" Target="../notesSlides/notesSlide53.xml"/><Relationship Id="rId3" Type="http://schemas.openxmlformats.org/officeDocument/2006/relationships/tags" Target="../tags/tag791.xml"/><Relationship Id="rId7" Type="http://schemas.openxmlformats.org/officeDocument/2006/relationships/tags" Target="../tags/tag795.xml"/><Relationship Id="rId12" Type="http://schemas.openxmlformats.org/officeDocument/2006/relationships/slideLayout" Target="../slideLayouts/slideLayout1.xml"/><Relationship Id="rId2" Type="http://schemas.openxmlformats.org/officeDocument/2006/relationships/tags" Target="../tags/tag790.xml"/><Relationship Id="rId1" Type="http://schemas.openxmlformats.org/officeDocument/2006/relationships/tags" Target="../tags/tag789.xml"/><Relationship Id="rId6" Type="http://schemas.openxmlformats.org/officeDocument/2006/relationships/tags" Target="../tags/tag794.xml"/><Relationship Id="rId11" Type="http://schemas.openxmlformats.org/officeDocument/2006/relationships/tags" Target="../tags/tag797.xml"/><Relationship Id="rId5" Type="http://schemas.openxmlformats.org/officeDocument/2006/relationships/tags" Target="../tags/tag793.xml"/><Relationship Id="rId15" Type="http://schemas.openxmlformats.org/officeDocument/2006/relationships/image" Target="../media/image93.png"/><Relationship Id="rId10" Type="http://schemas.openxmlformats.org/officeDocument/2006/relationships/video" Target="../media/media3.avi"/><Relationship Id="rId4" Type="http://schemas.openxmlformats.org/officeDocument/2006/relationships/tags" Target="../tags/tag792.xml"/><Relationship Id="rId9" Type="http://schemas.microsoft.com/office/2007/relationships/media" Target="../media/media3.avi"/><Relationship Id="rId14" Type="http://schemas.openxmlformats.org/officeDocument/2006/relationships/image" Target="../media/image3.png"/></Relationships>
</file>

<file path=ppt/slides/_rels/slide54.xml.rels><?xml version="1.0" encoding="UTF-8" standalone="yes"?>
<Relationships xmlns="http://schemas.openxmlformats.org/package/2006/relationships"><Relationship Id="rId8" Type="http://schemas.openxmlformats.org/officeDocument/2006/relationships/tags" Target="../tags/tag805.xml"/><Relationship Id="rId13" Type="http://schemas.openxmlformats.org/officeDocument/2006/relationships/tags" Target="../tags/tag810.xml"/><Relationship Id="rId18" Type="http://schemas.openxmlformats.org/officeDocument/2006/relationships/slideLayout" Target="../slideLayouts/slideLayout6.xml"/><Relationship Id="rId26" Type="http://schemas.openxmlformats.org/officeDocument/2006/relationships/slide" Target="slide65.xml"/><Relationship Id="rId3" Type="http://schemas.openxmlformats.org/officeDocument/2006/relationships/tags" Target="../tags/tag800.xml"/><Relationship Id="rId21" Type="http://schemas.openxmlformats.org/officeDocument/2006/relationships/slide" Target="slide3.xml"/><Relationship Id="rId7" Type="http://schemas.openxmlformats.org/officeDocument/2006/relationships/tags" Target="../tags/tag804.xml"/><Relationship Id="rId12" Type="http://schemas.openxmlformats.org/officeDocument/2006/relationships/tags" Target="../tags/tag809.xml"/><Relationship Id="rId17" Type="http://schemas.openxmlformats.org/officeDocument/2006/relationships/tags" Target="../tags/tag814.xml"/><Relationship Id="rId25" Type="http://schemas.openxmlformats.org/officeDocument/2006/relationships/slide" Target="slide54.xml"/><Relationship Id="rId2" Type="http://schemas.openxmlformats.org/officeDocument/2006/relationships/tags" Target="../tags/tag799.xml"/><Relationship Id="rId16" Type="http://schemas.openxmlformats.org/officeDocument/2006/relationships/tags" Target="../tags/tag813.xml"/><Relationship Id="rId20" Type="http://schemas.openxmlformats.org/officeDocument/2006/relationships/image" Target="../media/image6.jpeg"/><Relationship Id="rId1" Type="http://schemas.openxmlformats.org/officeDocument/2006/relationships/tags" Target="../tags/tag798.xml"/><Relationship Id="rId6" Type="http://schemas.openxmlformats.org/officeDocument/2006/relationships/tags" Target="../tags/tag803.xml"/><Relationship Id="rId11" Type="http://schemas.openxmlformats.org/officeDocument/2006/relationships/tags" Target="../tags/tag808.xml"/><Relationship Id="rId24" Type="http://schemas.openxmlformats.org/officeDocument/2006/relationships/slide" Target="slide36.xml"/><Relationship Id="rId5" Type="http://schemas.openxmlformats.org/officeDocument/2006/relationships/tags" Target="../tags/tag802.xml"/><Relationship Id="rId15" Type="http://schemas.openxmlformats.org/officeDocument/2006/relationships/tags" Target="../tags/tag812.xml"/><Relationship Id="rId23" Type="http://schemas.openxmlformats.org/officeDocument/2006/relationships/slide" Target="slide49.xml"/><Relationship Id="rId28" Type="http://schemas.openxmlformats.org/officeDocument/2006/relationships/slide" Target="slide69.xml"/><Relationship Id="rId10" Type="http://schemas.openxmlformats.org/officeDocument/2006/relationships/tags" Target="../tags/tag807.xml"/><Relationship Id="rId19" Type="http://schemas.openxmlformats.org/officeDocument/2006/relationships/notesSlide" Target="../notesSlides/notesSlide54.xml"/><Relationship Id="rId4" Type="http://schemas.openxmlformats.org/officeDocument/2006/relationships/tags" Target="../tags/tag801.xml"/><Relationship Id="rId9" Type="http://schemas.openxmlformats.org/officeDocument/2006/relationships/tags" Target="../tags/tag806.xml"/><Relationship Id="rId14" Type="http://schemas.openxmlformats.org/officeDocument/2006/relationships/tags" Target="../tags/tag811.xml"/><Relationship Id="rId22" Type="http://schemas.openxmlformats.org/officeDocument/2006/relationships/slide" Target="slide57.xml"/><Relationship Id="rId27" Type="http://schemas.openxmlformats.org/officeDocument/2006/relationships/slide" Target="slide67.xml"/></Relationships>
</file>

<file path=ppt/slides/_rels/slide55.xml.rels><?xml version="1.0" encoding="UTF-8" standalone="yes"?>
<Relationships xmlns="http://schemas.openxmlformats.org/package/2006/relationships"><Relationship Id="rId8" Type="http://schemas.openxmlformats.org/officeDocument/2006/relationships/tags" Target="../tags/tag822.xml"/><Relationship Id="rId13" Type="http://schemas.openxmlformats.org/officeDocument/2006/relationships/tags" Target="../tags/tag827.xml"/><Relationship Id="rId18" Type="http://schemas.openxmlformats.org/officeDocument/2006/relationships/tags" Target="../tags/tag832.xml"/><Relationship Id="rId26" Type="http://schemas.openxmlformats.org/officeDocument/2006/relationships/image" Target="../media/image94.png"/><Relationship Id="rId39" Type="http://schemas.openxmlformats.org/officeDocument/2006/relationships/image" Target="../media/image5.png"/><Relationship Id="rId3" Type="http://schemas.openxmlformats.org/officeDocument/2006/relationships/tags" Target="../tags/tag817.xml"/><Relationship Id="rId21" Type="http://schemas.openxmlformats.org/officeDocument/2006/relationships/tags" Target="../tags/tag835.xml"/><Relationship Id="rId34" Type="http://schemas.openxmlformats.org/officeDocument/2006/relationships/image" Target="../media/image102.png"/><Relationship Id="rId7" Type="http://schemas.openxmlformats.org/officeDocument/2006/relationships/tags" Target="../tags/tag821.xml"/><Relationship Id="rId12" Type="http://schemas.openxmlformats.org/officeDocument/2006/relationships/tags" Target="../tags/tag826.xml"/><Relationship Id="rId17" Type="http://schemas.openxmlformats.org/officeDocument/2006/relationships/tags" Target="../tags/tag831.xml"/><Relationship Id="rId25" Type="http://schemas.openxmlformats.org/officeDocument/2006/relationships/notesSlide" Target="../notesSlides/notesSlide55.xml"/><Relationship Id="rId33" Type="http://schemas.openxmlformats.org/officeDocument/2006/relationships/image" Target="../media/image101.png"/><Relationship Id="rId38" Type="http://schemas.openxmlformats.org/officeDocument/2006/relationships/image" Target="../media/image106.png"/><Relationship Id="rId2" Type="http://schemas.openxmlformats.org/officeDocument/2006/relationships/tags" Target="../tags/tag816.xml"/><Relationship Id="rId16" Type="http://schemas.openxmlformats.org/officeDocument/2006/relationships/tags" Target="../tags/tag830.xml"/><Relationship Id="rId20" Type="http://schemas.openxmlformats.org/officeDocument/2006/relationships/tags" Target="../tags/tag834.xml"/><Relationship Id="rId29" Type="http://schemas.openxmlformats.org/officeDocument/2006/relationships/image" Target="../media/image97.png"/><Relationship Id="rId1" Type="http://schemas.openxmlformats.org/officeDocument/2006/relationships/tags" Target="../tags/tag815.xml"/><Relationship Id="rId6" Type="http://schemas.openxmlformats.org/officeDocument/2006/relationships/tags" Target="../tags/tag820.xml"/><Relationship Id="rId11" Type="http://schemas.openxmlformats.org/officeDocument/2006/relationships/tags" Target="../tags/tag825.xml"/><Relationship Id="rId24" Type="http://schemas.openxmlformats.org/officeDocument/2006/relationships/slideLayout" Target="../slideLayouts/slideLayout6.xml"/><Relationship Id="rId32" Type="http://schemas.openxmlformats.org/officeDocument/2006/relationships/image" Target="../media/image100.png"/><Relationship Id="rId37" Type="http://schemas.openxmlformats.org/officeDocument/2006/relationships/image" Target="../media/image105.png"/><Relationship Id="rId5" Type="http://schemas.openxmlformats.org/officeDocument/2006/relationships/tags" Target="../tags/tag819.xml"/><Relationship Id="rId15" Type="http://schemas.openxmlformats.org/officeDocument/2006/relationships/tags" Target="../tags/tag829.xml"/><Relationship Id="rId23" Type="http://schemas.openxmlformats.org/officeDocument/2006/relationships/tags" Target="../tags/tag837.xml"/><Relationship Id="rId28" Type="http://schemas.openxmlformats.org/officeDocument/2006/relationships/image" Target="../media/image96.png"/><Relationship Id="rId36" Type="http://schemas.openxmlformats.org/officeDocument/2006/relationships/image" Target="../media/image104.png"/><Relationship Id="rId10" Type="http://schemas.openxmlformats.org/officeDocument/2006/relationships/tags" Target="../tags/tag824.xml"/><Relationship Id="rId19" Type="http://schemas.openxmlformats.org/officeDocument/2006/relationships/tags" Target="../tags/tag833.xml"/><Relationship Id="rId31" Type="http://schemas.openxmlformats.org/officeDocument/2006/relationships/image" Target="../media/image99.png"/><Relationship Id="rId4" Type="http://schemas.openxmlformats.org/officeDocument/2006/relationships/tags" Target="../tags/tag818.xml"/><Relationship Id="rId9" Type="http://schemas.openxmlformats.org/officeDocument/2006/relationships/tags" Target="../tags/tag823.xml"/><Relationship Id="rId14" Type="http://schemas.openxmlformats.org/officeDocument/2006/relationships/tags" Target="../tags/tag828.xml"/><Relationship Id="rId22" Type="http://schemas.openxmlformats.org/officeDocument/2006/relationships/tags" Target="../tags/tag836.xml"/><Relationship Id="rId27" Type="http://schemas.openxmlformats.org/officeDocument/2006/relationships/image" Target="../media/image95.png"/><Relationship Id="rId30" Type="http://schemas.openxmlformats.org/officeDocument/2006/relationships/image" Target="../media/image98.png"/><Relationship Id="rId35" Type="http://schemas.openxmlformats.org/officeDocument/2006/relationships/image" Target="../media/image103.png"/></Relationships>
</file>

<file path=ppt/slides/_rels/slide56.xml.rels><?xml version="1.0" encoding="UTF-8" standalone="yes"?>
<Relationships xmlns="http://schemas.openxmlformats.org/package/2006/relationships"><Relationship Id="rId8" Type="http://schemas.openxmlformats.org/officeDocument/2006/relationships/tags" Target="../tags/tag845.xml"/><Relationship Id="rId13" Type="http://schemas.openxmlformats.org/officeDocument/2006/relationships/image" Target="../media/image71.jpeg"/><Relationship Id="rId3" Type="http://schemas.openxmlformats.org/officeDocument/2006/relationships/tags" Target="../tags/tag840.xml"/><Relationship Id="rId7" Type="http://schemas.openxmlformats.org/officeDocument/2006/relationships/tags" Target="../tags/tag844.xml"/><Relationship Id="rId12" Type="http://schemas.openxmlformats.org/officeDocument/2006/relationships/notesSlide" Target="../notesSlides/notesSlide56.xml"/><Relationship Id="rId2" Type="http://schemas.openxmlformats.org/officeDocument/2006/relationships/tags" Target="../tags/tag839.xml"/><Relationship Id="rId1" Type="http://schemas.openxmlformats.org/officeDocument/2006/relationships/tags" Target="../tags/tag838.xml"/><Relationship Id="rId6" Type="http://schemas.openxmlformats.org/officeDocument/2006/relationships/tags" Target="../tags/tag843.xml"/><Relationship Id="rId11" Type="http://schemas.openxmlformats.org/officeDocument/2006/relationships/slideLayout" Target="../slideLayouts/slideLayout7.xml"/><Relationship Id="rId5" Type="http://schemas.openxmlformats.org/officeDocument/2006/relationships/tags" Target="../tags/tag842.xml"/><Relationship Id="rId10" Type="http://schemas.openxmlformats.org/officeDocument/2006/relationships/tags" Target="../tags/tag847.xml"/><Relationship Id="rId4" Type="http://schemas.openxmlformats.org/officeDocument/2006/relationships/tags" Target="../tags/tag841.xml"/><Relationship Id="rId9" Type="http://schemas.openxmlformats.org/officeDocument/2006/relationships/tags" Target="../tags/tag846.xml"/><Relationship Id="rId14" Type="http://schemas.openxmlformats.org/officeDocument/2006/relationships/image" Target="../media/image107.png"/></Relationships>
</file>

<file path=ppt/slides/_rels/slide57.xml.rels><?xml version="1.0" encoding="UTF-8" standalone="yes"?>
<Relationships xmlns="http://schemas.openxmlformats.org/package/2006/relationships"><Relationship Id="rId8" Type="http://schemas.openxmlformats.org/officeDocument/2006/relationships/tags" Target="../tags/tag855.xml"/><Relationship Id="rId13" Type="http://schemas.openxmlformats.org/officeDocument/2006/relationships/slideLayout" Target="../slideLayouts/slideLayout7.xml"/><Relationship Id="rId18" Type="http://schemas.openxmlformats.org/officeDocument/2006/relationships/image" Target="../media/image111.png"/><Relationship Id="rId3" Type="http://schemas.openxmlformats.org/officeDocument/2006/relationships/tags" Target="../tags/tag850.xml"/><Relationship Id="rId7" Type="http://schemas.openxmlformats.org/officeDocument/2006/relationships/tags" Target="../tags/tag854.xml"/><Relationship Id="rId12" Type="http://schemas.openxmlformats.org/officeDocument/2006/relationships/tags" Target="../tags/tag859.xml"/><Relationship Id="rId17" Type="http://schemas.openxmlformats.org/officeDocument/2006/relationships/image" Target="../media/image110.png"/><Relationship Id="rId2" Type="http://schemas.openxmlformats.org/officeDocument/2006/relationships/tags" Target="../tags/tag849.xml"/><Relationship Id="rId16" Type="http://schemas.openxmlformats.org/officeDocument/2006/relationships/image" Target="../media/image109.png"/><Relationship Id="rId1" Type="http://schemas.openxmlformats.org/officeDocument/2006/relationships/tags" Target="../tags/tag848.xml"/><Relationship Id="rId6" Type="http://schemas.openxmlformats.org/officeDocument/2006/relationships/tags" Target="../tags/tag853.xml"/><Relationship Id="rId11" Type="http://schemas.openxmlformats.org/officeDocument/2006/relationships/tags" Target="../tags/tag858.xml"/><Relationship Id="rId5" Type="http://schemas.openxmlformats.org/officeDocument/2006/relationships/tags" Target="../tags/tag852.xml"/><Relationship Id="rId15" Type="http://schemas.openxmlformats.org/officeDocument/2006/relationships/image" Target="../media/image108.png"/><Relationship Id="rId10" Type="http://schemas.openxmlformats.org/officeDocument/2006/relationships/tags" Target="../tags/tag857.xml"/><Relationship Id="rId4" Type="http://schemas.openxmlformats.org/officeDocument/2006/relationships/tags" Target="../tags/tag851.xml"/><Relationship Id="rId9" Type="http://schemas.openxmlformats.org/officeDocument/2006/relationships/tags" Target="../tags/tag856.xml"/><Relationship Id="rId14"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8" Type="http://schemas.openxmlformats.org/officeDocument/2006/relationships/tags" Target="../tags/tag867.xml"/><Relationship Id="rId13" Type="http://schemas.openxmlformats.org/officeDocument/2006/relationships/tags" Target="../tags/tag872.xml"/><Relationship Id="rId18" Type="http://schemas.openxmlformats.org/officeDocument/2006/relationships/tags" Target="../tags/tag877.xml"/><Relationship Id="rId26" Type="http://schemas.openxmlformats.org/officeDocument/2006/relationships/tags" Target="../tags/tag885.xml"/><Relationship Id="rId39" Type="http://schemas.openxmlformats.org/officeDocument/2006/relationships/image" Target="../media/image115.png"/><Relationship Id="rId3" Type="http://schemas.openxmlformats.org/officeDocument/2006/relationships/tags" Target="../tags/tag862.xml"/><Relationship Id="rId21" Type="http://schemas.openxmlformats.org/officeDocument/2006/relationships/tags" Target="../tags/tag880.xml"/><Relationship Id="rId34" Type="http://schemas.openxmlformats.org/officeDocument/2006/relationships/slideLayout" Target="../slideLayouts/slideLayout7.xml"/><Relationship Id="rId42" Type="http://schemas.openxmlformats.org/officeDocument/2006/relationships/image" Target="../media/image118.jpeg"/><Relationship Id="rId7" Type="http://schemas.openxmlformats.org/officeDocument/2006/relationships/tags" Target="../tags/tag866.xml"/><Relationship Id="rId12" Type="http://schemas.openxmlformats.org/officeDocument/2006/relationships/tags" Target="../tags/tag871.xml"/><Relationship Id="rId17" Type="http://schemas.openxmlformats.org/officeDocument/2006/relationships/tags" Target="../tags/tag876.xml"/><Relationship Id="rId25" Type="http://schemas.openxmlformats.org/officeDocument/2006/relationships/tags" Target="../tags/tag884.xml"/><Relationship Id="rId33" Type="http://schemas.openxmlformats.org/officeDocument/2006/relationships/tags" Target="../tags/tag892.xml"/><Relationship Id="rId38" Type="http://schemas.openxmlformats.org/officeDocument/2006/relationships/image" Target="../media/image114.png"/><Relationship Id="rId2" Type="http://schemas.openxmlformats.org/officeDocument/2006/relationships/tags" Target="../tags/tag861.xml"/><Relationship Id="rId16" Type="http://schemas.openxmlformats.org/officeDocument/2006/relationships/tags" Target="../tags/tag875.xml"/><Relationship Id="rId20" Type="http://schemas.openxmlformats.org/officeDocument/2006/relationships/tags" Target="../tags/tag879.xml"/><Relationship Id="rId29" Type="http://schemas.openxmlformats.org/officeDocument/2006/relationships/tags" Target="../tags/tag888.xml"/><Relationship Id="rId41" Type="http://schemas.openxmlformats.org/officeDocument/2006/relationships/image" Target="../media/image117.png"/><Relationship Id="rId1" Type="http://schemas.openxmlformats.org/officeDocument/2006/relationships/tags" Target="../tags/tag860.xml"/><Relationship Id="rId6" Type="http://schemas.openxmlformats.org/officeDocument/2006/relationships/tags" Target="../tags/tag865.xml"/><Relationship Id="rId11" Type="http://schemas.openxmlformats.org/officeDocument/2006/relationships/tags" Target="../tags/tag870.xml"/><Relationship Id="rId24" Type="http://schemas.openxmlformats.org/officeDocument/2006/relationships/tags" Target="../tags/tag883.xml"/><Relationship Id="rId32" Type="http://schemas.openxmlformats.org/officeDocument/2006/relationships/tags" Target="../tags/tag891.xml"/><Relationship Id="rId37" Type="http://schemas.openxmlformats.org/officeDocument/2006/relationships/image" Target="../media/image113.jpeg"/><Relationship Id="rId40" Type="http://schemas.openxmlformats.org/officeDocument/2006/relationships/image" Target="../media/image116.png"/><Relationship Id="rId45" Type="http://schemas.openxmlformats.org/officeDocument/2006/relationships/image" Target="../media/image121.png"/><Relationship Id="rId5" Type="http://schemas.openxmlformats.org/officeDocument/2006/relationships/tags" Target="../tags/tag864.xml"/><Relationship Id="rId15" Type="http://schemas.openxmlformats.org/officeDocument/2006/relationships/tags" Target="../tags/tag874.xml"/><Relationship Id="rId23" Type="http://schemas.openxmlformats.org/officeDocument/2006/relationships/tags" Target="../tags/tag882.xml"/><Relationship Id="rId28" Type="http://schemas.openxmlformats.org/officeDocument/2006/relationships/tags" Target="../tags/tag887.xml"/><Relationship Id="rId36" Type="http://schemas.openxmlformats.org/officeDocument/2006/relationships/image" Target="../media/image112.jpeg"/><Relationship Id="rId10" Type="http://schemas.openxmlformats.org/officeDocument/2006/relationships/tags" Target="../tags/tag869.xml"/><Relationship Id="rId19" Type="http://schemas.openxmlformats.org/officeDocument/2006/relationships/tags" Target="../tags/tag878.xml"/><Relationship Id="rId31" Type="http://schemas.openxmlformats.org/officeDocument/2006/relationships/tags" Target="../tags/tag890.xml"/><Relationship Id="rId44" Type="http://schemas.openxmlformats.org/officeDocument/2006/relationships/image" Target="../media/image120.jpeg"/><Relationship Id="rId4" Type="http://schemas.openxmlformats.org/officeDocument/2006/relationships/tags" Target="../tags/tag863.xml"/><Relationship Id="rId9" Type="http://schemas.openxmlformats.org/officeDocument/2006/relationships/tags" Target="../tags/tag868.xml"/><Relationship Id="rId14" Type="http://schemas.openxmlformats.org/officeDocument/2006/relationships/tags" Target="../tags/tag873.xml"/><Relationship Id="rId22" Type="http://schemas.openxmlformats.org/officeDocument/2006/relationships/tags" Target="../tags/tag881.xml"/><Relationship Id="rId27" Type="http://schemas.openxmlformats.org/officeDocument/2006/relationships/tags" Target="../tags/tag886.xml"/><Relationship Id="rId30" Type="http://schemas.openxmlformats.org/officeDocument/2006/relationships/tags" Target="../tags/tag889.xml"/><Relationship Id="rId35" Type="http://schemas.openxmlformats.org/officeDocument/2006/relationships/notesSlide" Target="../notesSlides/notesSlide58.xml"/><Relationship Id="rId43" Type="http://schemas.openxmlformats.org/officeDocument/2006/relationships/image" Target="../media/image119.png"/></Relationships>
</file>

<file path=ppt/slides/_rels/slide59.xml.rels><?xml version="1.0" encoding="UTF-8" standalone="yes"?>
<Relationships xmlns="http://schemas.openxmlformats.org/package/2006/relationships"><Relationship Id="rId8" Type="http://schemas.openxmlformats.org/officeDocument/2006/relationships/tags" Target="../tags/tag900.xml"/><Relationship Id="rId3" Type="http://schemas.openxmlformats.org/officeDocument/2006/relationships/tags" Target="../tags/tag895.xml"/><Relationship Id="rId7" Type="http://schemas.openxmlformats.org/officeDocument/2006/relationships/tags" Target="../tags/tag899.xml"/><Relationship Id="rId2" Type="http://schemas.openxmlformats.org/officeDocument/2006/relationships/tags" Target="../tags/tag894.xml"/><Relationship Id="rId1" Type="http://schemas.openxmlformats.org/officeDocument/2006/relationships/tags" Target="../tags/tag893.xml"/><Relationship Id="rId6" Type="http://schemas.openxmlformats.org/officeDocument/2006/relationships/tags" Target="../tags/tag898.xml"/><Relationship Id="rId11" Type="http://schemas.openxmlformats.org/officeDocument/2006/relationships/image" Target="../media/image122.png"/><Relationship Id="rId5" Type="http://schemas.openxmlformats.org/officeDocument/2006/relationships/tags" Target="../tags/tag897.xml"/><Relationship Id="rId10" Type="http://schemas.openxmlformats.org/officeDocument/2006/relationships/notesSlide" Target="../notesSlides/notesSlide59.xml"/><Relationship Id="rId4" Type="http://schemas.openxmlformats.org/officeDocument/2006/relationships/tags" Target="../tags/tag896.xml"/><Relationship Id="rId9"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tags" Target="../tags/tag65.xml"/><Relationship Id="rId13" Type="http://schemas.openxmlformats.org/officeDocument/2006/relationships/slideLayout" Target="../slideLayouts/slideLayout7.xml"/><Relationship Id="rId18" Type="http://schemas.openxmlformats.org/officeDocument/2006/relationships/image" Target="../media/image11.png"/><Relationship Id="rId3" Type="http://schemas.openxmlformats.org/officeDocument/2006/relationships/tags" Target="../tags/tag60.xml"/><Relationship Id="rId7" Type="http://schemas.openxmlformats.org/officeDocument/2006/relationships/tags" Target="../tags/tag64.xml"/><Relationship Id="rId12" Type="http://schemas.openxmlformats.org/officeDocument/2006/relationships/tags" Target="../tags/tag69.xml"/><Relationship Id="rId17" Type="http://schemas.openxmlformats.org/officeDocument/2006/relationships/image" Target="../media/image10.png"/><Relationship Id="rId2" Type="http://schemas.openxmlformats.org/officeDocument/2006/relationships/tags" Target="../tags/tag59.xml"/><Relationship Id="rId16" Type="http://schemas.openxmlformats.org/officeDocument/2006/relationships/image" Target="../media/image9.jpeg"/><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tags" Target="../tags/tag68.xml"/><Relationship Id="rId5" Type="http://schemas.openxmlformats.org/officeDocument/2006/relationships/tags" Target="../tags/tag62.xml"/><Relationship Id="rId15" Type="http://schemas.openxmlformats.org/officeDocument/2006/relationships/image" Target="../media/image8.jpeg"/><Relationship Id="rId10" Type="http://schemas.openxmlformats.org/officeDocument/2006/relationships/tags" Target="../tags/tag67.xml"/><Relationship Id="rId4" Type="http://schemas.openxmlformats.org/officeDocument/2006/relationships/tags" Target="../tags/tag61.xml"/><Relationship Id="rId9" Type="http://schemas.openxmlformats.org/officeDocument/2006/relationships/tags" Target="../tags/tag66.xml"/><Relationship Id="rId1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8" Type="http://schemas.openxmlformats.org/officeDocument/2006/relationships/tags" Target="../tags/tag908.xml"/><Relationship Id="rId3" Type="http://schemas.openxmlformats.org/officeDocument/2006/relationships/tags" Target="../tags/tag903.xml"/><Relationship Id="rId7" Type="http://schemas.openxmlformats.org/officeDocument/2006/relationships/tags" Target="../tags/tag907.xml"/><Relationship Id="rId2" Type="http://schemas.openxmlformats.org/officeDocument/2006/relationships/tags" Target="../tags/tag902.xml"/><Relationship Id="rId1" Type="http://schemas.openxmlformats.org/officeDocument/2006/relationships/tags" Target="../tags/tag901.xml"/><Relationship Id="rId6" Type="http://schemas.openxmlformats.org/officeDocument/2006/relationships/tags" Target="../tags/tag906.xml"/><Relationship Id="rId11" Type="http://schemas.openxmlformats.org/officeDocument/2006/relationships/image" Target="../media/image123.png"/><Relationship Id="rId5" Type="http://schemas.openxmlformats.org/officeDocument/2006/relationships/tags" Target="../tags/tag905.xml"/><Relationship Id="rId10" Type="http://schemas.openxmlformats.org/officeDocument/2006/relationships/notesSlide" Target="../notesSlides/notesSlide60.xml"/><Relationship Id="rId4" Type="http://schemas.openxmlformats.org/officeDocument/2006/relationships/tags" Target="../tags/tag904.xml"/><Relationship Id="rId9"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916.xml"/><Relationship Id="rId3" Type="http://schemas.openxmlformats.org/officeDocument/2006/relationships/tags" Target="../tags/tag911.xml"/><Relationship Id="rId7" Type="http://schemas.openxmlformats.org/officeDocument/2006/relationships/tags" Target="../tags/tag915.xml"/><Relationship Id="rId2" Type="http://schemas.openxmlformats.org/officeDocument/2006/relationships/tags" Target="../tags/tag910.xml"/><Relationship Id="rId1" Type="http://schemas.openxmlformats.org/officeDocument/2006/relationships/tags" Target="../tags/tag909.xml"/><Relationship Id="rId6" Type="http://schemas.openxmlformats.org/officeDocument/2006/relationships/tags" Target="../tags/tag914.xml"/><Relationship Id="rId11" Type="http://schemas.openxmlformats.org/officeDocument/2006/relationships/image" Target="../media/image124.png"/><Relationship Id="rId5" Type="http://schemas.openxmlformats.org/officeDocument/2006/relationships/tags" Target="../tags/tag913.xml"/><Relationship Id="rId10" Type="http://schemas.openxmlformats.org/officeDocument/2006/relationships/notesSlide" Target="../notesSlides/notesSlide61.xml"/><Relationship Id="rId4" Type="http://schemas.openxmlformats.org/officeDocument/2006/relationships/tags" Target="../tags/tag912.xml"/><Relationship Id="rId9"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tags" Target="../tags/tag924.xml"/><Relationship Id="rId13" Type="http://schemas.openxmlformats.org/officeDocument/2006/relationships/tags" Target="../tags/tag929.xml"/><Relationship Id="rId18" Type="http://schemas.openxmlformats.org/officeDocument/2006/relationships/notesSlide" Target="../notesSlides/notesSlide62.xml"/><Relationship Id="rId26" Type="http://schemas.openxmlformats.org/officeDocument/2006/relationships/image" Target="../media/image5.png"/><Relationship Id="rId3" Type="http://schemas.openxmlformats.org/officeDocument/2006/relationships/tags" Target="../tags/tag919.xml"/><Relationship Id="rId21" Type="http://schemas.openxmlformats.org/officeDocument/2006/relationships/image" Target="../media/image127.png"/><Relationship Id="rId7" Type="http://schemas.openxmlformats.org/officeDocument/2006/relationships/tags" Target="../tags/tag923.xml"/><Relationship Id="rId12" Type="http://schemas.openxmlformats.org/officeDocument/2006/relationships/tags" Target="../tags/tag928.xml"/><Relationship Id="rId17" Type="http://schemas.openxmlformats.org/officeDocument/2006/relationships/slideLayout" Target="../slideLayouts/slideLayout7.xml"/><Relationship Id="rId25" Type="http://schemas.openxmlformats.org/officeDocument/2006/relationships/image" Target="../media/image131.png"/><Relationship Id="rId2" Type="http://schemas.openxmlformats.org/officeDocument/2006/relationships/tags" Target="../tags/tag918.xml"/><Relationship Id="rId16" Type="http://schemas.openxmlformats.org/officeDocument/2006/relationships/tags" Target="../tags/tag932.xml"/><Relationship Id="rId20" Type="http://schemas.openxmlformats.org/officeDocument/2006/relationships/image" Target="../media/image126.png"/><Relationship Id="rId1" Type="http://schemas.openxmlformats.org/officeDocument/2006/relationships/tags" Target="../tags/tag917.xml"/><Relationship Id="rId6" Type="http://schemas.openxmlformats.org/officeDocument/2006/relationships/tags" Target="../tags/tag922.xml"/><Relationship Id="rId11" Type="http://schemas.openxmlformats.org/officeDocument/2006/relationships/tags" Target="../tags/tag927.xml"/><Relationship Id="rId24" Type="http://schemas.openxmlformats.org/officeDocument/2006/relationships/image" Target="../media/image130.png"/><Relationship Id="rId5" Type="http://schemas.openxmlformats.org/officeDocument/2006/relationships/tags" Target="../tags/tag921.xml"/><Relationship Id="rId15" Type="http://schemas.openxmlformats.org/officeDocument/2006/relationships/tags" Target="../tags/tag931.xml"/><Relationship Id="rId23" Type="http://schemas.openxmlformats.org/officeDocument/2006/relationships/image" Target="../media/image129.png"/><Relationship Id="rId10" Type="http://schemas.openxmlformats.org/officeDocument/2006/relationships/tags" Target="../tags/tag926.xml"/><Relationship Id="rId19" Type="http://schemas.openxmlformats.org/officeDocument/2006/relationships/image" Target="../media/image125.png"/><Relationship Id="rId4" Type="http://schemas.openxmlformats.org/officeDocument/2006/relationships/tags" Target="../tags/tag920.xml"/><Relationship Id="rId9" Type="http://schemas.openxmlformats.org/officeDocument/2006/relationships/tags" Target="../tags/tag925.xml"/><Relationship Id="rId14" Type="http://schemas.openxmlformats.org/officeDocument/2006/relationships/tags" Target="../tags/tag930.xml"/><Relationship Id="rId22" Type="http://schemas.openxmlformats.org/officeDocument/2006/relationships/image" Target="../media/image128.png"/></Relationships>
</file>

<file path=ppt/slides/_rels/slide63.xml.rels><?xml version="1.0" encoding="UTF-8" standalone="yes"?>
<Relationships xmlns="http://schemas.openxmlformats.org/package/2006/relationships"><Relationship Id="rId8" Type="http://schemas.openxmlformats.org/officeDocument/2006/relationships/tags" Target="../tags/tag940.xml"/><Relationship Id="rId13" Type="http://schemas.openxmlformats.org/officeDocument/2006/relationships/tags" Target="../tags/tag945.xml"/><Relationship Id="rId18" Type="http://schemas.openxmlformats.org/officeDocument/2006/relationships/tags" Target="../tags/tag950.xml"/><Relationship Id="rId26" Type="http://schemas.openxmlformats.org/officeDocument/2006/relationships/slide" Target="slide11.xml"/><Relationship Id="rId3" Type="http://schemas.openxmlformats.org/officeDocument/2006/relationships/tags" Target="../tags/tag935.xml"/><Relationship Id="rId21" Type="http://schemas.openxmlformats.org/officeDocument/2006/relationships/image" Target="../media/image6.jpeg"/><Relationship Id="rId7" Type="http://schemas.openxmlformats.org/officeDocument/2006/relationships/tags" Target="../tags/tag939.xml"/><Relationship Id="rId12" Type="http://schemas.openxmlformats.org/officeDocument/2006/relationships/tags" Target="../tags/tag944.xml"/><Relationship Id="rId17" Type="http://schemas.openxmlformats.org/officeDocument/2006/relationships/tags" Target="../tags/tag949.xml"/><Relationship Id="rId25" Type="http://schemas.openxmlformats.org/officeDocument/2006/relationships/slide" Target="slide48.xml"/><Relationship Id="rId2" Type="http://schemas.openxmlformats.org/officeDocument/2006/relationships/tags" Target="../tags/tag934.xml"/><Relationship Id="rId16" Type="http://schemas.openxmlformats.org/officeDocument/2006/relationships/tags" Target="../tags/tag948.xml"/><Relationship Id="rId20" Type="http://schemas.openxmlformats.org/officeDocument/2006/relationships/notesSlide" Target="../notesSlides/notesSlide63.xml"/><Relationship Id="rId1" Type="http://schemas.openxmlformats.org/officeDocument/2006/relationships/tags" Target="../tags/tag933.xml"/><Relationship Id="rId6" Type="http://schemas.openxmlformats.org/officeDocument/2006/relationships/tags" Target="../tags/tag938.xml"/><Relationship Id="rId11" Type="http://schemas.openxmlformats.org/officeDocument/2006/relationships/tags" Target="../tags/tag943.xml"/><Relationship Id="rId24" Type="http://schemas.openxmlformats.org/officeDocument/2006/relationships/slide" Target="slide53.xml"/><Relationship Id="rId5" Type="http://schemas.openxmlformats.org/officeDocument/2006/relationships/tags" Target="../tags/tag937.xml"/><Relationship Id="rId15" Type="http://schemas.openxmlformats.org/officeDocument/2006/relationships/tags" Target="../tags/tag947.xml"/><Relationship Id="rId23" Type="http://schemas.openxmlformats.org/officeDocument/2006/relationships/slide" Target="slide57.xml"/><Relationship Id="rId10" Type="http://schemas.openxmlformats.org/officeDocument/2006/relationships/tags" Target="../tags/tag942.xml"/><Relationship Id="rId19" Type="http://schemas.openxmlformats.org/officeDocument/2006/relationships/slideLayout" Target="../slideLayouts/slideLayout6.xml"/><Relationship Id="rId4" Type="http://schemas.openxmlformats.org/officeDocument/2006/relationships/tags" Target="../tags/tag936.xml"/><Relationship Id="rId9" Type="http://schemas.openxmlformats.org/officeDocument/2006/relationships/tags" Target="../tags/tag941.xml"/><Relationship Id="rId14" Type="http://schemas.openxmlformats.org/officeDocument/2006/relationships/tags" Target="../tags/tag946.xml"/><Relationship Id="rId22" Type="http://schemas.openxmlformats.org/officeDocument/2006/relationships/slide" Target="slide3.xml"/></Relationships>
</file>

<file path=ppt/slides/_rels/slide64.xml.rels><?xml version="1.0" encoding="UTF-8" standalone="yes"?>
<Relationships xmlns="http://schemas.openxmlformats.org/package/2006/relationships"><Relationship Id="rId8" Type="http://schemas.openxmlformats.org/officeDocument/2006/relationships/tags" Target="../tags/tag958.xml"/><Relationship Id="rId13" Type="http://schemas.openxmlformats.org/officeDocument/2006/relationships/image" Target="../media/image132.png"/><Relationship Id="rId3" Type="http://schemas.openxmlformats.org/officeDocument/2006/relationships/tags" Target="../tags/tag953.xml"/><Relationship Id="rId7" Type="http://schemas.openxmlformats.org/officeDocument/2006/relationships/tags" Target="../tags/tag957.xml"/><Relationship Id="rId12" Type="http://schemas.openxmlformats.org/officeDocument/2006/relationships/notesSlide" Target="../notesSlides/notesSlide64.xml"/><Relationship Id="rId2" Type="http://schemas.openxmlformats.org/officeDocument/2006/relationships/tags" Target="../tags/tag952.xml"/><Relationship Id="rId1" Type="http://schemas.openxmlformats.org/officeDocument/2006/relationships/tags" Target="../tags/tag951.xml"/><Relationship Id="rId6" Type="http://schemas.openxmlformats.org/officeDocument/2006/relationships/tags" Target="../tags/tag956.xml"/><Relationship Id="rId11" Type="http://schemas.openxmlformats.org/officeDocument/2006/relationships/slideLayout" Target="../slideLayouts/slideLayout7.xml"/><Relationship Id="rId5" Type="http://schemas.openxmlformats.org/officeDocument/2006/relationships/tags" Target="../tags/tag955.xml"/><Relationship Id="rId10" Type="http://schemas.openxmlformats.org/officeDocument/2006/relationships/tags" Target="../tags/tag960.xml"/><Relationship Id="rId4" Type="http://schemas.openxmlformats.org/officeDocument/2006/relationships/tags" Target="../tags/tag954.xml"/><Relationship Id="rId9" Type="http://schemas.openxmlformats.org/officeDocument/2006/relationships/tags" Target="../tags/tag959.xml"/></Relationships>
</file>

<file path=ppt/slides/_rels/slide65.xml.rels><?xml version="1.0" encoding="UTF-8" standalone="yes"?>
<Relationships xmlns="http://schemas.openxmlformats.org/package/2006/relationships"><Relationship Id="rId8" Type="http://schemas.openxmlformats.org/officeDocument/2006/relationships/tags" Target="../tags/tag968.xml"/><Relationship Id="rId13" Type="http://schemas.openxmlformats.org/officeDocument/2006/relationships/tags" Target="../tags/tag973.xml"/><Relationship Id="rId18" Type="http://schemas.openxmlformats.org/officeDocument/2006/relationships/slideLayout" Target="../slideLayouts/slideLayout6.xml"/><Relationship Id="rId26" Type="http://schemas.openxmlformats.org/officeDocument/2006/relationships/slide" Target="slide65.xml"/><Relationship Id="rId3" Type="http://schemas.openxmlformats.org/officeDocument/2006/relationships/tags" Target="../tags/tag963.xml"/><Relationship Id="rId21" Type="http://schemas.openxmlformats.org/officeDocument/2006/relationships/slide" Target="slide3.xml"/><Relationship Id="rId7" Type="http://schemas.openxmlformats.org/officeDocument/2006/relationships/tags" Target="../tags/tag967.xml"/><Relationship Id="rId12" Type="http://schemas.openxmlformats.org/officeDocument/2006/relationships/tags" Target="../tags/tag972.xml"/><Relationship Id="rId17" Type="http://schemas.openxmlformats.org/officeDocument/2006/relationships/tags" Target="../tags/tag977.xml"/><Relationship Id="rId25" Type="http://schemas.openxmlformats.org/officeDocument/2006/relationships/slide" Target="slide54.xml"/><Relationship Id="rId2" Type="http://schemas.openxmlformats.org/officeDocument/2006/relationships/tags" Target="../tags/tag962.xml"/><Relationship Id="rId16" Type="http://schemas.openxmlformats.org/officeDocument/2006/relationships/tags" Target="../tags/tag976.xml"/><Relationship Id="rId20" Type="http://schemas.openxmlformats.org/officeDocument/2006/relationships/image" Target="../media/image6.jpeg"/><Relationship Id="rId1" Type="http://schemas.openxmlformats.org/officeDocument/2006/relationships/tags" Target="../tags/tag961.xml"/><Relationship Id="rId6" Type="http://schemas.openxmlformats.org/officeDocument/2006/relationships/tags" Target="../tags/tag966.xml"/><Relationship Id="rId11" Type="http://schemas.openxmlformats.org/officeDocument/2006/relationships/tags" Target="../tags/tag971.xml"/><Relationship Id="rId24" Type="http://schemas.openxmlformats.org/officeDocument/2006/relationships/slide" Target="slide36.xml"/><Relationship Id="rId5" Type="http://schemas.openxmlformats.org/officeDocument/2006/relationships/tags" Target="../tags/tag965.xml"/><Relationship Id="rId15" Type="http://schemas.openxmlformats.org/officeDocument/2006/relationships/tags" Target="../tags/tag975.xml"/><Relationship Id="rId23" Type="http://schemas.openxmlformats.org/officeDocument/2006/relationships/slide" Target="slide49.xml"/><Relationship Id="rId28" Type="http://schemas.openxmlformats.org/officeDocument/2006/relationships/slide" Target="slide69.xml"/><Relationship Id="rId10" Type="http://schemas.openxmlformats.org/officeDocument/2006/relationships/tags" Target="../tags/tag970.xml"/><Relationship Id="rId19" Type="http://schemas.openxmlformats.org/officeDocument/2006/relationships/notesSlide" Target="../notesSlides/notesSlide65.xml"/><Relationship Id="rId4" Type="http://schemas.openxmlformats.org/officeDocument/2006/relationships/tags" Target="../tags/tag964.xml"/><Relationship Id="rId9" Type="http://schemas.openxmlformats.org/officeDocument/2006/relationships/tags" Target="../tags/tag969.xml"/><Relationship Id="rId14" Type="http://schemas.openxmlformats.org/officeDocument/2006/relationships/tags" Target="../tags/tag974.xml"/><Relationship Id="rId22" Type="http://schemas.openxmlformats.org/officeDocument/2006/relationships/slide" Target="slide57.xml"/><Relationship Id="rId27" Type="http://schemas.openxmlformats.org/officeDocument/2006/relationships/slide" Target="slide67.xml"/></Relationships>
</file>

<file path=ppt/slides/_rels/slide66.xml.rels><?xml version="1.0" encoding="UTF-8" standalone="yes"?>
<Relationships xmlns="http://schemas.openxmlformats.org/package/2006/relationships"><Relationship Id="rId8" Type="http://schemas.openxmlformats.org/officeDocument/2006/relationships/tags" Target="../tags/tag985.xml"/><Relationship Id="rId13" Type="http://schemas.openxmlformats.org/officeDocument/2006/relationships/tags" Target="../tags/tag990.xml"/><Relationship Id="rId3" Type="http://schemas.openxmlformats.org/officeDocument/2006/relationships/tags" Target="../tags/tag980.xml"/><Relationship Id="rId7" Type="http://schemas.openxmlformats.org/officeDocument/2006/relationships/tags" Target="../tags/tag984.xml"/><Relationship Id="rId12" Type="http://schemas.openxmlformats.org/officeDocument/2006/relationships/tags" Target="../tags/tag989.xml"/><Relationship Id="rId17" Type="http://schemas.openxmlformats.org/officeDocument/2006/relationships/image" Target="../media/image134.png"/><Relationship Id="rId2" Type="http://schemas.openxmlformats.org/officeDocument/2006/relationships/tags" Target="../tags/tag979.xml"/><Relationship Id="rId16" Type="http://schemas.openxmlformats.org/officeDocument/2006/relationships/image" Target="../media/image133.png"/><Relationship Id="rId1" Type="http://schemas.openxmlformats.org/officeDocument/2006/relationships/tags" Target="../tags/tag978.xml"/><Relationship Id="rId6" Type="http://schemas.openxmlformats.org/officeDocument/2006/relationships/tags" Target="../tags/tag983.xml"/><Relationship Id="rId11" Type="http://schemas.openxmlformats.org/officeDocument/2006/relationships/tags" Target="../tags/tag988.xml"/><Relationship Id="rId5" Type="http://schemas.openxmlformats.org/officeDocument/2006/relationships/tags" Target="../tags/tag982.xml"/><Relationship Id="rId15" Type="http://schemas.openxmlformats.org/officeDocument/2006/relationships/notesSlide" Target="../notesSlides/notesSlide66.xml"/><Relationship Id="rId10" Type="http://schemas.openxmlformats.org/officeDocument/2006/relationships/tags" Target="../tags/tag987.xml"/><Relationship Id="rId4" Type="http://schemas.openxmlformats.org/officeDocument/2006/relationships/tags" Target="../tags/tag981.xml"/><Relationship Id="rId9" Type="http://schemas.openxmlformats.org/officeDocument/2006/relationships/tags" Target="../tags/tag986.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998.xml"/><Relationship Id="rId13" Type="http://schemas.openxmlformats.org/officeDocument/2006/relationships/tags" Target="../tags/tag1003.xml"/><Relationship Id="rId18" Type="http://schemas.openxmlformats.org/officeDocument/2006/relationships/slideLayout" Target="../slideLayouts/slideLayout6.xml"/><Relationship Id="rId26" Type="http://schemas.openxmlformats.org/officeDocument/2006/relationships/slide" Target="slide65.xml"/><Relationship Id="rId3" Type="http://schemas.openxmlformats.org/officeDocument/2006/relationships/tags" Target="../tags/tag993.xml"/><Relationship Id="rId21" Type="http://schemas.openxmlformats.org/officeDocument/2006/relationships/slide" Target="slide3.xml"/><Relationship Id="rId7" Type="http://schemas.openxmlformats.org/officeDocument/2006/relationships/tags" Target="../tags/tag997.xml"/><Relationship Id="rId12" Type="http://schemas.openxmlformats.org/officeDocument/2006/relationships/tags" Target="../tags/tag1002.xml"/><Relationship Id="rId17" Type="http://schemas.openxmlformats.org/officeDocument/2006/relationships/tags" Target="../tags/tag1007.xml"/><Relationship Id="rId25" Type="http://schemas.openxmlformats.org/officeDocument/2006/relationships/slide" Target="slide54.xml"/><Relationship Id="rId2" Type="http://schemas.openxmlformats.org/officeDocument/2006/relationships/tags" Target="../tags/tag992.xml"/><Relationship Id="rId16" Type="http://schemas.openxmlformats.org/officeDocument/2006/relationships/tags" Target="../tags/tag1006.xml"/><Relationship Id="rId20" Type="http://schemas.openxmlformats.org/officeDocument/2006/relationships/image" Target="../media/image6.jpeg"/><Relationship Id="rId1" Type="http://schemas.openxmlformats.org/officeDocument/2006/relationships/tags" Target="../tags/tag991.xml"/><Relationship Id="rId6" Type="http://schemas.openxmlformats.org/officeDocument/2006/relationships/tags" Target="../tags/tag996.xml"/><Relationship Id="rId11" Type="http://schemas.openxmlformats.org/officeDocument/2006/relationships/tags" Target="../tags/tag1001.xml"/><Relationship Id="rId24" Type="http://schemas.openxmlformats.org/officeDocument/2006/relationships/slide" Target="slide36.xml"/><Relationship Id="rId5" Type="http://schemas.openxmlformats.org/officeDocument/2006/relationships/tags" Target="../tags/tag995.xml"/><Relationship Id="rId15" Type="http://schemas.openxmlformats.org/officeDocument/2006/relationships/tags" Target="../tags/tag1005.xml"/><Relationship Id="rId23" Type="http://schemas.openxmlformats.org/officeDocument/2006/relationships/slide" Target="slide49.xml"/><Relationship Id="rId28" Type="http://schemas.openxmlformats.org/officeDocument/2006/relationships/slide" Target="slide69.xml"/><Relationship Id="rId10" Type="http://schemas.openxmlformats.org/officeDocument/2006/relationships/tags" Target="../tags/tag1000.xml"/><Relationship Id="rId19" Type="http://schemas.openxmlformats.org/officeDocument/2006/relationships/notesSlide" Target="../notesSlides/notesSlide67.xml"/><Relationship Id="rId4" Type="http://schemas.openxmlformats.org/officeDocument/2006/relationships/tags" Target="../tags/tag994.xml"/><Relationship Id="rId9" Type="http://schemas.openxmlformats.org/officeDocument/2006/relationships/tags" Target="../tags/tag999.xml"/><Relationship Id="rId14" Type="http://schemas.openxmlformats.org/officeDocument/2006/relationships/tags" Target="../tags/tag1004.xml"/><Relationship Id="rId22" Type="http://schemas.openxmlformats.org/officeDocument/2006/relationships/slide" Target="slide57.xml"/><Relationship Id="rId27" Type="http://schemas.openxmlformats.org/officeDocument/2006/relationships/slide" Target="slide67.xml"/></Relationships>
</file>

<file path=ppt/slides/_rels/slide68.xml.rels><?xml version="1.0" encoding="UTF-8" standalone="yes"?>
<Relationships xmlns="http://schemas.openxmlformats.org/package/2006/relationships"><Relationship Id="rId8" Type="http://schemas.openxmlformats.org/officeDocument/2006/relationships/tags" Target="../tags/tag1015.xml"/><Relationship Id="rId3" Type="http://schemas.openxmlformats.org/officeDocument/2006/relationships/tags" Target="../tags/tag1010.xml"/><Relationship Id="rId7" Type="http://schemas.openxmlformats.org/officeDocument/2006/relationships/tags" Target="../tags/tag1014.xml"/><Relationship Id="rId2" Type="http://schemas.openxmlformats.org/officeDocument/2006/relationships/tags" Target="../tags/tag1009.xml"/><Relationship Id="rId1" Type="http://schemas.openxmlformats.org/officeDocument/2006/relationships/tags" Target="../tags/tag1008.xml"/><Relationship Id="rId6" Type="http://schemas.openxmlformats.org/officeDocument/2006/relationships/tags" Target="../tags/tag1013.xml"/><Relationship Id="rId11" Type="http://schemas.openxmlformats.org/officeDocument/2006/relationships/image" Target="../media/image135.png"/><Relationship Id="rId5" Type="http://schemas.openxmlformats.org/officeDocument/2006/relationships/tags" Target="../tags/tag1012.xml"/><Relationship Id="rId10" Type="http://schemas.openxmlformats.org/officeDocument/2006/relationships/notesSlide" Target="../notesSlides/notesSlide68.xml"/><Relationship Id="rId4" Type="http://schemas.openxmlformats.org/officeDocument/2006/relationships/tags" Target="../tags/tag1011.xml"/><Relationship Id="rId9"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1023.xml"/><Relationship Id="rId13" Type="http://schemas.openxmlformats.org/officeDocument/2006/relationships/tags" Target="../tags/tag1028.xml"/><Relationship Id="rId18" Type="http://schemas.openxmlformats.org/officeDocument/2006/relationships/slideLayout" Target="../slideLayouts/slideLayout6.xml"/><Relationship Id="rId26" Type="http://schemas.openxmlformats.org/officeDocument/2006/relationships/slide" Target="slide65.xml"/><Relationship Id="rId3" Type="http://schemas.openxmlformats.org/officeDocument/2006/relationships/tags" Target="../tags/tag1018.xml"/><Relationship Id="rId21" Type="http://schemas.openxmlformats.org/officeDocument/2006/relationships/slide" Target="slide3.xml"/><Relationship Id="rId7" Type="http://schemas.openxmlformats.org/officeDocument/2006/relationships/tags" Target="../tags/tag1022.xml"/><Relationship Id="rId12" Type="http://schemas.openxmlformats.org/officeDocument/2006/relationships/tags" Target="../tags/tag1027.xml"/><Relationship Id="rId17" Type="http://schemas.openxmlformats.org/officeDocument/2006/relationships/tags" Target="../tags/tag1032.xml"/><Relationship Id="rId25" Type="http://schemas.openxmlformats.org/officeDocument/2006/relationships/slide" Target="slide54.xml"/><Relationship Id="rId2" Type="http://schemas.openxmlformats.org/officeDocument/2006/relationships/tags" Target="../tags/tag1017.xml"/><Relationship Id="rId16" Type="http://schemas.openxmlformats.org/officeDocument/2006/relationships/tags" Target="../tags/tag1031.xml"/><Relationship Id="rId20" Type="http://schemas.openxmlformats.org/officeDocument/2006/relationships/image" Target="../media/image6.jpeg"/><Relationship Id="rId1" Type="http://schemas.openxmlformats.org/officeDocument/2006/relationships/tags" Target="../tags/tag1016.xml"/><Relationship Id="rId6" Type="http://schemas.openxmlformats.org/officeDocument/2006/relationships/tags" Target="../tags/tag1021.xml"/><Relationship Id="rId11" Type="http://schemas.openxmlformats.org/officeDocument/2006/relationships/tags" Target="../tags/tag1026.xml"/><Relationship Id="rId24" Type="http://schemas.openxmlformats.org/officeDocument/2006/relationships/slide" Target="slide36.xml"/><Relationship Id="rId5" Type="http://schemas.openxmlformats.org/officeDocument/2006/relationships/tags" Target="../tags/tag1020.xml"/><Relationship Id="rId15" Type="http://schemas.openxmlformats.org/officeDocument/2006/relationships/tags" Target="../tags/tag1030.xml"/><Relationship Id="rId23" Type="http://schemas.openxmlformats.org/officeDocument/2006/relationships/slide" Target="slide49.xml"/><Relationship Id="rId28" Type="http://schemas.openxmlformats.org/officeDocument/2006/relationships/slide" Target="slide69.xml"/><Relationship Id="rId10" Type="http://schemas.openxmlformats.org/officeDocument/2006/relationships/tags" Target="../tags/tag1025.xml"/><Relationship Id="rId19" Type="http://schemas.openxmlformats.org/officeDocument/2006/relationships/notesSlide" Target="../notesSlides/notesSlide69.xml"/><Relationship Id="rId4" Type="http://schemas.openxmlformats.org/officeDocument/2006/relationships/tags" Target="../tags/tag1019.xml"/><Relationship Id="rId9" Type="http://schemas.openxmlformats.org/officeDocument/2006/relationships/tags" Target="../tags/tag1024.xml"/><Relationship Id="rId14" Type="http://schemas.openxmlformats.org/officeDocument/2006/relationships/tags" Target="../tags/tag1029.xml"/><Relationship Id="rId22" Type="http://schemas.openxmlformats.org/officeDocument/2006/relationships/slide" Target="slide57.xml"/><Relationship Id="rId27" Type="http://schemas.openxmlformats.org/officeDocument/2006/relationships/slide" Target="slide67.xml"/></Relationships>
</file>

<file path=ppt/slides/_rels/slide7.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slideLayout" Target="../slideLayouts/slideLayout6.xml"/><Relationship Id="rId3" Type="http://schemas.openxmlformats.org/officeDocument/2006/relationships/tags" Target="../tags/tag72.xml"/><Relationship Id="rId7" Type="http://schemas.openxmlformats.org/officeDocument/2006/relationships/tags" Target="../tags/tag76.xml"/><Relationship Id="rId12" Type="http://schemas.openxmlformats.org/officeDocument/2006/relationships/tags" Target="../tags/tag81.xml"/><Relationship Id="rId2" Type="http://schemas.openxmlformats.org/officeDocument/2006/relationships/tags" Target="../tags/tag71.xml"/><Relationship Id="rId16" Type="http://schemas.openxmlformats.org/officeDocument/2006/relationships/image" Target="../media/image13.png"/><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tags" Target="../tags/tag80.xml"/><Relationship Id="rId5" Type="http://schemas.openxmlformats.org/officeDocument/2006/relationships/tags" Target="../tags/tag74.xml"/><Relationship Id="rId15" Type="http://schemas.openxmlformats.org/officeDocument/2006/relationships/image" Target="../media/image12.png"/><Relationship Id="rId10" Type="http://schemas.openxmlformats.org/officeDocument/2006/relationships/tags" Target="../tags/tag79.xml"/><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8" Type="http://schemas.openxmlformats.org/officeDocument/2006/relationships/tags" Target="../tags/tag1040.xml"/><Relationship Id="rId13" Type="http://schemas.openxmlformats.org/officeDocument/2006/relationships/tags" Target="../tags/tag1045.xml"/><Relationship Id="rId18" Type="http://schemas.openxmlformats.org/officeDocument/2006/relationships/image" Target="../media/image137.png"/><Relationship Id="rId3" Type="http://schemas.openxmlformats.org/officeDocument/2006/relationships/tags" Target="../tags/tag1035.xml"/><Relationship Id="rId7" Type="http://schemas.openxmlformats.org/officeDocument/2006/relationships/tags" Target="../tags/tag1039.xml"/><Relationship Id="rId12" Type="http://schemas.openxmlformats.org/officeDocument/2006/relationships/tags" Target="../tags/tag1044.xml"/><Relationship Id="rId17" Type="http://schemas.openxmlformats.org/officeDocument/2006/relationships/image" Target="../media/image136.png"/><Relationship Id="rId2" Type="http://schemas.openxmlformats.org/officeDocument/2006/relationships/tags" Target="../tags/tag1034.xml"/><Relationship Id="rId16" Type="http://schemas.openxmlformats.org/officeDocument/2006/relationships/notesSlide" Target="../notesSlides/notesSlide70.xml"/><Relationship Id="rId1" Type="http://schemas.openxmlformats.org/officeDocument/2006/relationships/tags" Target="../tags/tag1033.xml"/><Relationship Id="rId6" Type="http://schemas.openxmlformats.org/officeDocument/2006/relationships/tags" Target="../tags/tag1038.xml"/><Relationship Id="rId11" Type="http://schemas.openxmlformats.org/officeDocument/2006/relationships/tags" Target="../tags/tag1043.xml"/><Relationship Id="rId5" Type="http://schemas.openxmlformats.org/officeDocument/2006/relationships/tags" Target="../tags/tag1037.xml"/><Relationship Id="rId15" Type="http://schemas.openxmlformats.org/officeDocument/2006/relationships/slideLayout" Target="../slideLayouts/slideLayout7.xml"/><Relationship Id="rId10" Type="http://schemas.openxmlformats.org/officeDocument/2006/relationships/tags" Target="../tags/tag1042.xml"/><Relationship Id="rId19" Type="http://schemas.openxmlformats.org/officeDocument/2006/relationships/image" Target="../media/image138.png"/><Relationship Id="rId4" Type="http://schemas.openxmlformats.org/officeDocument/2006/relationships/tags" Target="../tags/tag1036.xml"/><Relationship Id="rId9" Type="http://schemas.openxmlformats.org/officeDocument/2006/relationships/tags" Target="../tags/tag1041.xml"/><Relationship Id="rId14" Type="http://schemas.openxmlformats.org/officeDocument/2006/relationships/tags" Target="../tags/tag1046.xml"/></Relationships>
</file>

<file path=ppt/slides/_rels/slide71.xml.rels><?xml version="1.0" encoding="UTF-8" standalone="yes"?>
<Relationships xmlns="http://schemas.openxmlformats.org/package/2006/relationships"><Relationship Id="rId8" Type="http://schemas.openxmlformats.org/officeDocument/2006/relationships/tags" Target="../tags/tag1054.xml"/><Relationship Id="rId13" Type="http://schemas.openxmlformats.org/officeDocument/2006/relationships/notesSlide" Target="../notesSlides/notesSlide71.xml"/><Relationship Id="rId3" Type="http://schemas.openxmlformats.org/officeDocument/2006/relationships/tags" Target="../tags/tag1049.xml"/><Relationship Id="rId7" Type="http://schemas.openxmlformats.org/officeDocument/2006/relationships/tags" Target="../tags/tag1053.xml"/><Relationship Id="rId12" Type="http://schemas.openxmlformats.org/officeDocument/2006/relationships/slideLayout" Target="../slideLayouts/slideLayout6.xml"/><Relationship Id="rId2" Type="http://schemas.openxmlformats.org/officeDocument/2006/relationships/tags" Target="../tags/tag1048.xml"/><Relationship Id="rId16" Type="http://schemas.openxmlformats.org/officeDocument/2006/relationships/slide" Target="slide57.xml"/><Relationship Id="rId1" Type="http://schemas.openxmlformats.org/officeDocument/2006/relationships/tags" Target="../tags/tag1047.xml"/><Relationship Id="rId6" Type="http://schemas.openxmlformats.org/officeDocument/2006/relationships/tags" Target="../tags/tag1052.xml"/><Relationship Id="rId11" Type="http://schemas.openxmlformats.org/officeDocument/2006/relationships/tags" Target="../tags/tag1057.xml"/><Relationship Id="rId5" Type="http://schemas.openxmlformats.org/officeDocument/2006/relationships/tags" Target="../tags/tag1051.xml"/><Relationship Id="rId15" Type="http://schemas.openxmlformats.org/officeDocument/2006/relationships/slide" Target="slide3.xml"/><Relationship Id="rId10" Type="http://schemas.openxmlformats.org/officeDocument/2006/relationships/tags" Target="../tags/tag1056.xml"/><Relationship Id="rId4" Type="http://schemas.openxmlformats.org/officeDocument/2006/relationships/tags" Target="../tags/tag1050.xml"/><Relationship Id="rId9" Type="http://schemas.openxmlformats.org/officeDocument/2006/relationships/tags" Target="../tags/tag1055.xml"/><Relationship Id="rId14" Type="http://schemas.openxmlformats.org/officeDocument/2006/relationships/image" Target="../media/image6.jpeg"/></Relationships>
</file>

<file path=ppt/slides/_rels/slide72.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060.xml"/><Relationship Id="rId7" Type="http://schemas.openxmlformats.org/officeDocument/2006/relationships/tags" Target="../tags/tag1064.xml"/><Relationship Id="rId2" Type="http://schemas.openxmlformats.org/officeDocument/2006/relationships/tags" Target="../tags/tag1059.xml"/><Relationship Id="rId1" Type="http://schemas.openxmlformats.org/officeDocument/2006/relationships/tags" Target="../tags/tag1058.xml"/><Relationship Id="rId6" Type="http://schemas.openxmlformats.org/officeDocument/2006/relationships/tags" Target="../tags/tag1063.xml"/><Relationship Id="rId5" Type="http://schemas.openxmlformats.org/officeDocument/2006/relationships/tags" Target="../tags/tag1062.xml"/><Relationship Id="rId4" Type="http://schemas.openxmlformats.org/officeDocument/2006/relationships/tags" Target="../tags/tag1061.xml"/><Relationship Id="rId9"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8" Type="http://schemas.openxmlformats.org/officeDocument/2006/relationships/tags" Target="../tags/tag1072.xml"/><Relationship Id="rId13" Type="http://schemas.openxmlformats.org/officeDocument/2006/relationships/tags" Target="../tags/tag1077.xml"/><Relationship Id="rId18" Type="http://schemas.openxmlformats.org/officeDocument/2006/relationships/tags" Target="../tags/tag1082.xml"/><Relationship Id="rId3" Type="http://schemas.openxmlformats.org/officeDocument/2006/relationships/tags" Target="../tags/tag1067.xml"/><Relationship Id="rId21" Type="http://schemas.openxmlformats.org/officeDocument/2006/relationships/notesSlide" Target="../notesSlides/notesSlide73.xml"/><Relationship Id="rId7" Type="http://schemas.openxmlformats.org/officeDocument/2006/relationships/tags" Target="../tags/tag1071.xml"/><Relationship Id="rId12" Type="http://schemas.openxmlformats.org/officeDocument/2006/relationships/tags" Target="../tags/tag1076.xml"/><Relationship Id="rId17" Type="http://schemas.openxmlformats.org/officeDocument/2006/relationships/tags" Target="../tags/tag1081.xml"/><Relationship Id="rId2" Type="http://schemas.openxmlformats.org/officeDocument/2006/relationships/tags" Target="../tags/tag1066.xml"/><Relationship Id="rId16" Type="http://schemas.openxmlformats.org/officeDocument/2006/relationships/tags" Target="../tags/tag1080.xml"/><Relationship Id="rId20" Type="http://schemas.openxmlformats.org/officeDocument/2006/relationships/slideLayout" Target="../slideLayouts/slideLayout7.xml"/><Relationship Id="rId1" Type="http://schemas.openxmlformats.org/officeDocument/2006/relationships/tags" Target="../tags/tag1065.xml"/><Relationship Id="rId6" Type="http://schemas.openxmlformats.org/officeDocument/2006/relationships/tags" Target="../tags/tag1070.xml"/><Relationship Id="rId11" Type="http://schemas.openxmlformats.org/officeDocument/2006/relationships/tags" Target="../tags/tag1075.xml"/><Relationship Id="rId5" Type="http://schemas.openxmlformats.org/officeDocument/2006/relationships/tags" Target="../tags/tag1069.xml"/><Relationship Id="rId15" Type="http://schemas.openxmlformats.org/officeDocument/2006/relationships/tags" Target="../tags/tag1079.xml"/><Relationship Id="rId23" Type="http://schemas.openxmlformats.org/officeDocument/2006/relationships/image" Target="../media/image140.png"/><Relationship Id="rId10" Type="http://schemas.openxmlformats.org/officeDocument/2006/relationships/tags" Target="../tags/tag1074.xml"/><Relationship Id="rId19" Type="http://schemas.openxmlformats.org/officeDocument/2006/relationships/tags" Target="../tags/tag1083.xml"/><Relationship Id="rId4" Type="http://schemas.openxmlformats.org/officeDocument/2006/relationships/tags" Target="../tags/tag1068.xml"/><Relationship Id="rId9" Type="http://schemas.openxmlformats.org/officeDocument/2006/relationships/tags" Target="../tags/tag1073.xml"/><Relationship Id="rId14" Type="http://schemas.openxmlformats.org/officeDocument/2006/relationships/tags" Target="../tags/tag1078.xml"/><Relationship Id="rId22" Type="http://schemas.openxmlformats.org/officeDocument/2006/relationships/image" Target="../media/image139.jpeg"/></Relationships>
</file>

<file path=ppt/slides/_rels/slide74.xml.rels><?xml version="1.0" encoding="UTF-8" standalone="yes"?>
<Relationships xmlns="http://schemas.openxmlformats.org/package/2006/relationships"><Relationship Id="rId8" Type="http://schemas.openxmlformats.org/officeDocument/2006/relationships/tags" Target="../tags/tag1091.xml"/><Relationship Id="rId3" Type="http://schemas.openxmlformats.org/officeDocument/2006/relationships/tags" Target="../tags/tag1086.xml"/><Relationship Id="rId7" Type="http://schemas.openxmlformats.org/officeDocument/2006/relationships/tags" Target="../tags/tag1090.xml"/><Relationship Id="rId2" Type="http://schemas.openxmlformats.org/officeDocument/2006/relationships/tags" Target="../tags/tag1085.xml"/><Relationship Id="rId1" Type="http://schemas.openxmlformats.org/officeDocument/2006/relationships/tags" Target="../tags/tag1084.xml"/><Relationship Id="rId6" Type="http://schemas.openxmlformats.org/officeDocument/2006/relationships/tags" Target="../tags/tag1089.xml"/><Relationship Id="rId11" Type="http://schemas.openxmlformats.org/officeDocument/2006/relationships/image" Target="../media/image141.jpeg"/><Relationship Id="rId5" Type="http://schemas.openxmlformats.org/officeDocument/2006/relationships/tags" Target="../tags/tag1088.xml"/><Relationship Id="rId10" Type="http://schemas.openxmlformats.org/officeDocument/2006/relationships/notesSlide" Target="../notesSlides/notesSlide74.xml"/><Relationship Id="rId4" Type="http://schemas.openxmlformats.org/officeDocument/2006/relationships/tags" Target="../tags/tag1087.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1099.xml"/><Relationship Id="rId3" Type="http://schemas.openxmlformats.org/officeDocument/2006/relationships/tags" Target="../tags/tag1094.xml"/><Relationship Id="rId7" Type="http://schemas.openxmlformats.org/officeDocument/2006/relationships/tags" Target="../tags/tag1098.xml"/><Relationship Id="rId2" Type="http://schemas.openxmlformats.org/officeDocument/2006/relationships/tags" Target="../tags/tag1093.xml"/><Relationship Id="rId1" Type="http://schemas.openxmlformats.org/officeDocument/2006/relationships/tags" Target="../tags/tag1092.xml"/><Relationship Id="rId6" Type="http://schemas.openxmlformats.org/officeDocument/2006/relationships/tags" Target="../tags/tag1097.xml"/><Relationship Id="rId11" Type="http://schemas.openxmlformats.org/officeDocument/2006/relationships/image" Target="../media/image43.png"/><Relationship Id="rId5" Type="http://schemas.openxmlformats.org/officeDocument/2006/relationships/tags" Target="../tags/tag1096.xml"/><Relationship Id="rId10" Type="http://schemas.openxmlformats.org/officeDocument/2006/relationships/notesSlide" Target="../notesSlides/notesSlide75.xml"/><Relationship Id="rId4" Type="http://schemas.openxmlformats.org/officeDocument/2006/relationships/tags" Target="../tags/tag1095.xml"/><Relationship Id="rId9"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1107.xml"/><Relationship Id="rId13" Type="http://schemas.openxmlformats.org/officeDocument/2006/relationships/slideLayout" Target="../slideLayouts/slideLayout7.xml"/><Relationship Id="rId3" Type="http://schemas.openxmlformats.org/officeDocument/2006/relationships/tags" Target="../tags/tag1102.xml"/><Relationship Id="rId7" Type="http://schemas.openxmlformats.org/officeDocument/2006/relationships/tags" Target="../tags/tag1106.xml"/><Relationship Id="rId12" Type="http://schemas.openxmlformats.org/officeDocument/2006/relationships/tags" Target="../tags/tag1111.xml"/><Relationship Id="rId2" Type="http://schemas.openxmlformats.org/officeDocument/2006/relationships/tags" Target="../tags/tag1101.xml"/><Relationship Id="rId16" Type="http://schemas.openxmlformats.org/officeDocument/2006/relationships/image" Target="../media/image143.jpeg"/><Relationship Id="rId1" Type="http://schemas.openxmlformats.org/officeDocument/2006/relationships/tags" Target="../tags/tag1100.xml"/><Relationship Id="rId6" Type="http://schemas.openxmlformats.org/officeDocument/2006/relationships/tags" Target="../tags/tag1105.xml"/><Relationship Id="rId11" Type="http://schemas.openxmlformats.org/officeDocument/2006/relationships/tags" Target="../tags/tag1110.xml"/><Relationship Id="rId5" Type="http://schemas.openxmlformats.org/officeDocument/2006/relationships/tags" Target="../tags/tag1104.xml"/><Relationship Id="rId15" Type="http://schemas.openxmlformats.org/officeDocument/2006/relationships/image" Target="../media/image142.jpeg"/><Relationship Id="rId10" Type="http://schemas.openxmlformats.org/officeDocument/2006/relationships/tags" Target="../tags/tag1109.xml"/><Relationship Id="rId4" Type="http://schemas.openxmlformats.org/officeDocument/2006/relationships/tags" Target="../tags/tag1103.xml"/><Relationship Id="rId9" Type="http://schemas.openxmlformats.org/officeDocument/2006/relationships/tags" Target="../tags/tag1108.xml"/><Relationship Id="rId14"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8" Type="http://schemas.openxmlformats.org/officeDocument/2006/relationships/tags" Target="../tags/tag1119.xml"/><Relationship Id="rId3" Type="http://schemas.openxmlformats.org/officeDocument/2006/relationships/tags" Target="../tags/tag1114.xml"/><Relationship Id="rId7" Type="http://schemas.openxmlformats.org/officeDocument/2006/relationships/tags" Target="../tags/tag1118.xml"/><Relationship Id="rId2" Type="http://schemas.openxmlformats.org/officeDocument/2006/relationships/tags" Target="../tags/tag1113.xml"/><Relationship Id="rId1" Type="http://schemas.openxmlformats.org/officeDocument/2006/relationships/tags" Target="../tags/tag1112.xml"/><Relationship Id="rId6" Type="http://schemas.openxmlformats.org/officeDocument/2006/relationships/tags" Target="../tags/tag1117.xml"/><Relationship Id="rId11" Type="http://schemas.openxmlformats.org/officeDocument/2006/relationships/image" Target="../media/image144.jpeg"/><Relationship Id="rId5" Type="http://schemas.openxmlformats.org/officeDocument/2006/relationships/tags" Target="../tags/tag1116.xml"/><Relationship Id="rId10" Type="http://schemas.openxmlformats.org/officeDocument/2006/relationships/notesSlide" Target="../notesSlides/notesSlide77.xml"/><Relationship Id="rId4" Type="http://schemas.openxmlformats.org/officeDocument/2006/relationships/tags" Target="../tags/tag1115.xml"/><Relationship Id="rId9"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122.xml"/><Relationship Id="rId7" Type="http://schemas.openxmlformats.org/officeDocument/2006/relationships/tags" Target="../tags/tag1126.xml"/><Relationship Id="rId2" Type="http://schemas.openxmlformats.org/officeDocument/2006/relationships/tags" Target="../tags/tag1121.xml"/><Relationship Id="rId1" Type="http://schemas.openxmlformats.org/officeDocument/2006/relationships/tags" Target="../tags/tag1120.xml"/><Relationship Id="rId6" Type="http://schemas.openxmlformats.org/officeDocument/2006/relationships/tags" Target="../tags/tag1125.xml"/><Relationship Id="rId5" Type="http://schemas.openxmlformats.org/officeDocument/2006/relationships/tags" Target="../tags/tag1124.xml"/><Relationship Id="rId4" Type="http://schemas.openxmlformats.org/officeDocument/2006/relationships/tags" Target="../tags/tag1123.xml"/><Relationship Id="rId9"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129.xml"/><Relationship Id="rId7" Type="http://schemas.openxmlformats.org/officeDocument/2006/relationships/tags" Target="../tags/tag1133.xml"/><Relationship Id="rId2" Type="http://schemas.openxmlformats.org/officeDocument/2006/relationships/tags" Target="../tags/tag1128.xml"/><Relationship Id="rId1" Type="http://schemas.openxmlformats.org/officeDocument/2006/relationships/tags" Target="../tags/tag1127.xml"/><Relationship Id="rId6" Type="http://schemas.openxmlformats.org/officeDocument/2006/relationships/tags" Target="../tags/tag1132.xml"/><Relationship Id="rId5" Type="http://schemas.openxmlformats.org/officeDocument/2006/relationships/tags" Target="../tags/tag1131.xml"/><Relationship Id="rId4" Type="http://schemas.openxmlformats.org/officeDocument/2006/relationships/tags" Target="../tags/tag1130.xml"/><Relationship Id="rId9"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8" Type="http://schemas.openxmlformats.org/officeDocument/2006/relationships/tags" Target="../tags/tag89.xml"/><Relationship Id="rId13" Type="http://schemas.openxmlformats.org/officeDocument/2006/relationships/tags" Target="../tags/tag94.xml"/><Relationship Id="rId18" Type="http://schemas.openxmlformats.org/officeDocument/2006/relationships/image" Target="../media/image14.png"/><Relationship Id="rId3" Type="http://schemas.openxmlformats.org/officeDocument/2006/relationships/tags" Target="../tags/tag84.xml"/><Relationship Id="rId7" Type="http://schemas.openxmlformats.org/officeDocument/2006/relationships/tags" Target="../tags/tag88.xml"/><Relationship Id="rId12" Type="http://schemas.openxmlformats.org/officeDocument/2006/relationships/tags" Target="../tags/tag93.xml"/><Relationship Id="rId17" Type="http://schemas.openxmlformats.org/officeDocument/2006/relationships/notesSlide" Target="../notesSlides/notesSlide8.xml"/><Relationship Id="rId2" Type="http://schemas.openxmlformats.org/officeDocument/2006/relationships/tags" Target="../tags/tag83.xml"/><Relationship Id="rId16" Type="http://schemas.openxmlformats.org/officeDocument/2006/relationships/slideLayout" Target="../slideLayouts/slideLayout6.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tags" Target="../tags/tag92.xml"/><Relationship Id="rId5" Type="http://schemas.openxmlformats.org/officeDocument/2006/relationships/tags" Target="../tags/tag86.xml"/><Relationship Id="rId15" Type="http://schemas.openxmlformats.org/officeDocument/2006/relationships/tags" Target="../tags/tag96.xml"/><Relationship Id="rId10" Type="http://schemas.openxmlformats.org/officeDocument/2006/relationships/tags" Target="../tags/tag91.xml"/><Relationship Id="rId19" Type="http://schemas.openxmlformats.org/officeDocument/2006/relationships/image" Target="../media/image15.jpeg"/><Relationship Id="rId4" Type="http://schemas.openxmlformats.org/officeDocument/2006/relationships/tags" Target="../tags/tag85.xml"/><Relationship Id="rId9" Type="http://schemas.openxmlformats.org/officeDocument/2006/relationships/tags" Target="../tags/tag90.xml"/><Relationship Id="rId14" Type="http://schemas.openxmlformats.org/officeDocument/2006/relationships/tags" Target="../tags/tag95.xml"/></Relationships>
</file>

<file path=ppt/slides/_rels/slide80.xml.rels><?xml version="1.0" encoding="UTF-8" standalone="yes"?>
<Relationships xmlns="http://schemas.openxmlformats.org/package/2006/relationships"><Relationship Id="rId8" Type="http://schemas.openxmlformats.org/officeDocument/2006/relationships/tags" Target="../tags/tag1141.xml"/><Relationship Id="rId3" Type="http://schemas.openxmlformats.org/officeDocument/2006/relationships/tags" Target="../tags/tag1136.xml"/><Relationship Id="rId7" Type="http://schemas.openxmlformats.org/officeDocument/2006/relationships/tags" Target="../tags/tag1140.xml"/><Relationship Id="rId2" Type="http://schemas.openxmlformats.org/officeDocument/2006/relationships/tags" Target="../tags/tag1135.xml"/><Relationship Id="rId1" Type="http://schemas.openxmlformats.org/officeDocument/2006/relationships/tags" Target="../tags/tag1134.xml"/><Relationship Id="rId6" Type="http://schemas.openxmlformats.org/officeDocument/2006/relationships/tags" Target="../tags/tag1139.xml"/><Relationship Id="rId11" Type="http://schemas.openxmlformats.org/officeDocument/2006/relationships/image" Target="../media/image145.jpeg"/><Relationship Id="rId5" Type="http://schemas.openxmlformats.org/officeDocument/2006/relationships/tags" Target="../tags/tag1138.xml"/><Relationship Id="rId10" Type="http://schemas.openxmlformats.org/officeDocument/2006/relationships/notesSlide" Target="../notesSlides/notesSlide80.xml"/><Relationship Id="rId4" Type="http://schemas.openxmlformats.org/officeDocument/2006/relationships/tags" Target="../tags/tag1137.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1149.xml"/><Relationship Id="rId13" Type="http://schemas.openxmlformats.org/officeDocument/2006/relationships/notesSlide" Target="../notesSlides/notesSlide81.xml"/><Relationship Id="rId3" Type="http://schemas.openxmlformats.org/officeDocument/2006/relationships/tags" Target="../tags/tag1144.xml"/><Relationship Id="rId7" Type="http://schemas.openxmlformats.org/officeDocument/2006/relationships/tags" Target="../tags/tag1148.xml"/><Relationship Id="rId12" Type="http://schemas.openxmlformats.org/officeDocument/2006/relationships/slideLayout" Target="../slideLayouts/slideLayout6.xml"/><Relationship Id="rId2" Type="http://schemas.openxmlformats.org/officeDocument/2006/relationships/tags" Target="../tags/tag1143.xml"/><Relationship Id="rId16" Type="http://schemas.openxmlformats.org/officeDocument/2006/relationships/slide" Target="slide57.xml"/><Relationship Id="rId1" Type="http://schemas.openxmlformats.org/officeDocument/2006/relationships/tags" Target="../tags/tag1142.xml"/><Relationship Id="rId6" Type="http://schemas.openxmlformats.org/officeDocument/2006/relationships/tags" Target="../tags/tag1147.xml"/><Relationship Id="rId11" Type="http://schemas.openxmlformats.org/officeDocument/2006/relationships/tags" Target="../tags/tag1152.xml"/><Relationship Id="rId5" Type="http://schemas.openxmlformats.org/officeDocument/2006/relationships/tags" Target="../tags/tag1146.xml"/><Relationship Id="rId15" Type="http://schemas.openxmlformats.org/officeDocument/2006/relationships/slide" Target="slide3.xml"/><Relationship Id="rId10" Type="http://schemas.openxmlformats.org/officeDocument/2006/relationships/tags" Target="../tags/tag1151.xml"/><Relationship Id="rId4" Type="http://schemas.openxmlformats.org/officeDocument/2006/relationships/tags" Target="../tags/tag1145.xml"/><Relationship Id="rId9" Type="http://schemas.openxmlformats.org/officeDocument/2006/relationships/tags" Target="../tags/tag1150.xml"/><Relationship Id="rId14" Type="http://schemas.openxmlformats.org/officeDocument/2006/relationships/image" Target="../media/image6.jpeg"/></Relationships>
</file>

<file path=ppt/slides/_rels/slide9.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notesSlide" Target="../notesSlides/notesSlide9.xml"/><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slideLayout" Target="../slideLayouts/slideLayout7.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5" Type="http://schemas.openxmlformats.org/officeDocument/2006/relationships/tags" Target="../tags/tag101.xml"/><Relationship Id="rId10" Type="http://schemas.openxmlformats.org/officeDocument/2006/relationships/tags" Target="../tags/tag106.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hidden="1"/>
          <p:cNvPicPr>
            <a:picLocks/>
          </p:cNvPicPr>
          <p:nvPr>
            <p:custDataLst>
              <p:tags r:id="rId2"/>
            </p:custDataLst>
          </p:nvPr>
        </p:nvPicPr>
        <p:blipFill>
          <a:blip r:embed="rId11" cstate="print">
            <a:extLst>
              <a:ext uri="{28A0092B-C50C-407E-A947-70E740481C1C}">
                <a14:useLocalDpi xmlns:a14="http://schemas.microsoft.com/office/drawing/2010/main" val="0"/>
              </a:ext>
            </a:extLst>
          </a:blip>
          <a:stretch>
            <a:fillRect/>
          </a:stretch>
        </p:blipFill>
        <p:spPr>
          <a:xfrm>
            <a:off x="77591" y="5651951"/>
            <a:ext cx="380902" cy="174580"/>
          </a:xfrm>
          <a:prstGeom prst="rect">
            <a:avLst/>
          </a:prstGeom>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pic>
      <p:sp>
        <p:nvSpPr>
          <p:cNvPr id="8" name="Rectangle 7"/>
          <p:cNvSpPr/>
          <p:nvPr>
            <p:custDataLst>
              <p:tags r:id="rId3"/>
            </p:custDataLst>
          </p:nvPr>
        </p:nvSpPr>
        <p:spPr>
          <a:xfrm>
            <a:off x="8508222" y="6036802"/>
            <a:ext cx="25393" cy="10692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Autofit/>
          </a:bodyPr>
          <a:lstStyle/>
          <a:p>
            <a:pPr algn="r">
              <a:lnSpc>
                <a:spcPct val="107000"/>
              </a:lnSpc>
              <a:spcBef>
                <a:spcPts val="0"/>
              </a:spcBef>
              <a:spcAft>
                <a:spcPts val="0"/>
              </a:spcAft>
            </a:pPr>
            <a:endParaRPr lang="en-GB" sz="700" dirty="0"/>
          </a:p>
        </p:txBody>
      </p:sp>
      <p:sp>
        <p:nvSpPr>
          <p:cNvPr id="10" name="Rectangle 9"/>
          <p:cNvSpPr>
            <a:spLocks/>
          </p:cNvSpPr>
          <p:nvPr>
            <p:custDataLst>
              <p:tags r:id="rId4"/>
            </p:custDataLst>
          </p:nvPr>
        </p:nvSpPr>
        <p:spPr>
          <a:xfrm>
            <a:off x="534674" y="5929374"/>
            <a:ext cx="6402328" cy="190451"/>
          </a:xfrm>
          <a:prstGeom prst="rect">
            <a:avLst/>
          </a:prstGeom>
          <a:noFill/>
          <a:ln w="0">
            <a:noFill/>
          </a:ln>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b">
            <a:noAutofit/>
          </a:bodyPr>
          <a:lstStyle/>
          <a:p>
            <a:pPr>
              <a:lnSpc>
                <a:spcPct val="107000"/>
              </a:lnSpc>
              <a:spcBef>
                <a:spcPts val="0"/>
              </a:spcBef>
              <a:spcAft>
                <a:spcPts val="0"/>
              </a:spcAft>
            </a:pPr>
            <a:r>
              <a:rPr lang="en-US" sz="700" dirty="0">
                <a:solidFill>
                  <a:srgbClr val="707070"/>
                </a:solidFill>
              </a:rPr>
              <a:t>ST-VS/MKK | Nov 23, 2015 | version 1.07 | © Robert Bosch GmbH 2015. All rights reserved, also regarding any disposal, exploitation, reproduction, editing, distribution, as well as in the event of applications for industrial property rights.</a:t>
            </a:r>
            <a:endParaRPr lang="x-none" sz="700" dirty="0">
              <a:solidFill>
                <a:srgbClr val="707070"/>
              </a:solidFill>
            </a:endParaRPr>
          </a:p>
        </p:txBody>
      </p:sp>
      <p:sp>
        <p:nvSpPr>
          <p:cNvPr id="9" name="TextBox 8"/>
          <p:cNvSpPr txBox="1">
            <a:spLocks/>
          </p:cNvSpPr>
          <p:nvPr>
            <p:custDataLst>
              <p:tags r:id="rId5"/>
            </p:custDataLst>
          </p:nvPr>
        </p:nvSpPr>
        <p:spPr>
          <a:xfrm>
            <a:off x="534674" y="0"/>
            <a:ext cx="5713530" cy="520566"/>
          </a:xfrm>
          <a:prstGeom prst="rect">
            <a:avLst/>
          </a:prstGeom>
          <a:noFill/>
          <a:ln w="0">
            <a:noFill/>
          </a:ln>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57135" rIns="0" bIns="0" rtlCol="0" anchor="ctr">
            <a:noAutofit/>
          </a:bodyPr>
          <a:lstStyle/>
          <a:p>
            <a:pPr>
              <a:lnSpc>
                <a:spcPct val="111000"/>
              </a:lnSpc>
              <a:spcBef>
                <a:spcPts val="0"/>
              </a:spcBef>
              <a:spcAft>
                <a:spcPts val="0"/>
              </a:spcAft>
            </a:pPr>
            <a:r>
              <a:rPr lang="en-US" sz="1799" b="1" dirty="0">
                <a:solidFill>
                  <a:srgbClr val="FFFFFF"/>
                </a:solidFill>
              </a:rPr>
              <a:t>Intelligent Video Analytics</a:t>
            </a:r>
            <a:endParaRPr lang="x-none" sz="1799" b="1">
              <a:solidFill>
                <a:srgbClr val="FFFFFF"/>
              </a:solidFill>
            </a:endParaRPr>
          </a:p>
        </p:txBody>
      </p:sp>
      <p:sp>
        <p:nvSpPr>
          <p:cNvPr id="7" name="Rectangle 6"/>
          <p:cNvSpPr>
            <a:spLocks/>
          </p:cNvSpPr>
          <p:nvPr>
            <p:custDataLst>
              <p:tags r:id="rId6"/>
            </p:custDataLst>
          </p:nvPr>
        </p:nvSpPr>
        <p:spPr>
          <a:xfrm>
            <a:off x="8914517" y="205091"/>
            <a:ext cx="1828330" cy="123079"/>
          </a:xfrm>
          <a:prstGeom prst="rect">
            <a:avLst/>
          </a:prstGeom>
          <a:noFill/>
          <a:ln w="0">
            <a:noFill/>
          </a:ln>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spcBef>
                <a:spcPts val="0"/>
              </a:spcBef>
              <a:spcAft>
                <a:spcPts val="0"/>
              </a:spcAft>
            </a:pPr>
            <a:endParaRPr lang="x-none" sz="800">
              <a:solidFill>
                <a:srgbClr val="FFFFFF"/>
              </a:solidFill>
            </a:endParaRPr>
          </a:p>
        </p:txBody>
      </p:sp>
      <p:sp>
        <p:nvSpPr>
          <p:cNvPr id="6" name="Rectangle 5"/>
          <p:cNvSpPr>
            <a:spLocks/>
          </p:cNvSpPr>
          <p:nvPr>
            <p:custDataLst>
              <p:tags r:id="rId7"/>
            </p:custDataLst>
          </p:nvPr>
        </p:nvSpPr>
        <p:spPr>
          <a:xfrm>
            <a:off x="534674" y="5637349"/>
            <a:ext cx="5713530" cy="190451"/>
          </a:xfrm>
          <a:prstGeom prst="rect">
            <a:avLst/>
          </a:prstGeom>
          <a:noFill/>
          <a:ln w="0">
            <a:noFill/>
          </a:ln>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b">
            <a:noAutofit/>
          </a:bodyPr>
          <a:lstStyle/>
          <a:p>
            <a:pPr>
              <a:spcBef>
                <a:spcPts val="0"/>
              </a:spcBef>
              <a:spcAft>
                <a:spcPts val="0"/>
              </a:spcAft>
            </a:pPr>
            <a:r>
              <a:rPr lang="x-none" sz="1200">
                <a:solidFill>
                  <a:srgbClr val="000000"/>
                </a:solidFill>
              </a:rPr>
              <a:t>Security Systems</a:t>
            </a:r>
          </a:p>
        </p:txBody>
      </p:sp>
      <p:pic>
        <p:nvPicPr>
          <p:cNvPr id="13" name="Picture 12" descr="1598_00_045_CORPORATE_visual_text_30cm.jpg"/>
          <p:cNvPicPr>
            <a:picLocks noChangeAspect="1"/>
          </p:cNvPicPr>
          <p:nvPr>
            <p:custDataLst>
              <p:tags r:id="rId8"/>
            </p:custDataLst>
          </p:nvPr>
        </p:nvPicPr>
        <p:blipFill>
          <a:blip r:embed="rId12" cstate="print"/>
          <a:stretch>
            <a:fillRect/>
          </a:stretch>
        </p:blipFill>
        <p:spPr>
          <a:xfrm>
            <a:off x="-130367" y="520566"/>
            <a:ext cx="11302349" cy="5065997"/>
          </a:xfrm>
          <a:prstGeom prst="rect">
            <a:avLst/>
          </a:prstGeom>
          <a:solidFill>
            <a:srgbClr val="FFFFFF"/>
          </a:solidFill>
        </p:spPr>
      </p:pic>
    </p:spTree>
    <p:custDataLst>
      <p:tags r:id="rId1"/>
    </p:custDataLst>
    <p:extLst>
      <p:ext uri="{BB962C8B-B14F-4D97-AF65-F5344CB8AC3E}">
        <p14:creationId xmlns:p14="http://schemas.microsoft.com/office/powerpoint/2010/main" val="363342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tangolo 21"/>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21" name="Rettangolo 20"/>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9" name="Rettangolo 18"/>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10</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47" name="Picture 12_" descr="C:\Users\SMR1EIN\Pictures\IVA.jpg"/>
          <p:cNvPicPr>
            <a:picLocks noChangeAspect="1" noChangeArrowheads="1"/>
          </p:cNvPicPr>
          <p:nvPr>
            <p:custDataLst>
              <p:tags r:id="rId6"/>
            </p:custDataLst>
          </p:nvPr>
        </p:nvPicPr>
        <p:blipFill>
          <a:blip r:embed="rId19" cstate="print"/>
          <a:srcRect/>
          <a:stretch>
            <a:fillRect/>
          </a:stretch>
        </p:blipFill>
        <p:spPr bwMode="auto">
          <a:xfrm>
            <a:off x="-9371" y="2243319"/>
            <a:ext cx="10977585" cy="3361619"/>
          </a:xfrm>
          <a:prstGeom prst="rect">
            <a:avLst/>
          </a:prstGeom>
          <a:solidFill>
            <a:srgbClr val="FFFFFF"/>
          </a:solidFill>
        </p:spPr>
      </p:pic>
      <p:pic>
        <p:nvPicPr>
          <p:cNvPr id="2050" name="Picture 2" descr="C:\Users\SMR1EIN\Pictures\IVA_schematic_old_brochure2.png"/>
          <p:cNvPicPr>
            <a:picLocks noChangeAspect="1" noChangeArrowheads="1"/>
          </p:cNvPicPr>
          <p:nvPr>
            <p:custDataLst>
              <p:tags r:id="rId7"/>
            </p:custDataLst>
          </p:nvPr>
        </p:nvPicPr>
        <p:blipFill>
          <a:blip r:embed="rId20" cstate="print"/>
          <a:srcRect/>
          <a:stretch>
            <a:fillRect/>
          </a:stretch>
        </p:blipFill>
        <p:spPr bwMode="auto">
          <a:xfrm>
            <a:off x="1165442" y="781643"/>
            <a:ext cx="7600976" cy="5374975"/>
          </a:xfrm>
          <a:prstGeom prst="rect">
            <a:avLst/>
          </a:prstGeom>
          <a:solidFill>
            <a:srgbClr val="FFFFFF"/>
          </a:solidFill>
        </p:spPr>
      </p:pic>
      <p:sp>
        <p:nvSpPr>
          <p:cNvPr id="2" name="Title 1"/>
          <p:cNvSpPr>
            <a:spLocks noGrp="1"/>
          </p:cNvSpPr>
          <p:nvPr>
            <p:ph type="title"/>
            <p:custDataLst>
              <p:tags r:id="rId8"/>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Metadati</a:t>
            </a:r>
            <a:endParaRPr lang="en-GB" sz="2800" dirty="0">
              <a:solidFill>
                <a:srgbClr val="08427E"/>
              </a:solidFill>
            </a:endParaRPr>
          </a:p>
        </p:txBody>
      </p:sp>
      <p:sp>
        <p:nvSpPr>
          <p:cNvPr id="15" name="Rectangle 14"/>
          <p:cNvSpPr>
            <a:spLocks/>
          </p:cNvSpPr>
          <p:nvPr>
            <p:custDataLst>
              <p:tags r:id="rId9"/>
            </p:custDataLst>
          </p:nvPr>
        </p:nvSpPr>
        <p:spPr bwMode="auto">
          <a:xfrm>
            <a:off x="373559" y="3949179"/>
            <a:ext cx="2087695" cy="359947"/>
          </a:xfrm>
          <a:prstGeom prst="rect">
            <a:avLst/>
          </a:prstGeom>
          <a:solidFill>
            <a:srgbClr val="003264"/>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799" dirty="0">
                <a:solidFill>
                  <a:srgbClr val="FFFFFF"/>
                </a:solidFill>
                <a:latin typeface="Bosch Office Sans" panose="020B0604020202020204" pitchFamily="34" charset="0"/>
              </a:rPr>
              <a:t>Video</a:t>
            </a:r>
          </a:p>
        </p:txBody>
      </p:sp>
      <p:sp>
        <p:nvSpPr>
          <p:cNvPr id="16" name="Rectangle 15"/>
          <p:cNvSpPr>
            <a:spLocks/>
          </p:cNvSpPr>
          <p:nvPr>
            <p:custDataLst>
              <p:tags r:id="rId10"/>
            </p:custDataLst>
          </p:nvPr>
        </p:nvSpPr>
        <p:spPr bwMode="auto">
          <a:xfrm>
            <a:off x="1093454" y="4885042"/>
            <a:ext cx="2087695" cy="359947"/>
          </a:xfrm>
          <a:prstGeom prst="rect">
            <a:avLst/>
          </a:prstGeom>
          <a:solidFill>
            <a:srgbClr val="003264"/>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799" dirty="0">
                <a:solidFill>
                  <a:srgbClr val="FFFFFF"/>
                </a:solidFill>
                <a:latin typeface="Bosch Office Sans" panose="020B0604020202020204" pitchFamily="34" charset="0"/>
              </a:rPr>
              <a:t>Metadata</a:t>
            </a:r>
          </a:p>
        </p:txBody>
      </p:sp>
      <p:sp>
        <p:nvSpPr>
          <p:cNvPr id="17" name="Rectangle 16"/>
          <p:cNvSpPr>
            <a:spLocks/>
          </p:cNvSpPr>
          <p:nvPr>
            <p:custDataLst>
              <p:tags r:id="rId11"/>
            </p:custDataLst>
          </p:nvPr>
        </p:nvSpPr>
        <p:spPr bwMode="auto">
          <a:xfrm>
            <a:off x="8004444" y="1069601"/>
            <a:ext cx="2087695" cy="359947"/>
          </a:xfrm>
          <a:prstGeom prst="rect">
            <a:avLst/>
          </a:prstGeom>
          <a:solidFill>
            <a:srgbClr val="003264"/>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799" dirty="0">
                <a:solidFill>
                  <a:srgbClr val="FFFFFF"/>
                </a:solidFill>
                <a:latin typeface="Bosch Office Sans" panose="020B0604020202020204" pitchFamily="34" charset="0"/>
              </a:rPr>
              <a:t>Video stream</a:t>
            </a:r>
          </a:p>
        </p:txBody>
      </p:sp>
      <p:sp>
        <p:nvSpPr>
          <p:cNvPr id="18" name="Rectangle 17"/>
          <p:cNvSpPr>
            <a:spLocks/>
          </p:cNvSpPr>
          <p:nvPr>
            <p:custDataLst>
              <p:tags r:id="rId12"/>
            </p:custDataLst>
          </p:nvPr>
        </p:nvSpPr>
        <p:spPr bwMode="auto">
          <a:xfrm>
            <a:off x="8652349" y="1861485"/>
            <a:ext cx="2087695" cy="359947"/>
          </a:xfrm>
          <a:prstGeom prst="rect">
            <a:avLst/>
          </a:prstGeom>
          <a:solidFill>
            <a:srgbClr val="003264"/>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799" dirty="0">
                <a:solidFill>
                  <a:srgbClr val="FFFFFF"/>
                </a:solidFill>
                <a:latin typeface="Bosch Office Sans" panose="020B0604020202020204" pitchFamily="34" charset="0"/>
              </a:rPr>
              <a:t>Metadata stream</a:t>
            </a:r>
          </a:p>
        </p:txBody>
      </p:sp>
      <p:cxnSp>
        <p:nvCxnSpPr>
          <p:cNvPr id="20" name="Straight Connector 19"/>
          <p:cNvCxnSpPr>
            <a:cxnSpLocks/>
          </p:cNvCxnSpPr>
          <p:nvPr>
            <p:custDataLst>
              <p:tags r:id="rId13"/>
            </p:custDataLst>
          </p:nvPr>
        </p:nvCxnSpPr>
        <p:spPr>
          <a:xfrm flipV="1">
            <a:off x="2461254" y="3445253"/>
            <a:ext cx="1367800" cy="503926"/>
          </a:xfrm>
          <a:prstGeom prst="line">
            <a:avLst/>
          </a:prstGeom>
          <a:ln>
            <a:solidFill>
              <a:srgbClr val="003164"/>
            </a:solidFill>
          </a:ln>
        </p:spPr>
        <p:style>
          <a:lnRef idx="3">
            <a:schemeClr val="dk1"/>
          </a:lnRef>
          <a:fillRef idx="0">
            <a:schemeClr val="dk1"/>
          </a:fillRef>
          <a:effectRef idx="2">
            <a:schemeClr val="dk1"/>
          </a:effectRef>
          <a:fontRef idx="minor">
            <a:schemeClr val="tx1"/>
          </a:fontRef>
        </p:style>
      </p:cxnSp>
      <p:cxnSp>
        <p:nvCxnSpPr>
          <p:cNvPr id="23" name="Straight Connector 22"/>
          <p:cNvCxnSpPr>
            <a:cxnSpLocks/>
          </p:cNvCxnSpPr>
          <p:nvPr>
            <p:custDataLst>
              <p:tags r:id="rId14"/>
            </p:custDataLst>
          </p:nvPr>
        </p:nvCxnSpPr>
        <p:spPr>
          <a:xfrm flipV="1">
            <a:off x="3181149" y="4237138"/>
            <a:ext cx="1079842" cy="647905"/>
          </a:xfrm>
          <a:prstGeom prst="line">
            <a:avLst/>
          </a:prstGeom>
          <a:ln>
            <a:solidFill>
              <a:srgbClr val="003164"/>
            </a:solidFill>
          </a:ln>
        </p:spPr>
        <p:style>
          <a:lnRef idx="3">
            <a:schemeClr val="dk1"/>
          </a:lnRef>
          <a:fillRef idx="0">
            <a:schemeClr val="dk1"/>
          </a:fillRef>
          <a:effectRef idx="2">
            <a:schemeClr val="dk1"/>
          </a:effectRef>
          <a:fontRef idx="minor">
            <a:schemeClr val="tx1"/>
          </a:fontRef>
        </p:style>
      </p:cxnSp>
      <p:cxnSp>
        <p:nvCxnSpPr>
          <p:cNvPr id="25" name="Straight Connector 24"/>
          <p:cNvCxnSpPr>
            <a:cxnSpLocks/>
          </p:cNvCxnSpPr>
          <p:nvPr>
            <p:custDataLst>
              <p:tags r:id="rId15"/>
            </p:custDataLst>
          </p:nvPr>
        </p:nvCxnSpPr>
        <p:spPr>
          <a:xfrm flipV="1">
            <a:off x="7644497" y="1429548"/>
            <a:ext cx="359947" cy="647905"/>
          </a:xfrm>
          <a:prstGeom prst="line">
            <a:avLst/>
          </a:prstGeom>
          <a:ln>
            <a:solidFill>
              <a:srgbClr val="003164"/>
            </a:solidFill>
          </a:ln>
        </p:spPr>
        <p:style>
          <a:lnRef idx="3">
            <a:schemeClr val="dk1"/>
          </a:lnRef>
          <a:fillRef idx="0">
            <a:schemeClr val="dk1"/>
          </a:fillRef>
          <a:effectRef idx="2">
            <a:schemeClr val="dk1"/>
          </a:effectRef>
          <a:fontRef idx="minor">
            <a:schemeClr val="tx1"/>
          </a:fontRef>
        </p:style>
      </p:cxnSp>
      <p:cxnSp>
        <p:nvCxnSpPr>
          <p:cNvPr id="27" name="Straight Connector 26"/>
          <p:cNvCxnSpPr>
            <a:cxnSpLocks/>
          </p:cNvCxnSpPr>
          <p:nvPr>
            <p:custDataLst>
              <p:tags r:id="rId16"/>
            </p:custDataLst>
          </p:nvPr>
        </p:nvCxnSpPr>
        <p:spPr>
          <a:xfrm flipV="1">
            <a:off x="8076433" y="2221432"/>
            <a:ext cx="575916" cy="287958"/>
          </a:xfrm>
          <a:prstGeom prst="line">
            <a:avLst/>
          </a:prstGeom>
          <a:ln>
            <a:solidFill>
              <a:srgbClr val="003164"/>
            </a:solidFill>
          </a:ln>
        </p:spPr>
        <p:style>
          <a:lnRef idx="3">
            <a:schemeClr val="dk1"/>
          </a:lnRef>
          <a:fillRef idx="0">
            <a:schemeClr val="dk1"/>
          </a:fillRef>
          <a:effectRef idx="2">
            <a:schemeClr val="dk1"/>
          </a:effectRef>
          <a:fontRef idx="minor">
            <a:schemeClr val="tx1"/>
          </a:fontRef>
        </p:style>
      </p:cxnSp>
    </p:spTree>
    <p:custDataLst>
      <p:tags r:id="rId1"/>
    </p:custDataLst>
    <p:extLst>
      <p:ext uri="{BB962C8B-B14F-4D97-AF65-F5344CB8AC3E}">
        <p14:creationId xmlns:p14="http://schemas.microsoft.com/office/powerpoint/2010/main" val="3760907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11</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Metadati</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I metadati sono un flusso dati sincronizzati nel tempo con l’informazione</a:t>
            </a:r>
            <a:r>
              <a:rPr lang="en-GB" sz="1400" dirty="0">
                <a:solidFill>
                  <a:srgbClr val="000000"/>
                </a:solidFill>
              </a:rPr>
              <a:t> </a:t>
            </a:r>
            <a:r>
              <a:rPr lang="en-GB" sz="1400" dirty="0" smtClean="0">
                <a:solidFill>
                  <a:srgbClr val="000000"/>
                </a:solidFill>
              </a:rPr>
              <a:t>video</a:t>
            </a:r>
            <a:endParaRPr lang="en-GB" sz="1400" dirty="0">
              <a:solidFill>
                <a:srgbClr val="000000"/>
              </a:solidFill>
            </a:endParaRPr>
          </a:p>
          <a:p>
            <a:pPr>
              <a:buFont typeface="Wingdings 3" panose="05040102010807070707" pitchFamily="18" charset="2"/>
              <a:buChar char=""/>
            </a:pPr>
            <a:endParaRPr lang="en-GB" sz="1400" dirty="0">
              <a:solidFill>
                <a:srgbClr val="000000"/>
              </a:solidFill>
            </a:endParaRPr>
          </a:p>
          <a:p>
            <a:pPr>
              <a:buFont typeface="Wingdings 3" panose="05040102010807070707" pitchFamily="18" charset="2"/>
              <a:buChar char=""/>
            </a:pPr>
            <a:r>
              <a:rPr lang="en-GB" sz="1400" dirty="0" smtClean="0">
                <a:solidFill>
                  <a:srgbClr val="000000"/>
                </a:solidFill>
              </a:rPr>
              <a:t>I metadati possono essere visibili sia in modalità live che in riproduzione</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I video registrati includono i metadati</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Si possono trovare nell’archivio dei video registrati assieme alle immagini.</a:t>
            </a:r>
            <a:endParaRPr lang="en-GB" sz="1400" dirty="0">
              <a:solidFill>
                <a:srgbClr val="000000"/>
              </a:solidFill>
            </a:endParaRPr>
          </a:p>
          <a:p>
            <a:pPr lvl="1" indent="-467360">
              <a:buFontTx/>
              <a:buChar char="‒"/>
            </a:pPr>
            <a:endParaRPr lang="en-GB" sz="1400" dirty="0">
              <a:solidFill>
                <a:srgbClr val="000000"/>
              </a:solidFill>
            </a:endParaRPr>
          </a:p>
          <a:p>
            <a:pPr>
              <a:buFont typeface="Wingdings 3" panose="05040102010807070707" pitchFamily="18" charset="2"/>
              <a:buChar char=""/>
            </a:pPr>
            <a:r>
              <a:rPr lang="en-GB" sz="1400" dirty="0" smtClean="0">
                <a:solidFill>
                  <a:srgbClr val="000000"/>
                </a:solidFill>
              </a:rPr>
              <a:t>I metadati contengono tutte le informazioni intelligenti di un frame utilizzabili da un motore di ricerca</a:t>
            </a:r>
          </a:p>
          <a:p>
            <a:pPr lvl="1">
              <a:buFont typeface="Arial" panose="020B0604020202020204" pitchFamily="34" charset="0"/>
              <a:buChar char="•"/>
            </a:pPr>
            <a:r>
              <a:rPr lang="en-GB" sz="1400" dirty="0" smtClean="0">
                <a:solidFill>
                  <a:srgbClr val="000000"/>
                </a:solidFill>
              </a:rPr>
              <a:t>Recupero veloce delle informazioni</a:t>
            </a:r>
          </a:p>
          <a:p>
            <a:pPr>
              <a:buFont typeface="Bosch Office Sans" panose="020B0604020202020204" pitchFamily="34" charset="0"/>
              <a:buChar char="−"/>
            </a:pPr>
            <a:endParaRPr lang="en-GB" sz="1400" dirty="0">
              <a:solidFill>
                <a:srgbClr val="000000"/>
              </a:solidFill>
            </a:endParaRPr>
          </a:p>
          <a:p>
            <a:pPr>
              <a:buFont typeface="Wingdings 3" panose="05040102010807070707" pitchFamily="18" charset="2"/>
              <a:buChar char=""/>
            </a:pPr>
            <a:r>
              <a:rPr lang="en-GB" sz="1400" dirty="0" smtClean="0">
                <a:solidFill>
                  <a:srgbClr val="000000"/>
                </a:solidFill>
              </a:rPr>
              <a:t>I metadati sono molto più che soltanto Video </a:t>
            </a:r>
            <a:r>
              <a:rPr lang="en-GB" sz="1400" dirty="0">
                <a:solidFill>
                  <a:srgbClr val="000000"/>
                </a:solidFill>
              </a:rPr>
              <a:t>Motion Detection, </a:t>
            </a:r>
            <a:r>
              <a:rPr lang="en-GB" sz="1400" dirty="0" smtClean="0">
                <a:solidFill>
                  <a:srgbClr val="000000"/>
                </a:solidFill>
              </a:rPr>
              <a:t>come per esempio:</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Operazioni di Pan, Tilt, Zoom e la posizione della telecamera</a:t>
            </a:r>
            <a:endParaRPr lang="en-GB" dirty="0">
              <a:solidFill>
                <a:srgbClr val="000000"/>
              </a:solidFill>
            </a:endParaRPr>
          </a:p>
          <a:p>
            <a:pPr marL="466090" lvl="2" indent="-285750">
              <a:buFont typeface="Arial" panose="020B0604020202020204" pitchFamily="34" charset="0"/>
              <a:buChar char="•"/>
            </a:pPr>
            <a:r>
              <a:rPr lang="en-GB" dirty="0">
                <a:solidFill>
                  <a:srgbClr val="000000"/>
                </a:solidFill>
              </a:rPr>
              <a:t>Transparent text (ATM/POS), </a:t>
            </a:r>
            <a:r>
              <a:rPr lang="en-GB" dirty="0" smtClean="0">
                <a:solidFill>
                  <a:srgbClr val="000000"/>
                </a:solidFill>
              </a:rPr>
              <a:t>invierà informazioni di testo come le transazioni</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Geolocalizzazione, fornirà la posizione in coordinate della telecamera al sistema di gestione. </a:t>
            </a:r>
            <a:endParaRPr lang="en-GB" dirty="0">
              <a:solidFill>
                <a:srgbClr val="000000"/>
              </a:solidFill>
            </a:endParaRPr>
          </a:p>
        </p:txBody>
      </p:sp>
    </p:spTree>
    <p:custDataLst>
      <p:tags r:id="rId1"/>
    </p:custDataLst>
    <p:extLst>
      <p:ext uri="{BB962C8B-B14F-4D97-AF65-F5344CB8AC3E}">
        <p14:creationId xmlns:p14="http://schemas.microsoft.com/office/powerpoint/2010/main" val="36823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12</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Metadati</a:t>
            </a:r>
            <a:endParaRPr lang="en-GB" sz="2800" dirty="0">
              <a:solidFill>
                <a:srgbClr val="08427E"/>
              </a:solidFill>
            </a:endParaRPr>
          </a:p>
        </p:txBody>
      </p:sp>
      <p:sp>
        <p:nvSpPr>
          <p:cNvPr id="64" name="Rectangle 63"/>
          <p:cNvSpPr>
            <a:spLocks/>
          </p:cNvSpPr>
          <p:nvPr>
            <p:custDataLst>
              <p:tags r:id="rId7"/>
            </p:custDataLst>
          </p:nvPr>
        </p:nvSpPr>
        <p:spPr>
          <a:xfrm>
            <a:off x="5916749" y="1820181"/>
            <a:ext cx="2159684" cy="500386"/>
          </a:xfrm>
          <a:prstGeom prst="rect">
            <a:avLst/>
          </a:prstGeom>
          <a:solidFill>
            <a:srgbClr val="0065CB"/>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Live video</a:t>
            </a:r>
          </a:p>
          <a:p>
            <a:pPr algn="ctr"/>
            <a:r>
              <a:rPr lang="en-GB" sz="1000" dirty="0">
                <a:solidFill>
                  <a:srgbClr val="FFFFFF"/>
                </a:solidFill>
                <a:latin typeface="Bosch Office Sans" panose="020B0604020202020204" pitchFamily="34" charset="0"/>
              </a:rPr>
              <a:t>Incl. metadata</a:t>
            </a:r>
          </a:p>
        </p:txBody>
      </p:sp>
      <p:sp>
        <p:nvSpPr>
          <p:cNvPr id="67" name="Rectangle 66"/>
          <p:cNvSpPr>
            <a:spLocks/>
          </p:cNvSpPr>
          <p:nvPr>
            <p:custDataLst>
              <p:tags r:id="rId8"/>
            </p:custDataLst>
          </p:nvPr>
        </p:nvSpPr>
        <p:spPr>
          <a:xfrm>
            <a:off x="8508370" y="1069601"/>
            <a:ext cx="2159684" cy="500386"/>
          </a:xfrm>
          <a:prstGeom prst="rect">
            <a:avLst/>
          </a:prstGeom>
          <a:solidFill>
            <a:srgbClr val="0065CB"/>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Playback</a:t>
            </a:r>
          </a:p>
          <a:p>
            <a:pPr algn="ctr"/>
            <a:r>
              <a:rPr lang="en-GB" sz="1000" dirty="0">
                <a:solidFill>
                  <a:srgbClr val="FFFFFF"/>
                </a:solidFill>
                <a:latin typeface="Bosch Office Sans" panose="020B0604020202020204" pitchFamily="34" charset="0"/>
              </a:rPr>
              <a:t>Incl. metadata</a:t>
            </a:r>
          </a:p>
        </p:txBody>
      </p:sp>
      <p:sp>
        <p:nvSpPr>
          <p:cNvPr id="68" name="Rectangle 67"/>
          <p:cNvSpPr>
            <a:spLocks/>
          </p:cNvSpPr>
          <p:nvPr>
            <p:custDataLst>
              <p:tags r:id="rId9"/>
            </p:custDataLst>
          </p:nvPr>
        </p:nvSpPr>
        <p:spPr>
          <a:xfrm>
            <a:off x="5916750" y="1069601"/>
            <a:ext cx="2159684" cy="500386"/>
          </a:xfrm>
          <a:prstGeom prst="rect">
            <a:avLst/>
          </a:prstGeom>
          <a:solidFill>
            <a:srgbClr val="98CCFF"/>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User interface</a:t>
            </a:r>
          </a:p>
        </p:txBody>
      </p:sp>
      <p:cxnSp>
        <p:nvCxnSpPr>
          <p:cNvPr id="71" name="Straight Arrow Connector 70"/>
          <p:cNvCxnSpPr>
            <a:cxnSpLocks/>
          </p:cNvCxnSpPr>
          <p:nvPr>
            <p:custDataLst>
              <p:tags r:id="rId10"/>
            </p:custDataLst>
          </p:nvPr>
        </p:nvCxnSpPr>
        <p:spPr>
          <a:xfrm flipV="1">
            <a:off x="7027443" y="1569987"/>
            <a:ext cx="0" cy="250193"/>
          </a:xfrm>
          <a:prstGeom prst="straightConnector1">
            <a:avLst/>
          </a:prstGeom>
          <a:ln>
            <a:solidFill>
              <a:srgbClr val="FFC000"/>
            </a:solidFill>
            <a:tailEnd type="arrow"/>
          </a:ln>
        </p:spPr>
        <p:style>
          <a:lnRef idx="3">
            <a:schemeClr val="accent1"/>
          </a:lnRef>
          <a:fillRef idx="0">
            <a:schemeClr val="accent1"/>
          </a:fillRef>
          <a:effectRef idx="2">
            <a:schemeClr val="accent1"/>
          </a:effectRef>
          <a:fontRef idx="minor">
            <a:schemeClr val="tx1"/>
          </a:fontRef>
        </p:style>
      </p:cxnSp>
      <p:cxnSp>
        <p:nvCxnSpPr>
          <p:cNvPr id="74" name="Straight Arrow Connector 73"/>
          <p:cNvCxnSpPr>
            <a:cxnSpLocks/>
          </p:cNvCxnSpPr>
          <p:nvPr>
            <p:custDataLst>
              <p:tags r:id="rId11"/>
            </p:custDataLst>
          </p:nvPr>
        </p:nvCxnSpPr>
        <p:spPr>
          <a:xfrm flipV="1">
            <a:off x="9557359" y="1569987"/>
            <a:ext cx="0" cy="250193"/>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75" name="Straight Arrow Connector 74"/>
          <p:cNvCxnSpPr>
            <a:cxnSpLocks/>
          </p:cNvCxnSpPr>
          <p:nvPr>
            <p:custDataLst>
              <p:tags r:id="rId12"/>
            </p:custDataLst>
          </p:nvPr>
        </p:nvCxnSpPr>
        <p:spPr>
          <a:xfrm flipH="1">
            <a:off x="8138138" y="1319793"/>
            <a:ext cx="370232" cy="0"/>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81" name="Straight Arrow Connector 80"/>
          <p:cNvCxnSpPr>
            <a:cxnSpLocks/>
          </p:cNvCxnSpPr>
          <p:nvPr>
            <p:custDataLst>
              <p:tags r:id="rId13"/>
            </p:custDataLst>
          </p:nvPr>
        </p:nvCxnSpPr>
        <p:spPr>
          <a:xfrm flipV="1">
            <a:off x="7027443" y="3927832"/>
            <a:ext cx="0" cy="456825"/>
          </a:xfrm>
          <a:prstGeom prst="straightConnector1">
            <a:avLst/>
          </a:prstGeom>
          <a:ln>
            <a:solidFill>
              <a:srgbClr val="FFC000"/>
            </a:solidFill>
            <a:tailEnd type="arrow"/>
          </a:ln>
        </p:spPr>
        <p:style>
          <a:lnRef idx="3">
            <a:schemeClr val="accent1"/>
          </a:lnRef>
          <a:fillRef idx="0">
            <a:schemeClr val="accent1"/>
          </a:fillRef>
          <a:effectRef idx="2">
            <a:schemeClr val="accent1"/>
          </a:effectRef>
          <a:fontRef idx="minor">
            <a:schemeClr val="tx1"/>
          </a:fontRef>
        </p:style>
      </p:cxnSp>
      <p:sp>
        <p:nvSpPr>
          <p:cNvPr id="61" name="Rectangle 60"/>
          <p:cNvSpPr>
            <a:spLocks/>
          </p:cNvSpPr>
          <p:nvPr>
            <p:custDataLst>
              <p:tags r:id="rId14"/>
            </p:custDataLst>
          </p:nvPr>
        </p:nvSpPr>
        <p:spPr>
          <a:xfrm>
            <a:off x="5978455" y="4384657"/>
            <a:ext cx="2097979" cy="500386"/>
          </a:xfrm>
          <a:prstGeom prst="rect">
            <a:avLst/>
          </a:prstGeom>
          <a:gradFill flip="none" rotWithShape="1">
            <a:gsLst>
              <a:gs pos="0">
                <a:srgbClr val="002253"/>
              </a:gs>
              <a:gs pos="80000">
                <a:schemeClr val="accent1">
                  <a:shade val="93000"/>
                  <a:satMod val="130000"/>
                </a:schemeClr>
              </a:gs>
              <a:gs pos="100000">
                <a:schemeClr val="accent1">
                  <a:shade val="94000"/>
                  <a:satMod val="135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Video information</a:t>
            </a:r>
          </a:p>
        </p:txBody>
      </p:sp>
      <p:cxnSp>
        <p:nvCxnSpPr>
          <p:cNvPr id="83" name="Elbow Connector 82"/>
          <p:cNvCxnSpPr>
            <a:cxnSpLocks/>
          </p:cNvCxnSpPr>
          <p:nvPr>
            <p:custDataLst>
              <p:tags r:id="rId15"/>
            </p:custDataLst>
          </p:nvPr>
        </p:nvCxnSpPr>
        <p:spPr>
          <a:xfrm flipV="1">
            <a:off x="8076433" y="2320566"/>
            <a:ext cx="1511779" cy="1085100"/>
          </a:xfrm>
          <a:prstGeom prst="bentConnector2">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85" name="Straight Arrow Connector 84"/>
          <p:cNvCxnSpPr>
            <a:cxnSpLocks/>
          </p:cNvCxnSpPr>
          <p:nvPr>
            <p:custDataLst>
              <p:tags r:id="rId16"/>
            </p:custDataLst>
          </p:nvPr>
        </p:nvCxnSpPr>
        <p:spPr>
          <a:xfrm flipV="1">
            <a:off x="7027443" y="2383114"/>
            <a:ext cx="0" cy="500386"/>
          </a:xfrm>
          <a:prstGeom prst="straightConnector1">
            <a:avLst/>
          </a:prstGeom>
          <a:ln>
            <a:solidFill>
              <a:srgbClr val="FFC000"/>
            </a:solidFill>
            <a:tailEnd type="arrow"/>
          </a:ln>
        </p:spPr>
        <p:style>
          <a:lnRef idx="3">
            <a:schemeClr val="accent1"/>
          </a:lnRef>
          <a:fillRef idx="0">
            <a:schemeClr val="accent1"/>
          </a:fillRef>
          <a:effectRef idx="2">
            <a:schemeClr val="accent1"/>
          </a:effectRef>
          <a:fontRef idx="minor">
            <a:schemeClr val="tx1"/>
          </a:fontRef>
        </p:style>
      </p:cxnSp>
      <p:sp>
        <p:nvSpPr>
          <p:cNvPr id="12" name="Rectangle 11"/>
          <p:cNvSpPr>
            <a:spLocks/>
          </p:cNvSpPr>
          <p:nvPr>
            <p:custDataLst>
              <p:tags r:id="rId17"/>
            </p:custDataLst>
          </p:nvPr>
        </p:nvSpPr>
        <p:spPr>
          <a:xfrm>
            <a:off x="8508370" y="1820181"/>
            <a:ext cx="2159684" cy="500386"/>
          </a:xfrm>
          <a:prstGeom prst="rect">
            <a:avLst/>
          </a:prstGeom>
          <a:solidFill>
            <a:srgbClr val="A8BAD1"/>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Storage</a:t>
            </a:r>
          </a:p>
          <a:p>
            <a:pPr algn="ctr"/>
            <a:r>
              <a:rPr lang="en-GB" sz="1000" dirty="0">
                <a:solidFill>
                  <a:srgbClr val="FFFFFF"/>
                </a:solidFill>
                <a:latin typeface="Bosch Office Sans" panose="020B0604020202020204" pitchFamily="34" charset="0"/>
              </a:rPr>
              <a:t>Live video + metadata stored</a:t>
            </a:r>
          </a:p>
        </p:txBody>
      </p:sp>
      <p:sp>
        <p:nvSpPr>
          <p:cNvPr id="79" name="Rectangle 78"/>
          <p:cNvSpPr>
            <a:spLocks/>
          </p:cNvSpPr>
          <p:nvPr>
            <p:custDataLst>
              <p:tags r:id="rId18"/>
            </p:custDataLst>
          </p:nvPr>
        </p:nvSpPr>
        <p:spPr>
          <a:xfrm>
            <a:off x="5978455" y="2883499"/>
            <a:ext cx="2097979" cy="1044331"/>
          </a:xfrm>
          <a:prstGeom prst="rect">
            <a:avLst/>
          </a:prstGeom>
          <a:solidFill>
            <a:srgbClr val="003264"/>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ctr"/>
            <a:r>
              <a:rPr lang="en-GB" sz="1000" dirty="0">
                <a:solidFill>
                  <a:srgbClr val="FFFFFF"/>
                </a:solidFill>
                <a:latin typeface="Bosch Office Sans" panose="020B0604020202020204" pitchFamily="34" charset="0"/>
              </a:rPr>
              <a:t>Metadata stream</a:t>
            </a:r>
          </a:p>
        </p:txBody>
      </p:sp>
      <p:sp>
        <p:nvSpPr>
          <p:cNvPr id="65" name="Rectangle 64"/>
          <p:cNvSpPr>
            <a:spLocks/>
          </p:cNvSpPr>
          <p:nvPr>
            <p:custDataLst>
              <p:tags r:id="rId19"/>
            </p:custDataLst>
          </p:nvPr>
        </p:nvSpPr>
        <p:spPr>
          <a:xfrm>
            <a:off x="6040159" y="3179719"/>
            <a:ext cx="987284" cy="625482"/>
          </a:xfrm>
          <a:prstGeom prst="rect">
            <a:avLst/>
          </a:prstGeom>
          <a:solidFill>
            <a:srgbClr val="799AC3"/>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Object oriented</a:t>
            </a:r>
          </a:p>
          <a:p>
            <a:pPr algn="ctr"/>
            <a:endParaRPr lang="en-GB" sz="1000" dirty="0">
              <a:solidFill>
                <a:srgbClr val="FFFFFF"/>
              </a:solidFill>
              <a:latin typeface="Bosch Office Sans" panose="020B0604020202020204" pitchFamily="34" charset="0"/>
            </a:endParaRPr>
          </a:p>
          <a:p>
            <a:pPr algn="ctr"/>
            <a:r>
              <a:rPr lang="en-GB" sz="1000" b="1" dirty="0">
                <a:solidFill>
                  <a:srgbClr val="FFFFFF"/>
                </a:solidFill>
                <a:latin typeface="Bosch Office Sans" panose="020B0604020202020204" pitchFamily="34" charset="0"/>
              </a:rPr>
              <a:t>IVA</a:t>
            </a:r>
          </a:p>
        </p:txBody>
      </p:sp>
      <p:sp>
        <p:nvSpPr>
          <p:cNvPr id="66" name="Rectangle 65"/>
          <p:cNvSpPr>
            <a:spLocks/>
          </p:cNvSpPr>
          <p:nvPr>
            <p:custDataLst>
              <p:tags r:id="rId20"/>
            </p:custDataLst>
          </p:nvPr>
        </p:nvSpPr>
        <p:spPr>
          <a:xfrm>
            <a:off x="7037903" y="3179719"/>
            <a:ext cx="976826" cy="625482"/>
          </a:xfrm>
          <a:prstGeom prst="rect">
            <a:avLst/>
          </a:prstGeom>
          <a:solidFill>
            <a:srgbClr val="799AC3"/>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Event detection</a:t>
            </a:r>
          </a:p>
          <a:p>
            <a:pPr algn="ctr"/>
            <a:endParaRPr lang="en-GB" sz="1000" dirty="0">
              <a:solidFill>
                <a:srgbClr val="FFFFFF"/>
              </a:solidFill>
              <a:latin typeface="Bosch Office Sans" panose="020B0604020202020204" pitchFamily="34" charset="0"/>
            </a:endParaRPr>
          </a:p>
          <a:p>
            <a:pPr algn="ctr"/>
            <a:r>
              <a:rPr lang="en-GB" sz="1000" b="1" dirty="0">
                <a:solidFill>
                  <a:srgbClr val="FFFFFF"/>
                </a:solidFill>
                <a:latin typeface="Bosch Office Sans" panose="020B0604020202020204" pitchFamily="34" charset="0"/>
              </a:rPr>
              <a:t>IVA</a:t>
            </a:r>
          </a:p>
        </p:txBody>
      </p:sp>
      <p:sp>
        <p:nvSpPr>
          <p:cNvPr id="94" name="Rectangle 93"/>
          <p:cNvSpPr>
            <a:spLocks/>
          </p:cNvSpPr>
          <p:nvPr>
            <p:custDataLst>
              <p:tags r:id="rId21"/>
            </p:custDataLst>
          </p:nvPr>
        </p:nvSpPr>
        <p:spPr>
          <a:xfrm>
            <a:off x="517538" y="1820181"/>
            <a:ext cx="2159684" cy="500386"/>
          </a:xfrm>
          <a:prstGeom prst="rect">
            <a:avLst/>
          </a:prstGeom>
          <a:solidFill>
            <a:srgbClr val="0065CB"/>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Live video</a:t>
            </a:r>
          </a:p>
          <a:p>
            <a:pPr algn="ctr"/>
            <a:r>
              <a:rPr lang="en-GB" sz="1000" dirty="0">
                <a:solidFill>
                  <a:srgbClr val="FFFFFF"/>
                </a:solidFill>
                <a:latin typeface="Bosch Office Sans" panose="020B0604020202020204" pitchFamily="34" charset="0"/>
              </a:rPr>
              <a:t>Incl. metadata</a:t>
            </a:r>
          </a:p>
        </p:txBody>
      </p:sp>
      <p:sp>
        <p:nvSpPr>
          <p:cNvPr id="95" name="Rectangle 94"/>
          <p:cNvSpPr>
            <a:spLocks/>
          </p:cNvSpPr>
          <p:nvPr>
            <p:custDataLst>
              <p:tags r:id="rId22"/>
            </p:custDataLst>
          </p:nvPr>
        </p:nvSpPr>
        <p:spPr>
          <a:xfrm>
            <a:off x="3109159" y="1069601"/>
            <a:ext cx="2159684" cy="500386"/>
          </a:xfrm>
          <a:prstGeom prst="rect">
            <a:avLst/>
          </a:prstGeom>
          <a:solidFill>
            <a:srgbClr val="0065CB"/>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Playback</a:t>
            </a:r>
          </a:p>
          <a:p>
            <a:pPr algn="ctr"/>
            <a:r>
              <a:rPr lang="en-GB" sz="1000" dirty="0">
                <a:solidFill>
                  <a:srgbClr val="FFFFFF"/>
                </a:solidFill>
                <a:latin typeface="Bosch Office Sans" panose="020B0604020202020204" pitchFamily="34" charset="0"/>
              </a:rPr>
              <a:t>Incl. metadata</a:t>
            </a:r>
          </a:p>
        </p:txBody>
      </p:sp>
      <p:sp>
        <p:nvSpPr>
          <p:cNvPr id="96" name="Rectangle 95"/>
          <p:cNvSpPr>
            <a:spLocks/>
          </p:cNvSpPr>
          <p:nvPr>
            <p:custDataLst>
              <p:tags r:id="rId23"/>
            </p:custDataLst>
          </p:nvPr>
        </p:nvSpPr>
        <p:spPr>
          <a:xfrm>
            <a:off x="517539" y="1069601"/>
            <a:ext cx="2159684" cy="500386"/>
          </a:xfrm>
          <a:prstGeom prst="rect">
            <a:avLst/>
          </a:prstGeom>
          <a:solidFill>
            <a:srgbClr val="98CCFF"/>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User interface</a:t>
            </a:r>
          </a:p>
        </p:txBody>
      </p:sp>
      <p:cxnSp>
        <p:nvCxnSpPr>
          <p:cNvPr id="97" name="Straight Arrow Connector 96"/>
          <p:cNvCxnSpPr>
            <a:cxnSpLocks/>
          </p:cNvCxnSpPr>
          <p:nvPr>
            <p:custDataLst>
              <p:tags r:id="rId24"/>
            </p:custDataLst>
          </p:nvPr>
        </p:nvCxnSpPr>
        <p:spPr>
          <a:xfrm flipV="1">
            <a:off x="1628233" y="1569987"/>
            <a:ext cx="0" cy="250193"/>
          </a:xfrm>
          <a:prstGeom prst="straightConnector1">
            <a:avLst/>
          </a:prstGeom>
          <a:ln>
            <a:solidFill>
              <a:srgbClr val="FFC000"/>
            </a:solidFill>
            <a:tailEnd type="arrow"/>
          </a:ln>
        </p:spPr>
        <p:style>
          <a:lnRef idx="3">
            <a:schemeClr val="accent1"/>
          </a:lnRef>
          <a:fillRef idx="0">
            <a:schemeClr val="accent1"/>
          </a:fillRef>
          <a:effectRef idx="2">
            <a:schemeClr val="accent1"/>
          </a:effectRef>
          <a:fontRef idx="minor">
            <a:schemeClr val="tx1"/>
          </a:fontRef>
        </p:style>
      </p:cxnSp>
      <p:cxnSp>
        <p:nvCxnSpPr>
          <p:cNvPr id="98" name="Straight Arrow Connector 97"/>
          <p:cNvCxnSpPr>
            <a:cxnSpLocks/>
          </p:cNvCxnSpPr>
          <p:nvPr>
            <p:custDataLst>
              <p:tags r:id="rId25"/>
            </p:custDataLst>
          </p:nvPr>
        </p:nvCxnSpPr>
        <p:spPr>
          <a:xfrm flipV="1">
            <a:off x="4158148" y="1569987"/>
            <a:ext cx="0" cy="250193"/>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99" name="Straight Arrow Connector 98"/>
          <p:cNvCxnSpPr>
            <a:cxnSpLocks/>
          </p:cNvCxnSpPr>
          <p:nvPr>
            <p:custDataLst>
              <p:tags r:id="rId26"/>
            </p:custDataLst>
          </p:nvPr>
        </p:nvCxnSpPr>
        <p:spPr>
          <a:xfrm flipH="1">
            <a:off x="2738928" y="1319793"/>
            <a:ext cx="370232" cy="0"/>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00" name="Straight Arrow Connector 99"/>
          <p:cNvCxnSpPr>
            <a:cxnSpLocks/>
          </p:cNvCxnSpPr>
          <p:nvPr>
            <p:custDataLst>
              <p:tags r:id="rId27"/>
            </p:custDataLst>
          </p:nvPr>
        </p:nvCxnSpPr>
        <p:spPr>
          <a:xfrm flipV="1">
            <a:off x="1628233" y="3927832"/>
            <a:ext cx="0" cy="456825"/>
          </a:xfrm>
          <a:prstGeom prst="straightConnector1">
            <a:avLst/>
          </a:prstGeom>
          <a:ln>
            <a:solidFill>
              <a:srgbClr val="FFC000"/>
            </a:solidFill>
            <a:tailEnd type="arrow"/>
          </a:ln>
        </p:spPr>
        <p:style>
          <a:lnRef idx="3">
            <a:schemeClr val="accent1"/>
          </a:lnRef>
          <a:fillRef idx="0">
            <a:schemeClr val="accent1"/>
          </a:fillRef>
          <a:effectRef idx="2">
            <a:schemeClr val="accent1"/>
          </a:effectRef>
          <a:fontRef idx="minor">
            <a:schemeClr val="tx1"/>
          </a:fontRef>
        </p:style>
      </p:cxnSp>
      <p:sp>
        <p:nvSpPr>
          <p:cNvPr id="101" name="Rectangle 100"/>
          <p:cNvSpPr>
            <a:spLocks/>
          </p:cNvSpPr>
          <p:nvPr>
            <p:custDataLst>
              <p:tags r:id="rId28"/>
            </p:custDataLst>
          </p:nvPr>
        </p:nvSpPr>
        <p:spPr>
          <a:xfrm>
            <a:off x="579244" y="4384657"/>
            <a:ext cx="2097979" cy="500386"/>
          </a:xfrm>
          <a:prstGeom prst="rect">
            <a:avLst/>
          </a:prstGeom>
          <a:gradFill flip="none" rotWithShape="1">
            <a:gsLst>
              <a:gs pos="0">
                <a:srgbClr val="002253"/>
              </a:gs>
              <a:gs pos="80000">
                <a:schemeClr val="accent1">
                  <a:shade val="93000"/>
                  <a:satMod val="130000"/>
                </a:schemeClr>
              </a:gs>
              <a:gs pos="100000">
                <a:schemeClr val="accent1">
                  <a:shade val="94000"/>
                  <a:satMod val="135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Video information</a:t>
            </a:r>
          </a:p>
        </p:txBody>
      </p:sp>
      <p:cxnSp>
        <p:nvCxnSpPr>
          <p:cNvPr id="102" name="Elbow Connector 820"/>
          <p:cNvCxnSpPr>
            <a:cxnSpLocks/>
          </p:cNvCxnSpPr>
          <p:nvPr>
            <p:custDataLst>
              <p:tags r:id="rId29"/>
            </p:custDataLst>
          </p:nvPr>
        </p:nvCxnSpPr>
        <p:spPr>
          <a:xfrm flipV="1">
            <a:off x="2677222" y="2320566"/>
            <a:ext cx="1511779" cy="1085100"/>
          </a:xfrm>
          <a:prstGeom prst="bentConnector2">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03" name="Straight Arrow Connector 102"/>
          <p:cNvCxnSpPr>
            <a:cxnSpLocks/>
          </p:cNvCxnSpPr>
          <p:nvPr>
            <p:custDataLst>
              <p:tags r:id="rId30"/>
            </p:custDataLst>
          </p:nvPr>
        </p:nvCxnSpPr>
        <p:spPr>
          <a:xfrm flipV="1">
            <a:off x="1628233" y="2383114"/>
            <a:ext cx="0" cy="500386"/>
          </a:xfrm>
          <a:prstGeom prst="straightConnector1">
            <a:avLst/>
          </a:prstGeom>
          <a:ln>
            <a:solidFill>
              <a:srgbClr val="FFC000"/>
            </a:solidFill>
            <a:tailEnd type="arrow"/>
          </a:ln>
        </p:spPr>
        <p:style>
          <a:lnRef idx="3">
            <a:schemeClr val="accent1"/>
          </a:lnRef>
          <a:fillRef idx="0">
            <a:schemeClr val="accent1"/>
          </a:fillRef>
          <a:effectRef idx="2">
            <a:schemeClr val="accent1"/>
          </a:effectRef>
          <a:fontRef idx="minor">
            <a:schemeClr val="tx1"/>
          </a:fontRef>
        </p:style>
      </p:cxnSp>
      <p:sp>
        <p:nvSpPr>
          <p:cNvPr id="104" name="Rectangle 103"/>
          <p:cNvSpPr>
            <a:spLocks/>
          </p:cNvSpPr>
          <p:nvPr>
            <p:custDataLst>
              <p:tags r:id="rId31"/>
            </p:custDataLst>
          </p:nvPr>
        </p:nvSpPr>
        <p:spPr>
          <a:xfrm>
            <a:off x="3109159" y="1820181"/>
            <a:ext cx="2159684" cy="500386"/>
          </a:xfrm>
          <a:prstGeom prst="rect">
            <a:avLst/>
          </a:prstGeom>
          <a:solidFill>
            <a:srgbClr val="A8BAD1"/>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Storage</a:t>
            </a:r>
          </a:p>
          <a:p>
            <a:pPr algn="ctr"/>
            <a:r>
              <a:rPr lang="en-GB" sz="1000" dirty="0">
                <a:solidFill>
                  <a:srgbClr val="FFFFFF"/>
                </a:solidFill>
                <a:latin typeface="Bosch Office Sans" panose="020B0604020202020204" pitchFamily="34" charset="0"/>
              </a:rPr>
              <a:t>Live video + metadata stored</a:t>
            </a:r>
          </a:p>
        </p:txBody>
      </p:sp>
      <p:sp>
        <p:nvSpPr>
          <p:cNvPr id="105" name="Rectangle 104"/>
          <p:cNvSpPr>
            <a:spLocks/>
          </p:cNvSpPr>
          <p:nvPr>
            <p:custDataLst>
              <p:tags r:id="rId32"/>
            </p:custDataLst>
          </p:nvPr>
        </p:nvSpPr>
        <p:spPr>
          <a:xfrm>
            <a:off x="579244" y="2883499"/>
            <a:ext cx="2097979" cy="1044331"/>
          </a:xfrm>
          <a:prstGeom prst="rect">
            <a:avLst/>
          </a:prstGeom>
          <a:solidFill>
            <a:srgbClr val="003264"/>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ctr"/>
            <a:r>
              <a:rPr lang="en-GB" sz="1000" dirty="0">
                <a:solidFill>
                  <a:srgbClr val="FFFFFF"/>
                </a:solidFill>
                <a:latin typeface="Bosch Office Sans" panose="020B0604020202020204" pitchFamily="34" charset="0"/>
              </a:rPr>
              <a:t>Metadata stream</a:t>
            </a:r>
          </a:p>
        </p:txBody>
      </p:sp>
      <p:sp>
        <p:nvSpPr>
          <p:cNvPr id="106" name="Rectangle 105"/>
          <p:cNvSpPr>
            <a:spLocks/>
          </p:cNvSpPr>
          <p:nvPr>
            <p:custDataLst>
              <p:tags r:id="rId33"/>
            </p:custDataLst>
          </p:nvPr>
        </p:nvSpPr>
        <p:spPr>
          <a:xfrm>
            <a:off x="640948" y="3229286"/>
            <a:ext cx="1964285" cy="625482"/>
          </a:xfrm>
          <a:prstGeom prst="rect">
            <a:avLst/>
          </a:prstGeom>
          <a:solidFill>
            <a:srgbClr val="799AC3"/>
          </a:solidFill>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1000" dirty="0">
                <a:solidFill>
                  <a:srgbClr val="FFFFFF"/>
                </a:solidFill>
                <a:latin typeface="Bosch Office Sans" panose="020B0604020202020204" pitchFamily="34" charset="0"/>
              </a:rPr>
              <a:t>Block oriented</a:t>
            </a:r>
          </a:p>
          <a:p>
            <a:pPr algn="ctr"/>
            <a:endParaRPr lang="en-GB" sz="1000" dirty="0">
              <a:solidFill>
                <a:srgbClr val="FFFFFF"/>
              </a:solidFill>
              <a:latin typeface="Bosch Office Sans" panose="020B0604020202020204" pitchFamily="34" charset="0"/>
            </a:endParaRPr>
          </a:p>
          <a:p>
            <a:pPr algn="ctr"/>
            <a:r>
              <a:rPr lang="en-GB" sz="1000" b="1" dirty="0">
                <a:solidFill>
                  <a:srgbClr val="FFFFFF"/>
                </a:solidFill>
                <a:latin typeface="Bosch Office Sans" panose="020B0604020202020204" pitchFamily="34" charset="0"/>
              </a:rPr>
              <a:t>Motion+</a:t>
            </a:r>
          </a:p>
        </p:txBody>
      </p:sp>
    </p:spTree>
    <p:custDataLst>
      <p:tags r:id="rId1"/>
    </p:custDataLst>
    <p:extLst>
      <p:ext uri="{BB962C8B-B14F-4D97-AF65-F5344CB8AC3E}">
        <p14:creationId xmlns:p14="http://schemas.microsoft.com/office/powerpoint/2010/main" val="1528395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9"/>
                                        </p:tgtEl>
                                        <p:attrNameLst>
                                          <p:attrName>style.visibility</p:attrName>
                                        </p:attrNameLst>
                                      </p:cBhvr>
                                      <p:to>
                                        <p:strVal val="visible"/>
                                      </p:to>
                                    </p:set>
                                    <p:animEffect transition="in" filter="fade">
                                      <p:cBhvr>
                                        <p:cTn id="15" dur="500"/>
                                        <p:tgtEl>
                                          <p:spTgt spid="7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5"/>
                                        </p:tgtEl>
                                        <p:attrNameLst>
                                          <p:attrName>style.visibility</p:attrName>
                                        </p:attrNameLst>
                                      </p:cBhvr>
                                      <p:to>
                                        <p:strVal val="visible"/>
                                      </p:to>
                                    </p:set>
                                    <p:animEffect transition="in" filter="fade">
                                      <p:cBhvr>
                                        <p:cTn id="18" dur="500"/>
                                        <p:tgtEl>
                                          <p:spTgt spid="105"/>
                                        </p:tgtEl>
                                      </p:cBhvr>
                                    </p:animEffect>
                                  </p:childTnLst>
                                </p:cTn>
                              </p:par>
                              <p:par>
                                <p:cTn id="19" presetID="10" presetClass="entr" presetSubtype="0" fill="hold" nodeType="withEffect">
                                  <p:stCondLst>
                                    <p:cond delay="0"/>
                                  </p:stCondLst>
                                  <p:childTnLst>
                                    <p:set>
                                      <p:cBhvr>
                                        <p:cTn id="20" dur="1" fill="hold">
                                          <p:stCondLst>
                                            <p:cond delay="0"/>
                                          </p:stCondLst>
                                        </p:cTn>
                                        <p:tgtEl>
                                          <p:spTgt spid="81"/>
                                        </p:tgtEl>
                                        <p:attrNameLst>
                                          <p:attrName>style.visibility</p:attrName>
                                        </p:attrNameLst>
                                      </p:cBhvr>
                                      <p:to>
                                        <p:strVal val="visible"/>
                                      </p:to>
                                    </p:set>
                                    <p:animEffect transition="in" filter="fade">
                                      <p:cBhvr>
                                        <p:cTn id="21" dur="500"/>
                                        <p:tgtEl>
                                          <p:spTgt spid="81"/>
                                        </p:tgtEl>
                                      </p:cBhvr>
                                    </p:animEffect>
                                  </p:childTnLst>
                                </p:cTn>
                              </p:par>
                              <p:par>
                                <p:cTn id="22" presetID="10" presetClass="entr" presetSubtype="0" fill="hold" nodeType="withEffect">
                                  <p:stCondLst>
                                    <p:cond delay="0"/>
                                  </p:stCondLst>
                                  <p:childTnLst>
                                    <p:set>
                                      <p:cBhvr>
                                        <p:cTn id="23" dur="1" fill="hold">
                                          <p:stCondLst>
                                            <p:cond delay="0"/>
                                          </p:stCondLst>
                                        </p:cTn>
                                        <p:tgtEl>
                                          <p:spTgt spid="100"/>
                                        </p:tgtEl>
                                        <p:attrNameLst>
                                          <p:attrName>style.visibility</p:attrName>
                                        </p:attrNameLst>
                                      </p:cBhvr>
                                      <p:to>
                                        <p:strVal val="visible"/>
                                      </p:to>
                                    </p:set>
                                    <p:animEffect transition="in" filter="fade">
                                      <p:cBhvr>
                                        <p:cTn id="24" dur="500"/>
                                        <p:tgtEl>
                                          <p:spTgt spid="10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fade">
                                      <p:cBhvr>
                                        <p:cTn id="29" dur="500"/>
                                        <p:tgtEl>
                                          <p:spTgt spid="6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6"/>
                                        </p:tgtEl>
                                        <p:attrNameLst>
                                          <p:attrName>style.visibility</p:attrName>
                                        </p:attrNameLst>
                                      </p:cBhvr>
                                      <p:to>
                                        <p:strVal val="visible"/>
                                      </p:to>
                                    </p:set>
                                    <p:animEffect transition="in" filter="fade">
                                      <p:cBhvr>
                                        <p:cTn id="32" dur="500"/>
                                        <p:tgtEl>
                                          <p:spTgt spid="10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fade">
                                      <p:cBhvr>
                                        <p:cTn id="35" dur="500"/>
                                        <p:tgtEl>
                                          <p:spTgt spid="6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4"/>
                                        </p:tgtEl>
                                        <p:attrNameLst>
                                          <p:attrName>style.visibility</p:attrName>
                                        </p:attrNameLst>
                                      </p:cBhvr>
                                      <p:to>
                                        <p:strVal val="visible"/>
                                      </p:to>
                                    </p:set>
                                    <p:animEffect transition="in" filter="fade">
                                      <p:cBhvr>
                                        <p:cTn id="40" dur="500"/>
                                        <p:tgtEl>
                                          <p:spTgt spid="10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94"/>
                                        </p:tgtEl>
                                        <p:attrNameLst>
                                          <p:attrName>style.visibility</p:attrName>
                                        </p:attrNameLst>
                                      </p:cBhvr>
                                      <p:to>
                                        <p:strVal val="visible"/>
                                      </p:to>
                                    </p:set>
                                    <p:animEffect transition="in" filter="fade">
                                      <p:cBhvr>
                                        <p:cTn id="43" dur="500"/>
                                        <p:tgtEl>
                                          <p:spTgt spid="9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4"/>
                                        </p:tgtEl>
                                        <p:attrNameLst>
                                          <p:attrName>style.visibility</p:attrName>
                                        </p:attrNameLst>
                                      </p:cBhvr>
                                      <p:to>
                                        <p:strVal val="visible"/>
                                      </p:to>
                                    </p:set>
                                    <p:animEffect transition="in" filter="fade">
                                      <p:cBhvr>
                                        <p:cTn id="49" dur="500"/>
                                        <p:tgtEl>
                                          <p:spTgt spid="64"/>
                                        </p:tgtEl>
                                      </p:cBhvr>
                                    </p:animEffect>
                                  </p:childTnLst>
                                </p:cTn>
                              </p:par>
                              <p:par>
                                <p:cTn id="50" presetID="10" presetClass="entr" presetSubtype="0" fill="hold" nodeType="withEffect">
                                  <p:stCondLst>
                                    <p:cond delay="0"/>
                                  </p:stCondLst>
                                  <p:childTnLst>
                                    <p:set>
                                      <p:cBhvr>
                                        <p:cTn id="51" dur="1" fill="hold">
                                          <p:stCondLst>
                                            <p:cond delay="0"/>
                                          </p:stCondLst>
                                        </p:cTn>
                                        <p:tgtEl>
                                          <p:spTgt spid="103"/>
                                        </p:tgtEl>
                                        <p:attrNameLst>
                                          <p:attrName>style.visibility</p:attrName>
                                        </p:attrNameLst>
                                      </p:cBhvr>
                                      <p:to>
                                        <p:strVal val="visible"/>
                                      </p:to>
                                    </p:set>
                                    <p:animEffect transition="in" filter="fade">
                                      <p:cBhvr>
                                        <p:cTn id="52" dur="500"/>
                                        <p:tgtEl>
                                          <p:spTgt spid="103"/>
                                        </p:tgtEl>
                                      </p:cBhvr>
                                    </p:animEffect>
                                  </p:childTnLst>
                                </p:cTn>
                              </p:par>
                              <p:par>
                                <p:cTn id="53" presetID="10" presetClass="entr" presetSubtype="0" fill="hold" nodeType="withEffect">
                                  <p:stCondLst>
                                    <p:cond delay="0"/>
                                  </p:stCondLst>
                                  <p:childTnLst>
                                    <p:set>
                                      <p:cBhvr>
                                        <p:cTn id="54" dur="1" fill="hold">
                                          <p:stCondLst>
                                            <p:cond delay="0"/>
                                          </p:stCondLst>
                                        </p:cTn>
                                        <p:tgtEl>
                                          <p:spTgt spid="102"/>
                                        </p:tgtEl>
                                        <p:attrNameLst>
                                          <p:attrName>style.visibility</p:attrName>
                                        </p:attrNameLst>
                                      </p:cBhvr>
                                      <p:to>
                                        <p:strVal val="visible"/>
                                      </p:to>
                                    </p:set>
                                    <p:animEffect transition="in" filter="fade">
                                      <p:cBhvr>
                                        <p:cTn id="55" dur="500"/>
                                        <p:tgtEl>
                                          <p:spTgt spid="102"/>
                                        </p:tgtEl>
                                      </p:cBhvr>
                                    </p:animEffect>
                                  </p:childTnLst>
                                </p:cTn>
                              </p:par>
                              <p:par>
                                <p:cTn id="56" presetID="10" presetClass="entr" presetSubtype="0" fill="hold" nodeType="withEffect">
                                  <p:stCondLst>
                                    <p:cond delay="0"/>
                                  </p:stCondLst>
                                  <p:childTnLst>
                                    <p:set>
                                      <p:cBhvr>
                                        <p:cTn id="57" dur="1" fill="hold">
                                          <p:stCondLst>
                                            <p:cond delay="0"/>
                                          </p:stCondLst>
                                        </p:cTn>
                                        <p:tgtEl>
                                          <p:spTgt spid="85"/>
                                        </p:tgtEl>
                                        <p:attrNameLst>
                                          <p:attrName>style.visibility</p:attrName>
                                        </p:attrNameLst>
                                      </p:cBhvr>
                                      <p:to>
                                        <p:strVal val="visible"/>
                                      </p:to>
                                    </p:set>
                                    <p:animEffect transition="in" filter="fade">
                                      <p:cBhvr>
                                        <p:cTn id="58" dur="500"/>
                                        <p:tgtEl>
                                          <p:spTgt spid="85"/>
                                        </p:tgtEl>
                                      </p:cBhvr>
                                    </p:animEffect>
                                  </p:childTnLst>
                                </p:cTn>
                              </p:par>
                              <p:par>
                                <p:cTn id="59" presetID="10" presetClass="entr" presetSubtype="0" fill="hold" nodeType="withEffect">
                                  <p:stCondLst>
                                    <p:cond delay="0"/>
                                  </p:stCondLst>
                                  <p:childTnLst>
                                    <p:set>
                                      <p:cBhvr>
                                        <p:cTn id="60" dur="1" fill="hold">
                                          <p:stCondLst>
                                            <p:cond delay="0"/>
                                          </p:stCondLst>
                                        </p:cTn>
                                        <p:tgtEl>
                                          <p:spTgt spid="83"/>
                                        </p:tgtEl>
                                        <p:attrNameLst>
                                          <p:attrName>style.visibility</p:attrName>
                                        </p:attrNameLst>
                                      </p:cBhvr>
                                      <p:to>
                                        <p:strVal val="visible"/>
                                      </p:to>
                                    </p:set>
                                    <p:animEffect transition="in" filter="fade">
                                      <p:cBhvr>
                                        <p:cTn id="61" dur="500"/>
                                        <p:tgtEl>
                                          <p:spTgt spid="8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95"/>
                                        </p:tgtEl>
                                        <p:attrNameLst>
                                          <p:attrName>style.visibility</p:attrName>
                                        </p:attrNameLst>
                                      </p:cBhvr>
                                      <p:to>
                                        <p:strVal val="visible"/>
                                      </p:to>
                                    </p:set>
                                    <p:animEffect transition="in" filter="fade">
                                      <p:cBhvr>
                                        <p:cTn id="66" dur="500"/>
                                        <p:tgtEl>
                                          <p:spTgt spid="9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7"/>
                                        </p:tgtEl>
                                        <p:attrNameLst>
                                          <p:attrName>style.visibility</p:attrName>
                                        </p:attrNameLst>
                                      </p:cBhvr>
                                      <p:to>
                                        <p:strVal val="visible"/>
                                      </p:to>
                                    </p:set>
                                    <p:animEffect transition="in" filter="fade">
                                      <p:cBhvr>
                                        <p:cTn id="69" dur="500"/>
                                        <p:tgtEl>
                                          <p:spTgt spid="67"/>
                                        </p:tgtEl>
                                      </p:cBhvr>
                                    </p:animEffect>
                                  </p:childTnLst>
                                </p:cTn>
                              </p:par>
                              <p:par>
                                <p:cTn id="70" presetID="10" presetClass="entr" presetSubtype="0" fill="hold" nodeType="withEffect">
                                  <p:stCondLst>
                                    <p:cond delay="0"/>
                                  </p:stCondLst>
                                  <p:childTnLst>
                                    <p:set>
                                      <p:cBhvr>
                                        <p:cTn id="71" dur="1" fill="hold">
                                          <p:stCondLst>
                                            <p:cond delay="0"/>
                                          </p:stCondLst>
                                        </p:cTn>
                                        <p:tgtEl>
                                          <p:spTgt spid="98"/>
                                        </p:tgtEl>
                                        <p:attrNameLst>
                                          <p:attrName>style.visibility</p:attrName>
                                        </p:attrNameLst>
                                      </p:cBhvr>
                                      <p:to>
                                        <p:strVal val="visible"/>
                                      </p:to>
                                    </p:set>
                                    <p:animEffect transition="in" filter="fade">
                                      <p:cBhvr>
                                        <p:cTn id="72" dur="500"/>
                                        <p:tgtEl>
                                          <p:spTgt spid="98"/>
                                        </p:tgtEl>
                                      </p:cBhvr>
                                    </p:animEffect>
                                  </p:childTnLst>
                                </p:cTn>
                              </p:par>
                              <p:par>
                                <p:cTn id="73" presetID="10" presetClass="entr" presetSubtype="0" fill="hold" nodeType="withEffect">
                                  <p:stCondLst>
                                    <p:cond delay="0"/>
                                  </p:stCondLst>
                                  <p:childTnLst>
                                    <p:set>
                                      <p:cBhvr>
                                        <p:cTn id="74" dur="1" fill="hold">
                                          <p:stCondLst>
                                            <p:cond delay="0"/>
                                          </p:stCondLst>
                                        </p:cTn>
                                        <p:tgtEl>
                                          <p:spTgt spid="74"/>
                                        </p:tgtEl>
                                        <p:attrNameLst>
                                          <p:attrName>style.visibility</p:attrName>
                                        </p:attrNameLst>
                                      </p:cBhvr>
                                      <p:to>
                                        <p:strVal val="visible"/>
                                      </p:to>
                                    </p:set>
                                    <p:animEffect transition="in" filter="fade">
                                      <p:cBhvr>
                                        <p:cTn id="75" dur="500"/>
                                        <p:tgtEl>
                                          <p:spTgt spid="74"/>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68"/>
                                        </p:tgtEl>
                                        <p:attrNameLst>
                                          <p:attrName>style.visibility</p:attrName>
                                        </p:attrNameLst>
                                      </p:cBhvr>
                                      <p:to>
                                        <p:strVal val="visible"/>
                                      </p:to>
                                    </p:set>
                                    <p:animEffect transition="in" filter="fade">
                                      <p:cBhvr>
                                        <p:cTn id="78" dur="500"/>
                                        <p:tgtEl>
                                          <p:spTgt spid="6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96"/>
                                        </p:tgtEl>
                                        <p:attrNameLst>
                                          <p:attrName>style.visibility</p:attrName>
                                        </p:attrNameLst>
                                      </p:cBhvr>
                                      <p:to>
                                        <p:strVal val="visible"/>
                                      </p:to>
                                    </p:set>
                                    <p:animEffect transition="in" filter="fade">
                                      <p:cBhvr>
                                        <p:cTn id="81" dur="500"/>
                                        <p:tgtEl>
                                          <p:spTgt spid="96"/>
                                        </p:tgtEl>
                                      </p:cBhvr>
                                    </p:animEffect>
                                  </p:childTnLst>
                                </p:cTn>
                              </p:par>
                              <p:par>
                                <p:cTn id="82" presetID="10" presetClass="entr" presetSubtype="0" fill="hold" nodeType="withEffect">
                                  <p:stCondLst>
                                    <p:cond delay="0"/>
                                  </p:stCondLst>
                                  <p:childTnLst>
                                    <p:set>
                                      <p:cBhvr>
                                        <p:cTn id="83" dur="1" fill="hold">
                                          <p:stCondLst>
                                            <p:cond delay="0"/>
                                          </p:stCondLst>
                                        </p:cTn>
                                        <p:tgtEl>
                                          <p:spTgt spid="71"/>
                                        </p:tgtEl>
                                        <p:attrNameLst>
                                          <p:attrName>style.visibility</p:attrName>
                                        </p:attrNameLst>
                                      </p:cBhvr>
                                      <p:to>
                                        <p:strVal val="visible"/>
                                      </p:to>
                                    </p:set>
                                    <p:animEffect transition="in" filter="fade">
                                      <p:cBhvr>
                                        <p:cTn id="84" dur="500"/>
                                        <p:tgtEl>
                                          <p:spTgt spid="71"/>
                                        </p:tgtEl>
                                      </p:cBhvr>
                                    </p:animEffect>
                                  </p:childTnLst>
                                </p:cTn>
                              </p:par>
                              <p:par>
                                <p:cTn id="85" presetID="10" presetClass="entr" presetSubtype="0" fill="hold" nodeType="withEffect">
                                  <p:stCondLst>
                                    <p:cond delay="0"/>
                                  </p:stCondLst>
                                  <p:childTnLst>
                                    <p:set>
                                      <p:cBhvr>
                                        <p:cTn id="86" dur="1" fill="hold">
                                          <p:stCondLst>
                                            <p:cond delay="0"/>
                                          </p:stCondLst>
                                        </p:cTn>
                                        <p:tgtEl>
                                          <p:spTgt spid="97"/>
                                        </p:tgtEl>
                                        <p:attrNameLst>
                                          <p:attrName>style.visibility</p:attrName>
                                        </p:attrNameLst>
                                      </p:cBhvr>
                                      <p:to>
                                        <p:strVal val="visible"/>
                                      </p:to>
                                    </p:set>
                                    <p:animEffect transition="in" filter="fade">
                                      <p:cBhvr>
                                        <p:cTn id="87" dur="500"/>
                                        <p:tgtEl>
                                          <p:spTgt spid="97"/>
                                        </p:tgtEl>
                                      </p:cBhvr>
                                    </p:animEffect>
                                  </p:childTnLst>
                                </p:cTn>
                              </p:par>
                              <p:par>
                                <p:cTn id="88" presetID="10" presetClass="entr" presetSubtype="0" fill="hold" nodeType="withEffect">
                                  <p:stCondLst>
                                    <p:cond delay="0"/>
                                  </p:stCondLst>
                                  <p:childTnLst>
                                    <p:set>
                                      <p:cBhvr>
                                        <p:cTn id="89" dur="1" fill="hold">
                                          <p:stCondLst>
                                            <p:cond delay="0"/>
                                          </p:stCondLst>
                                        </p:cTn>
                                        <p:tgtEl>
                                          <p:spTgt spid="99"/>
                                        </p:tgtEl>
                                        <p:attrNameLst>
                                          <p:attrName>style.visibility</p:attrName>
                                        </p:attrNameLst>
                                      </p:cBhvr>
                                      <p:to>
                                        <p:strVal val="visible"/>
                                      </p:to>
                                    </p:set>
                                    <p:animEffect transition="in" filter="fade">
                                      <p:cBhvr>
                                        <p:cTn id="90" dur="500"/>
                                        <p:tgtEl>
                                          <p:spTgt spid="99"/>
                                        </p:tgtEl>
                                      </p:cBhvr>
                                    </p:animEffect>
                                  </p:childTnLst>
                                </p:cTn>
                              </p:par>
                              <p:par>
                                <p:cTn id="91" presetID="10" presetClass="entr" presetSubtype="0" fill="hold" nodeType="withEffect">
                                  <p:stCondLst>
                                    <p:cond delay="0"/>
                                  </p:stCondLst>
                                  <p:childTnLst>
                                    <p:set>
                                      <p:cBhvr>
                                        <p:cTn id="92" dur="1" fill="hold">
                                          <p:stCondLst>
                                            <p:cond delay="0"/>
                                          </p:stCondLst>
                                        </p:cTn>
                                        <p:tgtEl>
                                          <p:spTgt spid="75"/>
                                        </p:tgtEl>
                                        <p:attrNameLst>
                                          <p:attrName>style.visibility</p:attrName>
                                        </p:attrNameLst>
                                      </p:cBhvr>
                                      <p:to>
                                        <p:strVal val="visible"/>
                                      </p:to>
                                    </p:set>
                                    <p:animEffect transition="in" filter="fade">
                                      <p:cBhvr>
                                        <p:cTn id="93"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7" grpId="0" animBg="1"/>
      <p:bldP spid="68" grpId="0" animBg="1"/>
      <p:bldP spid="61" grpId="0" animBg="1"/>
      <p:bldP spid="12" grpId="0" animBg="1"/>
      <p:bldP spid="79" grpId="0" animBg="1"/>
      <p:bldP spid="65" grpId="0" animBg="1"/>
      <p:bldP spid="66" grpId="0" animBg="1"/>
      <p:bldP spid="94" grpId="0" animBg="1"/>
      <p:bldP spid="95" grpId="0" animBg="1"/>
      <p:bldP spid="96" grpId="0" animBg="1"/>
      <p:bldP spid="101" grpId="0" animBg="1"/>
      <p:bldP spid="104" grpId="0" animBg="1"/>
      <p:bldP spid="105" grpId="0" animBg="1"/>
      <p:bldP spid="10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13</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18"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19"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0"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3" name="Rectangle 22">
            <a:hlinkClick r:id="rId20"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5" name="Rectangle 24">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29" name="Rectangle 28">
            <a:hlinkClick r:id="rId19" action="ppaction://hlinksldjump"/>
          </p:cNvPr>
          <p:cNvSpPr>
            <a:spLocks/>
          </p:cNvSpPr>
          <p:nvPr>
            <p:custDataLst>
              <p:tags r:id="rId12"/>
            </p:custDataLst>
          </p:nvPr>
        </p:nvSpPr>
        <p:spPr>
          <a:xfrm>
            <a:off x="3109159"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What is IVA</a:t>
            </a:r>
          </a:p>
        </p:txBody>
      </p:sp>
      <p:sp>
        <p:nvSpPr>
          <p:cNvPr id="30" name="Rectangle 29">
            <a:hlinkClick r:id="rId21" action="ppaction://hlinksldjump"/>
          </p:cNvPr>
          <p:cNvSpPr>
            <a:spLocks/>
          </p:cNvSpPr>
          <p:nvPr>
            <p:custDataLst>
              <p:tags r:id="rId13"/>
            </p:custDataLst>
          </p:nvPr>
        </p:nvSpPr>
        <p:spPr>
          <a:xfrm>
            <a:off x="3109159" y="1861485"/>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What is the history</a:t>
            </a:r>
          </a:p>
        </p:txBody>
      </p:sp>
      <p:sp>
        <p:nvSpPr>
          <p:cNvPr id="31" name="Rectangle 30">
            <a:hlinkClick r:id="rId22" action="ppaction://hlinksldjump"/>
          </p:cNvPr>
          <p:cNvSpPr>
            <a:spLocks/>
          </p:cNvSpPr>
          <p:nvPr>
            <p:custDataLst>
              <p:tags r:id="rId14"/>
            </p:custDataLst>
          </p:nvPr>
        </p:nvSpPr>
        <p:spPr>
          <a:xfrm>
            <a:off x="3109159"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Different detection types</a:t>
            </a:r>
          </a:p>
        </p:txBody>
      </p:sp>
      <p:sp>
        <p:nvSpPr>
          <p:cNvPr id="32" name="Rectangle 31">
            <a:hlinkClick r:id="rId23" action="ppaction://hlinksldjump"/>
          </p:cNvPr>
          <p:cNvSpPr>
            <a:spLocks/>
          </p:cNvSpPr>
          <p:nvPr>
            <p:custDataLst>
              <p:tags r:id="rId15"/>
            </p:custDataLst>
          </p:nvPr>
        </p:nvSpPr>
        <p:spPr>
          <a:xfrm>
            <a:off x="3109159"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Guidelines</a:t>
            </a:r>
          </a:p>
        </p:txBody>
      </p:sp>
    </p:spTree>
    <p:custDataLst>
      <p:tags r:id="rId1"/>
    </p:custDataLst>
    <p:extLst>
      <p:ext uri="{BB962C8B-B14F-4D97-AF65-F5344CB8AC3E}">
        <p14:creationId xmlns:p14="http://schemas.microsoft.com/office/powerpoint/2010/main" val="265706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ttangolo 89"/>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89" name="Rettangolo 88"/>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88" name="Rettangolo 87"/>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14</a:t>
            </a:r>
            <a:endParaRPr lang="en-GB" sz="1200" dirty="0">
              <a:solidFill>
                <a:srgbClr val="999FA6"/>
              </a:solidFill>
            </a:endParaRPr>
          </a:p>
        </p:txBody>
      </p:sp>
      <p:sp>
        <p:nvSpPr>
          <p:cNvPr id="85" name="Rettangolo 84"/>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el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La storia</a:t>
            </a:r>
            <a:endParaRPr lang="en-GB" sz="2800" dirty="0">
              <a:solidFill>
                <a:srgbClr val="08427E"/>
              </a:solidFill>
            </a:endParaRPr>
          </a:p>
        </p:txBody>
      </p:sp>
      <p:grpSp>
        <p:nvGrpSpPr>
          <p:cNvPr id="12" name="Gruppieren 11"/>
          <p:cNvGrpSpPr/>
          <p:nvPr/>
        </p:nvGrpSpPr>
        <p:grpSpPr>
          <a:xfrm>
            <a:off x="229581" y="1429548"/>
            <a:ext cx="10582452" cy="3671463"/>
            <a:chOff x="228228" y="1573932"/>
            <a:chExt cx="10585175" cy="3672408"/>
          </a:xfrm>
        </p:grpSpPr>
        <p:sp>
          <p:nvSpPr>
            <p:cNvPr id="13" name="Rechteck 12"/>
            <p:cNvSpPr>
              <a:spLocks/>
            </p:cNvSpPr>
            <p:nvPr>
              <p:custDataLst>
                <p:tags r:id="rId21"/>
              </p:custDataLst>
            </p:nvPr>
          </p:nvSpPr>
          <p:spPr>
            <a:xfrm>
              <a:off x="7285012" y="4310236"/>
              <a:ext cx="1152128"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graphicFrame>
          <p:nvGraphicFramePr>
            <p:cNvPr id="14" name="Diagram 11"/>
            <p:cNvGraphicFramePr>
              <a:graphicFrameLocks/>
            </p:cNvGraphicFramePr>
            <p:nvPr>
              <p:custDataLst>
                <p:tags r:id="rId22"/>
              </p:custDataLst>
              <p:extLst>
                <p:ext uri="{D42A27DB-BD31-4B8C-83A1-F6EECF244321}">
                  <p14:modId xmlns:p14="http://schemas.microsoft.com/office/powerpoint/2010/main" val="751390766"/>
                </p:ext>
              </p:extLst>
            </p:nvPr>
          </p:nvGraphicFramePr>
          <p:xfrm>
            <a:off x="444252" y="3230116"/>
            <a:ext cx="10369151" cy="360040"/>
          </p:xfrm>
          <a:graphic>
            <a:graphicData uri="http://schemas.openxmlformats.org/drawingml/2006/diagram">
              <dgm:relIds xmlns:dgm="http://schemas.openxmlformats.org/drawingml/2006/diagram" xmlns:r="http://schemas.openxmlformats.org/officeDocument/2006/relationships" r:dm="rId94" r:lo="rId95" r:qs="rId96" r:cs="rId97"/>
            </a:graphicData>
          </a:graphic>
        </p:graphicFrame>
        <p:pic>
          <p:nvPicPr>
            <p:cNvPr id="15" name="Grafik 14" descr="ML162C.jpg"/>
            <p:cNvPicPr>
              <a:picLocks/>
            </p:cNvPicPr>
            <p:nvPr>
              <p:custDataLst>
                <p:tags r:id="rId23"/>
              </p:custDataLst>
            </p:nvPr>
          </p:nvPicPr>
          <p:blipFill>
            <a:blip r:embed="rId99" cstate="print"/>
            <a:stretch>
              <a:fillRect/>
            </a:stretch>
          </p:blipFill>
          <p:spPr>
            <a:xfrm>
              <a:off x="7357021" y="4382244"/>
              <a:ext cx="480508" cy="359999"/>
            </a:xfrm>
            <a:prstGeom prst="rect">
              <a:avLst/>
            </a:prstGeom>
            <a:solidFill>
              <a:srgbClr val="FFFFFF"/>
            </a:solidFill>
          </p:spPr>
        </p:pic>
        <p:pic>
          <p:nvPicPr>
            <p:cNvPr id="16" name="Grafik 15" descr="ML17A3.jpg"/>
            <p:cNvPicPr>
              <a:picLocks/>
            </p:cNvPicPr>
            <p:nvPr>
              <p:custDataLst>
                <p:tags r:id="rId24"/>
              </p:custDataLst>
            </p:nvPr>
          </p:nvPicPr>
          <p:blipFill>
            <a:blip r:embed="rId100" cstate="print"/>
            <a:stretch>
              <a:fillRect/>
            </a:stretch>
          </p:blipFill>
          <p:spPr>
            <a:xfrm>
              <a:off x="7883097" y="4382244"/>
              <a:ext cx="482033" cy="359999"/>
            </a:xfrm>
            <a:prstGeom prst="rect">
              <a:avLst/>
            </a:prstGeom>
            <a:solidFill>
              <a:srgbClr val="FFFFFF"/>
            </a:solidFill>
          </p:spPr>
        </p:pic>
        <p:pic>
          <p:nvPicPr>
            <p:cNvPr id="17" name="Grafik 16" descr="ML187F.jpg"/>
            <p:cNvPicPr>
              <a:picLocks/>
            </p:cNvPicPr>
            <p:nvPr>
              <p:custDataLst>
                <p:tags r:id="rId25"/>
              </p:custDataLst>
            </p:nvPr>
          </p:nvPicPr>
          <p:blipFill>
            <a:blip r:embed="rId101" cstate="print"/>
            <a:stretch>
              <a:fillRect/>
            </a:stretch>
          </p:blipFill>
          <p:spPr>
            <a:xfrm>
              <a:off x="7357021" y="4814331"/>
              <a:ext cx="480508" cy="359999"/>
            </a:xfrm>
            <a:prstGeom prst="rect">
              <a:avLst/>
            </a:prstGeom>
            <a:solidFill>
              <a:srgbClr val="FFFFFF"/>
            </a:solidFill>
          </p:spPr>
        </p:pic>
        <p:pic>
          <p:nvPicPr>
            <p:cNvPr id="18" name="Grafik 17" descr="ML195A.jpg"/>
            <p:cNvPicPr>
              <a:picLocks/>
            </p:cNvPicPr>
            <p:nvPr>
              <p:custDataLst>
                <p:tags r:id="rId26"/>
              </p:custDataLst>
            </p:nvPr>
          </p:nvPicPr>
          <p:blipFill>
            <a:blip r:embed="rId102" cstate="print"/>
            <a:stretch>
              <a:fillRect/>
            </a:stretch>
          </p:blipFill>
          <p:spPr>
            <a:xfrm>
              <a:off x="7884622" y="4814331"/>
              <a:ext cx="480508" cy="359999"/>
            </a:xfrm>
            <a:prstGeom prst="rect">
              <a:avLst/>
            </a:prstGeom>
            <a:solidFill>
              <a:srgbClr val="FFFFFF"/>
            </a:solidFill>
          </p:spPr>
        </p:pic>
        <p:sp>
          <p:nvSpPr>
            <p:cNvPr id="19" name="TextBox 102_"/>
            <p:cNvSpPr txBox="1">
              <a:spLocks/>
            </p:cNvSpPr>
            <p:nvPr>
              <p:custDataLst>
                <p:tags r:id="rId27"/>
              </p:custDataLst>
            </p:nvPr>
          </p:nvSpPr>
          <p:spPr>
            <a:xfrm>
              <a:off x="7285012" y="2582043"/>
              <a:ext cx="648072" cy="461665"/>
            </a:xfrm>
            <a:prstGeom prst="rect">
              <a:avLst/>
            </a:prstGeom>
            <a:solidFill>
              <a:srgbClr val="FFFFFF"/>
            </a:solidFill>
          </p:spPr>
          <p:txBody>
            <a:bodyPr wrap="square" rtlCol="0">
              <a:spAutoFit/>
            </a:bodyPr>
            <a:lstStyle/>
            <a:p>
              <a:r>
                <a:rPr lang="en-US" sz="800" b="1" dirty="0">
                  <a:solidFill>
                    <a:srgbClr val="000000"/>
                  </a:solidFill>
                </a:rPr>
                <a:t>IVA 5.5</a:t>
              </a:r>
            </a:p>
            <a:p>
              <a:r>
                <a:rPr lang="en-US" sz="800" b="1" dirty="0">
                  <a:solidFill>
                    <a:srgbClr val="000000"/>
                  </a:solidFill>
                </a:rPr>
                <a:t>Counting BEV</a:t>
              </a:r>
            </a:p>
          </p:txBody>
        </p:sp>
        <p:sp>
          <p:nvSpPr>
            <p:cNvPr id="20" name="TextBox 102__"/>
            <p:cNvSpPr txBox="1">
              <a:spLocks/>
            </p:cNvSpPr>
            <p:nvPr>
              <p:custDataLst>
                <p:tags r:id="rId28"/>
              </p:custDataLst>
            </p:nvPr>
          </p:nvSpPr>
          <p:spPr>
            <a:xfrm>
              <a:off x="7285012" y="3662164"/>
              <a:ext cx="1152128" cy="584775"/>
            </a:xfrm>
            <a:prstGeom prst="rect">
              <a:avLst/>
            </a:prstGeom>
            <a:solidFill>
              <a:srgbClr val="FFFFFF"/>
            </a:solidFill>
          </p:spPr>
          <p:txBody>
            <a:bodyPr wrap="square" rtlCol="0">
              <a:spAutoFit/>
            </a:bodyPr>
            <a:lstStyle/>
            <a:p>
              <a:r>
                <a:rPr lang="en-US" sz="800" b="1" dirty="0">
                  <a:solidFill>
                    <a:srgbClr val="000000"/>
                  </a:solidFill>
                </a:rPr>
                <a:t>IVA 5.51 / 5.52</a:t>
              </a:r>
            </a:p>
            <a:p>
              <a:r>
                <a:rPr lang="en-US" sz="800" b="1" dirty="0">
                  <a:solidFill>
                    <a:srgbClr val="000000"/>
                  </a:solidFill>
                </a:rPr>
                <a:t>Improved Autotracker, integrated with IVA</a:t>
              </a:r>
            </a:p>
          </p:txBody>
        </p:sp>
        <p:sp>
          <p:nvSpPr>
            <p:cNvPr id="21" name="TextBox 102___"/>
            <p:cNvSpPr txBox="1">
              <a:spLocks/>
            </p:cNvSpPr>
            <p:nvPr>
              <p:custDataLst>
                <p:tags r:id="rId29"/>
              </p:custDataLst>
            </p:nvPr>
          </p:nvSpPr>
          <p:spPr>
            <a:xfrm>
              <a:off x="8653164" y="2582043"/>
              <a:ext cx="720080" cy="461665"/>
            </a:xfrm>
            <a:prstGeom prst="rect">
              <a:avLst/>
            </a:prstGeom>
            <a:solidFill>
              <a:srgbClr val="FFFFFF"/>
            </a:solidFill>
          </p:spPr>
          <p:txBody>
            <a:bodyPr wrap="square" rtlCol="0">
              <a:spAutoFit/>
            </a:bodyPr>
            <a:lstStyle/>
            <a:p>
              <a:r>
                <a:rPr lang="en-US" sz="800" b="1" dirty="0">
                  <a:solidFill>
                    <a:srgbClr val="000000"/>
                  </a:solidFill>
                </a:rPr>
                <a:t>IVA 5.6</a:t>
              </a:r>
            </a:p>
            <a:p>
              <a:r>
                <a:rPr lang="en-US" sz="800" b="1" dirty="0">
                  <a:solidFill>
                    <a:srgbClr val="000000"/>
                  </a:solidFill>
                </a:rPr>
                <a:t>Best Face Detection</a:t>
              </a:r>
            </a:p>
          </p:txBody>
        </p:sp>
        <p:cxnSp>
          <p:nvCxnSpPr>
            <p:cNvPr id="22" name="Straight Arrow Connector 38_"/>
            <p:cNvCxnSpPr>
              <a:cxnSpLocks/>
            </p:cNvCxnSpPr>
            <p:nvPr>
              <p:custDataLst>
                <p:tags r:id="rId30"/>
              </p:custDataLst>
            </p:nvPr>
          </p:nvCxnSpPr>
          <p:spPr>
            <a:xfrm flipV="1">
              <a:off x="8437140" y="3662164"/>
              <a:ext cx="0" cy="576064"/>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sp>
          <p:nvSpPr>
            <p:cNvPr id="23" name="Rechteck 22"/>
            <p:cNvSpPr>
              <a:spLocks/>
            </p:cNvSpPr>
            <p:nvPr>
              <p:custDataLst>
                <p:tags r:id="rId31"/>
              </p:custDataLst>
            </p:nvPr>
          </p:nvSpPr>
          <p:spPr>
            <a:xfrm>
              <a:off x="8293125" y="1573932"/>
              <a:ext cx="1152128"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sp>
          <p:nvSpPr>
            <p:cNvPr id="24" name="Rechteck 23"/>
            <p:cNvSpPr>
              <a:spLocks/>
            </p:cNvSpPr>
            <p:nvPr>
              <p:custDataLst>
                <p:tags r:id="rId32"/>
              </p:custDataLst>
            </p:nvPr>
          </p:nvSpPr>
          <p:spPr>
            <a:xfrm>
              <a:off x="7068988" y="1573932"/>
              <a:ext cx="1152128"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cxnSp>
          <p:nvCxnSpPr>
            <p:cNvPr id="25" name="Straight Arrow Connector 38__"/>
            <p:cNvCxnSpPr>
              <a:cxnSpLocks/>
            </p:cNvCxnSpPr>
            <p:nvPr>
              <p:custDataLst>
                <p:tags r:id="rId33"/>
              </p:custDataLst>
            </p:nvPr>
          </p:nvCxnSpPr>
          <p:spPr>
            <a:xfrm>
              <a:off x="7933084" y="2582108"/>
              <a:ext cx="0" cy="576000"/>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38___"/>
            <p:cNvCxnSpPr>
              <a:cxnSpLocks/>
            </p:cNvCxnSpPr>
            <p:nvPr>
              <p:custDataLst>
                <p:tags r:id="rId34"/>
              </p:custDataLst>
            </p:nvPr>
          </p:nvCxnSpPr>
          <p:spPr>
            <a:xfrm>
              <a:off x="8653164" y="2582043"/>
              <a:ext cx="0" cy="576000"/>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pic>
          <p:nvPicPr>
            <p:cNvPr id="27" name="Picture 3" descr="C:\Users\ebj2hi\Desktop\IVARoadMapUSP\vlcsnap-2013-03-13-12h50m08s124.png">
              <a:hlinkClick r:id="rId103" action="ppaction://hlinkfile"/>
            </p:cNvPr>
            <p:cNvPicPr>
              <a:picLocks noChangeAspect="1" noChangeArrowheads="1"/>
            </p:cNvPicPr>
            <p:nvPr>
              <p:custDataLst>
                <p:tags r:id="rId35"/>
              </p:custDataLst>
            </p:nvPr>
          </p:nvPicPr>
          <p:blipFill>
            <a:blip r:embed="rId104" cstate="print"/>
            <a:srcRect r="20320"/>
            <a:stretch>
              <a:fillRect/>
            </a:stretch>
          </p:blipFill>
          <p:spPr bwMode="auto">
            <a:xfrm>
              <a:off x="8365132" y="1645941"/>
              <a:ext cx="1019901" cy="792460"/>
            </a:xfrm>
            <a:prstGeom prst="rect">
              <a:avLst/>
            </a:prstGeom>
            <a:solidFill>
              <a:srgbClr val="FFFFFF"/>
            </a:solidFill>
          </p:spPr>
        </p:pic>
        <p:sp>
          <p:nvSpPr>
            <p:cNvPr id="28" name="Rectangle 41__"/>
            <p:cNvSpPr>
              <a:spLocks noChangeArrowheads="1"/>
            </p:cNvSpPr>
            <p:nvPr>
              <p:custDataLst>
                <p:tags r:id="rId36"/>
              </p:custDataLst>
            </p:nvPr>
          </p:nvSpPr>
          <p:spPr bwMode="auto">
            <a:xfrm>
              <a:off x="8701091" y="1861964"/>
              <a:ext cx="178419" cy="174992"/>
            </a:xfrm>
            <a:prstGeom prst="rect">
              <a:avLst/>
            </a:prstGeom>
            <a:solidFill>
              <a:srgbClr val="FFFFFF"/>
            </a:solidFill>
            <a:ln w="12700">
              <a:solidFill>
                <a:srgbClr val="FF0000"/>
              </a:solidFill>
              <a:prstDash val="solid"/>
              <a:miter lim="800000"/>
              <a:headEnd/>
              <a:tailEnd/>
            </a:ln>
          </p:spPr>
          <p:txBody>
            <a:bodyPr wrap="none" anchor="ctr"/>
            <a:lstStyle/>
            <a:p>
              <a:pPr algn="ctr" eaLnBrk="1" hangingPunct="1"/>
              <a:endParaRPr lang="de-DE" sz="1799" dirty="0"/>
            </a:p>
          </p:txBody>
        </p:sp>
        <p:pic>
          <p:nvPicPr>
            <p:cNvPr id="29" name="Picture 5" descr="C:\Users\ebj2hi\Desktop\CrowdDensityEstimation_red.png">
              <a:hlinkClick r:id="rId105" action="ppaction://hlinkfile"/>
            </p:cNvPr>
            <p:cNvPicPr>
              <a:picLocks noChangeAspect="1" noChangeArrowheads="1"/>
            </p:cNvPicPr>
            <p:nvPr>
              <p:custDataLst>
                <p:tags r:id="rId37"/>
              </p:custDataLst>
            </p:nvPr>
          </p:nvPicPr>
          <p:blipFill>
            <a:blip r:embed="rId106" cstate="print"/>
            <a:srcRect/>
            <a:stretch>
              <a:fillRect/>
            </a:stretch>
          </p:blipFill>
          <p:spPr bwMode="auto">
            <a:xfrm>
              <a:off x="6061297" y="4751886"/>
              <a:ext cx="791702" cy="422447"/>
            </a:xfrm>
            <a:prstGeom prst="rect">
              <a:avLst/>
            </a:prstGeom>
            <a:solidFill>
              <a:srgbClr val="FFFFFF"/>
            </a:solidFill>
          </p:spPr>
        </p:pic>
        <p:pic>
          <p:nvPicPr>
            <p:cNvPr id="30" name="Picture 6" descr="C:\Users\ebj2hi\Desktop\CrowdDensityEstimation_green.png">
              <a:hlinkClick r:id="rId107" action="ppaction://hlinkfile"/>
            </p:cNvPr>
            <p:cNvPicPr>
              <a:picLocks noChangeAspect="1" noChangeArrowheads="1"/>
            </p:cNvPicPr>
            <p:nvPr>
              <p:custDataLst>
                <p:tags r:id="rId38"/>
              </p:custDataLst>
            </p:nvPr>
          </p:nvPicPr>
          <p:blipFill>
            <a:blip r:embed="rId108" cstate="print"/>
            <a:srcRect/>
            <a:stretch>
              <a:fillRect/>
            </a:stretch>
          </p:blipFill>
          <p:spPr bwMode="auto">
            <a:xfrm>
              <a:off x="6060875" y="4358241"/>
              <a:ext cx="792088" cy="422448"/>
            </a:xfrm>
            <a:prstGeom prst="rect">
              <a:avLst/>
            </a:prstGeom>
            <a:solidFill>
              <a:srgbClr val="FFFFFF"/>
            </a:solidFill>
          </p:spPr>
        </p:pic>
        <p:sp>
          <p:nvSpPr>
            <p:cNvPr id="31" name="Rechteck 30"/>
            <p:cNvSpPr>
              <a:spLocks/>
            </p:cNvSpPr>
            <p:nvPr>
              <p:custDataLst>
                <p:tags r:id="rId39"/>
              </p:custDataLst>
            </p:nvPr>
          </p:nvSpPr>
          <p:spPr>
            <a:xfrm>
              <a:off x="5988868" y="4310236"/>
              <a:ext cx="936104"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cxnSp>
          <p:nvCxnSpPr>
            <p:cNvPr id="32" name="Straight Arrow Connector 38____"/>
            <p:cNvCxnSpPr>
              <a:cxnSpLocks/>
            </p:cNvCxnSpPr>
            <p:nvPr>
              <p:custDataLst>
                <p:tags r:id="rId40"/>
              </p:custDataLst>
            </p:nvPr>
          </p:nvCxnSpPr>
          <p:spPr>
            <a:xfrm flipV="1">
              <a:off x="6852964" y="3662164"/>
              <a:ext cx="0" cy="576064"/>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sp>
          <p:nvSpPr>
            <p:cNvPr id="33" name="TextBox 102____"/>
            <p:cNvSpPr txBox="1">
              <a:spLocks/>
            </p:cNvSpPr>
            <p:nvPr>
              <p:custDataLst>
                <p:tags r:id="rId41"/>
              </p:custDataLst>
            </p:nvPr>
          </p:nvSpPr>
          <p:spPr>
            <a:xfrm>
              <a:off x="5988868" y="3662164"/>
              <a:ext cx="936104" cy="461665"/>
            </a:xfrm>
            <a:prstGeom prst="rect">
              <a:avLst/>
            </a:prstGeom>
            <a:solidFill>
              <a:srgbClr val="FFFFFF"/>
            </a:solidFill>
          </p:spPr>
          <p:txBody>
            <a:bodyPr wrap="square" rtlCol="0">
              <a:spAutoFit/>
            </a:bodyPr>
            <a:lstStyle/>
            <a:p>
              <a:r>
                <a:rPr lang="en-US" sz="800" b="1" dirty="0">
                  <a:solidFill>
                    <a:srgbClr val="000000"/>
                  </a:solidFill>
                </a:rPr>
                <a:t>IVA 4.5</a:t>
              </a:r>
            </a:p>
            <a:p>
              <a:r>
                <a:rPr lang="en-US" sz="800" b="1" dirty="0">
                  <a:solidFill>
                    <a:srgbClr val="000000"/>
                  </a:solidFill>
                </a:rPr>
                <a:t>Crowd Density Estimation</a:t>
              </a:r>
            </a:p>
          </p:txBody>
        </p:sp>
        <p:pic>
          <p:nvPicPr>
            <p:cNvPr id="34" name="Picture 16"/>
            <p:cNvPicPr>
              <a:picLocks noChangeAspect="1" noChangeArrowheads="1"/>
            </p:cNvPicPr>
            <p:nvPr>
              <p:custDataLst>
                <p:tags r:id="rId42"/>
              </p:custDataLst>
            </p:nvPr>
          </p:nvPicPr>
          <p:blipFill>
            <a:blip r:embed="rId109" cstate="print"/>
            <a:srcRect r="49272" b="49288"/>
            <a:stretch>
              <a:fillRect/>
            </a:stretch>
          </p:blipFill>
          <p:spPr bwMode="auto">
            <a:xfrm>
              <a:off x="5883679" y="1630801"/>
              <a:ext cx="1056117" cy="798515"/>
            </a:xfrm>
            <a:prstGeom prst="rect">
              <a:avLst/>
            </a:prstGeom>
            <a:solidFill>
              <a:srgbClr val="FFFFFF"/>
            </a:solidFill>
            <a:ln w="9525">
              <a:noFill/>
              <a:miter lim="800000"/>
              <a:headEnd/>
              <a:tailEnd/>
            </a:ln>
          </p:spPr>
        </p:pic>
        <p:sp>
          <p:nvSpPr>
            <p:cNvPr id="35" name="Rechteck 34"/>
            <p:cNvSpPr>
              <a:spLocks/>
            </p:cNvSpPr>
            <p:nvPr>
              <p:custDataLst>
                <p:tags r:id="rId43"/>
              </p:custDataLst>
            </p:nvPr>
          </p:nvSpPr>
          <p:spPr>
            <a:xfrm>
              <a:off x="5844852" y="1573932"/>
              <a:ext cx="1152128"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sp>
          <p:nvSpPr>
            <p:cNvPr id="36" name="TextBox 102_____"/>
            <p:cNvSpPr txBox="1">
              <a:spLocks/>
            </p:cNvSpPr>
            <p:nvPr>
              <p:custDataLst>
                <p:tags r:id="rId44"/>
              </p:custDataLst>
            </p:nvPr>
          </p:nvSpPr>
          <p:spPr>
            <a:xfrm>
              <a:off x="6276900" y="2582043"/>
              <a:ext cx="648072" cy="461665"/>
            </a:xfrm>
            <a:prstGeom prst="rect">
              <a:avLst/>
            </a:prstGeom>
            <a:solidFill>
              <a:srgbClr val="FFFFFF"/>
            </a:solidFill>
          </p:spPr>
          <p:txBody>
            <a:bodyPr wrap="square" rtlCol="0">
              <a:spAutoFit/>
            </a:bodyPr>
            <a:lstStyle/>
            <a:p>
              <a:r>
                <a:rPr lang="en-US" sz="800" b="1" dirty="0">
                  <a:solidFill>
                    <a:srgbClr val="000000"/>
                  </a:solidFill>
                </a:rPr>
                <a:t>IVA 4.0</a:t>
              </a:r>
            </a:p>
            <a:p>
              <a:r>
                <a:rPr lang="en-US" sz="800" b="1" dirty="0">
                  <a:solidFill>
                    <a:srgbClr val="000000"/>
                  </a:solidFill>
                </a:rPr>
                <a:t>Counter Flow</a:t>
              </a:r>
            </a:p>
          </p:txBody>
        </p:sp>
        <p:cxnSp>
          <p:nvCxnSpPr>
            <p:cNvPr id="37" name="Straight Arrow Connector 38_____"/>
            <p:cNvCxnSpPr>
              <a:cxnSpLocks/>
            </p:cNvCxnSpPr>
            <p:nvPr>
              <p:custDataLst>
                <p:tags r:id="rId45"/>
              </p:custDataLst>
            </p:nvPr>
          </p:nvCxnSpPr>
          <p:spPr>
            <a:xfrm>
              <a:off x="6276900" y="2573333"/>
              <a:ext cx="0" cy="576000"/>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pic>
          <p:nvPicPr>
            <p:cNvPr id="38" name="Picture 7" descr="IVMD_Images_2"/>
            <p:cNvPicPr>
              <a:picLocks noChangeAspect="1" noChangeArrowheads="1"/>
            </p:cNvPicPr>
            <p:nvPr>
              <p:custDataLst>
                <p:tags r:id="rId46"/>
              </p:custDataLst>
            </p:nvPr>
          </p:nvPicPr>
          <p:blipFill>
            <a:blip r:embed="rId110" cstate="print"/>
            <a:srcRect/>
            <a:stretch>
              <a:fillRect/>
            </a:stretch>
          </p:blipFill>
          <p:spPr bwMode="auto">
            <a:xfrm>
              <a:off x="2604492" y="1645941"/>
              <a:ext cx="1008112" cy="792088"/>
            </a:xfrm>
            <a:prstGeom prst="rect">
              <a:avLst/>
            </a:prstGeom>
            <a:solidFill>
              <a:srgbClr val="FFFFFF"/>
            </a:solidFill>
            <a:ln w="9525">
              <a:noFill/>
              <a:miter lim="800000"/>
              <a:headEnd/>
              <a:tailEnd/>
            </a:ln>
          </p:spPr>
        </p:pic>
        <p:pic>
          <p:nvPicPr>
            <p:cNvPr id="39" name="Picture 21" descr="FIRsceenefinal"/>
            <p:cNvPicPr>
              <a:picLocks noChangeAspect="1" noChangeArrowheads="1"/>
            </p:cNvPicPr>
            <p:nvPr>
              <p:custDataLst>
                <p:tags r:id="rId47"/>
              </p:custDataLst>
            </p:nvPr>
          </p:nvPicPr>
          <p:blipFill>
            <a:blip r:embed="rId111" cstate="print"/>
            <a:srcRect/>
            <a:stretch>
              <a:fillRect/>
            </a:stretch>
          </p:blipFill>
          <p:spPr bwMode="auto">
            <a:xfrm>
              <a:off x="4836740" y="1645941"/>
              <a:ext cx="608446" cy="504056"/>
            </a:xfrm>
            <a:prstGeom prst="rect">
              <a:avLst/>
            </a:prstGeom>
            <a:solidFill>
              <a:srgbClr val="FFFFFF"/>
            </a:solidFill>
          </p:spPr>
        </p:pic>
        <p:pic>
          <p:nvPicPr>
            <p:cNvPr id="40" name="Picture 22" descr="6"/>
            <p:cNvPicPr>
              <a:picLocks noChangeAspect="1" noChangeArrowheads="1"/>
            </p:cNvPicPr>
            <p:nvPr>
              <p:custDataLst>
                <p:tags r:id="rId48"/>
              </p:custDataLst>
            </p:nvPr>
          </p:nvPicPr>
          <p:blipFill>
            <a:blip r:embed="rId112" cstate="print">
              <a:lum bright="24000"/>
            </a:blip>
            <a:srcRect/>
            <a:stretch>
              <a:fillRect/>
            </a:stretch>
          </p:blipFill>
          <p:spPr bwMode="auto">
            <a:xfrm>
              <a:off x="5085268" y="1933972"/>
              <a:ext cx="615568" cy="504056"/>
            </a:xfrm>
            <a:prstGeom prst="rect">
              <a:avLst/>
            </a:prstGeom>
            <a:solidFill>
              <a:srgbClr val="FFFFFF"/>
            </a:solidFill>
          </p:spPr>
        </p:pic>
        <p:pic>
          <p:nvPicPr>
            <p:cNvPr id="41" name="Picture 24" descr="7"/>
            <p:cNvPicPr>
              <a:picLocks noChangeAspect="1" noChangeArrowheads="1"/>
            </p:cNvPicPr>
            <p:nvPr>
              <p:custDataLst>
                <p:tags r:id="rId49"/>
              </p:custDataLst>
            </p:nvPr>
          </p:nvPicPr>
          <p:blipFill>
            <a:blip r:embed="rId113" cstate="print"/>
            <a:srcRect/>
            <a:stretch>
              <a:fillRect/>
            </a:stretch>
          </p:blipFill>
          <p:spPr bwMode="auto">
            <a:xfrm>
              <a:off x="3828628" y="1645941"/>
              <a:ext cx="951388" cy="779043"/>
            </a:xfrm>
            <a:prstGeom prst="rect">
              <a:avLst/>
            </a:prstGeom>
            <a:solidFill>
              <a:srgbClr val="FFFFFF"/>
            </a:solidFill>
          </p:spPr>
        </p:pic>
        <p:pic>
          <p:nvPicPr>
            <p:cNvPr id="42" name="Picture 14_" descr="IVA10"/>
            <p:cNvPicPr>
              <a:picLocks noChangeAspect="1" noChangeArrowheads="1"/>
            </p:cNvPicPr>
            <p:nvPr>
              <p:custDataLst>
                <p:tags r:id="rId50"/>
              </p:custDataLst>
            </p:nvPr>
          </p:nvPicPr>
          <p:blipFill>
            <a:blip r:embed="rId114" cstate="print"/>
            <a:srcRect/>
            <a:stretch>
              <a:fillRect/>
            </a:stretch>
          </p:blipFill>
          <p:spPr bwMode="auto">
            <a:xfrm>
              <a:off x="5196780" y="4382244"/>
              <a:ext cx="576064" cy="792088"/>
            </a:xfrm>
            <a:prstGeom prst="rect">
              <a:avLst/>
            </a:prstGeom>
            <a:solidFill>
              <a:srgbClr val="FFFFFF"/>
            </a:solidFill>
          </p:spPr>
        </p:pic>
        <p:sp>
          <p:nvSpPr>
            <p:cNvPr id="43" name="Rechteck 42"/>
            <p:cNvSpPr>
              <a:spLocks/>
            </p:cNvSpPr>
            <p:nvPr>
              <p:custDataLst>
                <p:tags r:id="rId51"/>
              </p:custDataLst>
            </p:nvPr>
          </p:nvSpPr>
          <p:spPr>
            <a:xfrm>
              <a:off x="5124772" y="4310236"/>
              <a:ext cx="720080"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cxnSp>
          <p:nvCxnSpPr>
            <p:cNvPr id="44" name="Straight Arrow Connector 38______"/>
            <p:cNvCxnSpPr>
              <a:cxnSpLocks/>
            </p:cNvCxnSpPr>
            <p:nvPr>
              <p:custDataLst>
                <p:tags r:id="rId52"/>
              </p:custDataLst>
            </p:nvPr>
          </p:nvCxnSpPr>
          <p:spPr>
            <a:xfrm flipV="1">
              <a:off x="5772844" y="3662164"/>
              <a:ext cx="0" cy="576064"/>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sp>
          <p:nvSpPr>
            <p:cNvPr id="45" name="TextBox 102______"/>
            <p:cNvSpPr txBox="1">
              <a:spLocks/>
            </p:cNvSpPr>
            <p:nvPr>
              <p:custDataLst>
                <p:tags r:id="rId53"/>
              </p:custDataLst>
            </p:nvPr>
          </p:nvSpPr>
          <p:spPr>
            <a:xfrm>
              <a:off x="5124772" y="3662164"/>
              <a:ext cx="936104" cy="338554"/>
            </a:xfrm>
            <a:prstGeom prst="rect">
              <a:avLst/>
            </a:prstGeom>
            <a:solidFill>
              <a:srgbClr val="FFFFFF"/>
            </a:solidFill>
          </p:spPr>
          <p:txBody>
            <a:bodyPr wrap="square" rtlCol="0">
              <a:spAutoFit/>
            </a:bodyPr>
            <a:lstStyle/>
            <a:p>
              <a:r>
                <a:rPr lang="en-US" sz="800" b="1" dirty="0">
                  <a:solidFill>
                    <a:srgbClr val="000000"/>
                  </a:solidFill>
                </a:rPr>
                <a:t>IVA 3.5</a:t>
              </a:r>
            </a:p>
            <a:p>
              <a:r>
                <a:rPr lang="en-US" sz="800" b="1" dirty="0">
                  <a:solidFill>
                    <a:srgbClr val="000000"/>
                  </a:solidFill>
                </a:rPr>
                <a:t>Color Filter</a:t>
              </a:r>
            </a:p>
          </p:txBody>
        </p:sp>
        <p:sp>
          <p:nvSpPr>
            <p:cNvPr id="46" name="Rechteck 45"/>
            <p:cNvSpPr>
              <a:spLocks/>
            </p:cNvSpPr>
            <p:nvPr>
              <p:custDataLst>
                <p:tags r:id="rId54"/>
              </p:custDataLst>
            </p:nvPr>
          </p:nvSpPr>
          <p:spPr>
            <a:xfrm>
              <a:off x="3756620" y="1573932"/>
              <a:ext cx="2016224"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sp>
          <p:nvSpPr>
            <p:cNvPr id="47" name="TextBox 102_______"/>
            <p:cNvSpPr txBox="1">
              <a:spLocks/>
            </p:cNvSpPr>
            <p:nvPr>
              <p:custDataLst>
                <p:tags r:id="rId55"/>
              </p:custDataLst>
            </p:nvPr>
          </p:nvSpPr>
          <p:spPr>
            <a:xfrm>
              <a:off x="4260676" y="2582043"/>
              <a:ext cx="1080120" cy="584775"/>
            </a:xfrm>
            <a:prstGeom prst="rect">
              <a:avLst/>
            </a:prstGeom>
            <a:solidFill>
              <a:srgbClr val="FFFFFF"/>
            </a:solidFill>
          </p:spPr>
          <p:txBody>
            <a:bodyPr wrap="square" rtlCol="0">
              <a:spAutoFit/>
            </a:bodyPr>
            <a:lstStyle/>
            <a:p>
              <a:r>
                <a:rPr lang="en-US" sz="800" b="1" dirty="0">
                  <a:solidFill>
                    <a:srgbClr val="000000"/>
                  </a:solidFill>
                </a:rPr>
                <a:t>IVA 3.0</a:t>
              </a:r>
              <a:br>
                <a:rPr lang="en-US" sz="800" b="1" dirty="0">
                  <a:solidFill>
                    <a:srgbClr val="000000"/>
                  </a:solidFill>
                </a:rPr>
              </a:br>
              <a:r>
                <a:rPr lang="en-US" sz="800" b="1" dirty="0">
                  <a:solidFill>
                    <a:srgbClr val="000000"/>
                  </a:solidFill>
                </a:rPr>
                <a:t>Line Crossing, Routes, FIR,</a:t>
              </a:r>
              <a:br>
                <a:rPr lang="en-US" sz="800" b="1" dirty="0">
                  <a:solidFill>
                    <a:srgbClr val="000000"/>
                  </a:solidFill>
                </a:rPr>
              </a:br>
              <a:r>
                <a:rPr lang="en-US" sz="800" b="1" dirty="0">
                  <a:solidFill>
                    <a:srgbClr val="000000"/>
                  </a:solidFill>
                </a:rPr>
                <a:t>Condition Change</a:t>
              </a:r>
            </a:p>
          </p:txBody>
        </p:sp>
        <p:cxnSp>
          <p:nvCxnSpPr>
            <p:cNvPr id="48" name="Straight Arrow Connector 38_______"/>
            <p:cNvCxnSpPr>
              <a:cxnSpLocks/>
            </p:cNvCxnSpPr>
            <p:nvPr>
              <p:custDataLst>
                <p:tags r:id="rId56"/>
              </p:custDataLst>
            </p:nvPr>
          </p:nvCxnSpPr>
          <p:spPr>
            <a:xfrm>
              <a:off x="5412804" y="2582043"/>
              <a:ext cx="0" cy="576000"/>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sp>
          <p:nvSpPr>
            <p:cNvPr id="49" name="Rechteck 48"/>
            <p:cNvSpPr>
              <a:spLocks/>
            </p:cNvSpPr>
            <p:nvPr>
              <p:custDataLst>
                <p:tags r:id="rId57"/>
              </p:custDataLst>
            </p:nvPr>
          </p:nvSpPr>
          <p:spPr>
            <a:xfrm>
              <a:off x="3828628" y="4310236"/>
              <a:ext cx="1224136"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cxnSp>
          <p:nvCxnSpPr>
            <p:cNvPr id="50" name="Straight Arrow Connector 38________"/>
            <p:cNvCxnSpPr>
              <a:cxnSpLocks/>
            </p:cNvCxnSpPr>
            <p:nvPr>
              <p:custDataLst>
                <p:tags r:id="rId58"/>
              </p:custDataLst>
            </p:nvPr>
          </p:nvCxnSpPr>
          <p:spPr>
            <a:xfrm flipV="1">
              <a:off x="4980756" y="3662164"/>
              <a:ext cx="0" cy="576064"/>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sp>
          <p:nvSpPr>
            <p:cNvPr id="51" name="TextBox 102________"/>
            <p:cNvSpPr txBox="1">
              <a:spLocks/>
            </p:cNvSpPr>
            <p:nvPr>
              <p:custDataLst>
                <p:tags r:id="rId59"/>
              </p:custDataLst>
            </p:nvPr>
          </p:nvSpPr>
          <p:spPr>
            <a:xfrm>
              <a:off x="4116660" y="3662164"/>
              <a:ext cx="936104" cy="584775"/>
            </a:xfrm>
            <a:prstGeom prst="rect">
              <a:avLst/>
            </a:prstGeom>
            <a:solidFill>
              <a:srgbClr val="FFFFFF"/>
            </a:solidFill>
          </p:spPr>
          <p:txBody>
            <a:bodyPr wrap="square" rtlCol="0">
              <a:spAutoFit/>
            </a:bodyPr>
            <a:lstStyle/>
            <a:p>
              <a:r>
                <a:rPr lang="en-US" sz="800" b="1" dirty="0">
                  <a:solidFill>
                    <a:srgbClr val="000000"/>
                  </a:solidFill>
                </a:rPr>
                <a:t>IVMD 2.0</a:t>
              </a:r>
              <a:br>
                <a:rPr lang="en-US" sz="800" b="1" dirty="0">
                  <a:solidFill>
                    <a:srgbClr val="000000"/>
                  </a:solidFill>
                </a:rPr>
              </a:br>
              <a:r>
                <a:rPr lang="en-US" sz="800" b="1" dirty="0">
                  <a:solidFill>
                    <a:srgbClr val="000000"/>
                  </a:solidFill>
                </a:rPr>
                <a:t>Idle, Removed, Loitering, Aspect Ratio</a:t>
              </a:r>
            </a:p>
          </p:txBody>
        </p:sp>
        <p:sp>
          <p:nvSpPr>
            <p:cNvPr id="52" name="Rechteck 51"/>
            <p:cNvSpPr>
              <a:spLocks/>
            </p:cNvSpPr>
            <p:nvPr>
              <p:custDataLst>
                <p:tags r:id="rId60"/>
              </p:custDataLst>
            </p:nvPr>
          </p:nvSpPr>
          <p:spPr>
            <a:xfrm>
              <a:off x="2532484" y="1573932"/>
              <a:ext cx="1152128"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sp>
          <p:nvSpPr>
            <p:cNvPr id="53" name="TextBox 102_________"/>
            <p:cNvSpPr txBox="1">
              <a:spLocks/>
            </p:cNvSpPr>
            <p:nvPr>
              <p:custDataLst>
                <p:tags r:id="rId61"/>
              </p:custDataLst>
            </p:nvPr>
          </p:nvSpPr>
          <p:spPr>
            <a:xfrm>
              <a:off x="2244452" y="2582043"/>
              <a:ext cx="1008112" cy="461665"/>
            </a:xfrm>
            <a:prstGeom prst="rect">
              <a:avLst/>
            </a:prstGeom>
            <a:solidFill>
              <a:srgbClr val="FFFFFF"/>
            </a:solidFill>
          </p:spPr>
          <p:txBody>
            <a:bodyPr wrap="square" rtlCol="0">
              <a:spAutoFit/>
            </a:bodyPr>
            <a:lstStyle/>
            <a:p>
              <a:r>
                <a:rPr lang="en-US" sz="800" b="1" dirty="0">
                  <a:solidFill>
                    <a:srgbClr val="000000"/>
                  </a:solidFill>
                </a:rPr>
                <a:t>VMD01</a:t>
              </a:r>
              <a:br>
                <a:rPr lang="en-US" sz="800" b="1" dirty="0">
                  <a:solidFill>
                    <a:srgbClr val="000000"/>
                  </a:solidFill>
                </a:rPr>
              </a:br>
              <a:r>
                <a:rPr lang="en-US" sz="800" b="1" dirty="0">
                  <a:solidFill>
                    <a:srgbClr val="000000"/>
                  </a:solidFill>
                </a:rPr>
                <a:t>Detection Fields Speed Filter</a:t>
              </a:r>
            </a:p>
          </p:txBody>
        </p:sp>
        <p:cxnSp>
          <p:nvCxnSpPr>
            <p:cNvPr id="54" name="Straight Arrow Connector 38_________"/>
            <p:cNvCxnSpPr>
              <a:cxnSpLocks/>
            </p:cNvCxnSpPr>
            <p:nvPr>
              <p:custDataLst>
                <p:tags r:id="rId62"/>
              </p:custDataLst>
            </p:nvPr>
          </p:nvCxnSpPr>
          <p:spPr>
            <a:xfrm>
              <a:off x="3180557" y="2582043"/>
              <a:ext cx="0" cy="576000"/>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sp>
          <p:nvSpPr>
            <p:cNvPr id="55" name="Rechteck 54"/>
            <p:cNvSpPr>
              <a:spLocks/>
            </p:cNvSpPr>
            <p:nvPr>
              <p:custDataLst>
                <p:tags r:id="rId63"/>
              </p:custDataLst>
            </p:nvPr>
          </p:nvSpPr>
          <p:spPr>
            <a:xfrm>
              <a:off x="228228" y="1573932"/>
              <a:ext cx="2232248"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sp>
          <p:nvSpPr>
            <p:cNvPr id="56" name="TextBox 102__________"/>
            <p:cNvSpPr txBox="1">
              <a:spLocks/>
            </p:cNvSpPr>
            <p:nvPr>
              <p:custDataLst>
                <p:tags r:id="rId64"/>
              </p:custDataLst>
            </p:nvPr>
          </p:nvSpPr>
          <p:spPr>
            <a:xfrm>
              <a:off x="876300" y="2582043"/>
              <a:ext cx="1152128" cy="461665"/>
            </a:xfrm>
            <a:prstGeom prst="rect">
              <a:avLst/>
            </a:prstGeom>
            <a:solidFill>
              <a:srgbClr val="FFFFFF"/>
            </a:solidFill>
          </p:spPr>
          <p:txBody>
            <a:bodyPr wrap="square" rtlCol="0">
              <a:spAutoFit/>
            </a:bodyPr>
            <a:lstStyle/>
            <a:p>
              <a:r>
                <a:rPr lang="en-US" sz="800" b="1" dirty="0">
                  <a:solidFill>
                    <a:srgbClr val="000000"/>
                  </a:solidFill>
                </a:rPr>
                <a:t>ViStar</a:t>
              </a:r>
            </a:p>
            <a:p>
              <a:r>
                <a:rPr lang="en-US" sz="800" b="1" dirty="0">
                  <a:solidFill>
                    <a:srgbClr val="000000"/>
                  </a:solidFill>
                </a:rPr>
                <a:t>Tamper Detection</a:t>
              </a:r>
              <a:br>
                <a:rPr lang="en-US" sz="800" b="1" dirty="0">
                  <a:solidFill>
                    <a:srgbClr val="000000"/>
                  </a:solidFill>
                </a:rPr>
              </a:br>
              <a:r>
                <a:rPr lang="en-US" sz="800" b="1" dirty="0">
                  <a:solidFill>
                    <a:srgbClr val="000000"/>
                  </a:solidFill>
                </a:rPr>
                <a:t>Motion+</a:t>
              </a:r>
            </a:p>
          </p:txBody>
        </p:sp>
        <p:cxnSp>
          <p:nvCxnSpPr>
            <p:cNvPr id="57" name="Straight Arrow Connector 38__________"/>
            <p:cNvCxnSpPr>
              <a:cxnSpLocks/>
            </p:cNvCxnSpPr>
            <p:nvPr>
              <p:custDataLst>
                <p:tags r:id="rId65"/>
              </p:custDataLst>
            </p:nvPr>
          </p:nvCxnSpPr>
          <p:spPr>
            <a:xfrm>
              <a:off x="876300" y="2582043"/>
              <a:ext cx="0" cy="576000"/>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pic>
          <p:nvPicPr>
            <p:cNvPr id="58" name="Picture 3_" descr="C:\Users\ebj2hi\Desktop\Museum - removed painting(hq).wmv_snapshot_00.44_[2013.07.09_15.49.25].png"/>
            <p:cNvPicPr>
              <a:picLocks noChangeAspect="1" noChangeArrowheads="1"/>
            </p:cNvPicPr>
            <p:nvPr>
              <p:custDataLst>
                <p:tags r:id="rId66"/>
              </p:custDataLst>
            </p:nvPr>
          </p:nvPicPr>
          <p:blipFill>
            <a:blip r:embed="rId115" cstate="print"/>
            <a:srcRect/>
            <a:stretch>
              <a:fillRect/>
            </a:stretch>
          </p:blipFill>
          <p:spPr bwMode="auto">
            <a:xfrm>
              <a:off x="3900636" y="4382244"/>
              <a:ext cx="1059770" cy="792088"/>
            </a:xfrm>
            <a:prstGeom prst="rect">
              <a:avLst/>
            </a:prstGeom>
            <a:solidFill>
              <a:srgbClr val="FFFFFF"/>
            </a:solidFill>
            <a:ln>
              <a:noFill/>
            </a:ln>
          </p:spPr>
        </p:pic>
        <p:grpSp>
          <p:nvGrpSpPr>
            <p:cNvPr id="59" name="Gruppieren 112"/>
            <p:cNvGrpSpPr/>
            <p:nvPr/>
          </p:nvGrpSpPr>
          <p:grpSpPr>
            <a:xfrm>
              <a:off x="300236" y="1645941"/>
              <a:ext cx="990000" cy="792088"/>
              <a:chOff x="597324" y="4382245"/>
              <a:chExt cx="990000" cy="792088"/>
            </a:xfrm>
          </p:grpSpPr>
          <p:pic>
            <p:nvPicPr>
              <p:cNvPr id="81" name="Picture 2" descr="\\hi055861\savead\sequences\ATE\CANDELA_Persons_10\CANDELA_Persons_10-00000112.png"/>
              <p:cNvPicPr>
                <a:picLocks noChangeAspect="1" noChangeArrowheads="1"/>
              </p:cNvPicPr>
              <p:nvPr>
                <p:custDataLst>
                  <p:tags r:id="rId88"/>
                </p:custDataLst>
              </p:nvPr>
            </p:nvPicPr>
            <p:blipFill>
              <a:blip r:embed="rId116" cstate="print"/>
              <a:srcRect/>
              <a:stretch>
                <a:fillRect/>
              </a:stretch>
            </p:blipFill>
            <p:spPr bwMode="auto">
              <a:xfrm>
                <a:off x="1092323" y="4382245"/>
                <a:ext cx="495001" cy="396000"/>
              </a:xfrm>
              <a:prstGeom prst="rect">
                <a:avLst/>
              </a:prstGeom>
              <a:solidFill>
                <a:srgbClr val="FFFFFF"/>
              </a:solidFill>
            </p:spPr>
          </p:pic>
          <p:pic>
            <p:nvPicPr>
              <p:cNvPr id="82" name="Picture 3__" descr="\\hi055861\savead\sequences\ATE\CANDELA_Persons_10\CANDELA_Persons_10-00000118.png"/>
              <p:cNvPicPr>
                <a:picLocks noChangeAspect="1" noChangeArrowheads="1"/>
              </p:cNvPicPr>
              <p:nvPr>
                <p:custDataLst>
                  <p:tags r:id="rId89"/>
                </p:custDataLst>
              </p:nvPr>
            </p:nvPicPr>
            <p:blipFill>
              <a:blip r:embed="rId117" cstate="print"/>
              <a:srcRect/>
              <a:stretch>
                <a:fillRect/>
              </a:stretch>
            </p:blipFill>
            <p:spPr bwMode="auto">
              <a:xfrm>
                <a:off x="597324" y="4778333"/>
                <a:ext cx="495001" cy="396000"/>
              </a:xfrm>
              <a:prstGeom prst="rect">
                <a:avLst/>
              </a:prstGeom>
              <a:solidFill>
                <a:srgbClr val="FFFFFF"/>
              </a:solidFill>
            </p:spPr>
          </p:pic>
          <p:pic>
            <p:nvPicPr>
              <p:cNvPr id="83" name="Picture 4" descr="\\hi055861\savead\sequences\ATE\CANDELA_Persons_10\CANDELA_Persons_10-00000181.png"/>
              <p:cNvPicPr>
                <a:picLocks noChangeAspect="1" noChangeArrowheads="1"/>
              </p:cNvPicPr>
              <p:nvPr>
                <p:custDataLst>
                  <p:tags r:id="rId90"/>
                </p:custDataLst>
              </p:nvPr>
            </p:nvPicPr>
            <p:blipFill>
              <a:blip r:embed="rId118" cstate="print"/>
              <a:srcRect/>
              <a:stretch>
                <a:fillRect/>
              </a:stretch>
            </p:blipFill>
            <p:spPr bwMode="auto">
              <a:xfrm>
                <a:off x="1092323" y="4778333"/>
                <a:ext cx="495001" cy="396000"/>
              </a:xfrm>
              <a:prstGeom prst="rect">
                <a:avLst/>
              </a:prstGeom>
              <a:solidFill>
                <a:srgbClr val="FFFFFF"/>
              </a:solidFill>
            </p:spPr>
          </p:pic>
          <p:pic>
            <p:nvPicPr>
              <p:cNvPr id="84" name="Picture 5__" descr="\\hi055861\savead\sequences\ATE\CANDELA_Persons_10\CANDELA_Persons_10-00000000.png"/>
              <p:cNvPicPr>
                <a:picLocks noChangeAspect="1" noChangeArrowheads="1"/>
              </p:cNvPicPr>
              <p:nvPr>
                <p:custDataLst>
                  <p:tags r:id="rId91"/>
                </p:custDataLst>
              </p:nvPr>
            </p:nvPicPr>
            <p:blipFill>
              <a:blip r:embed="rId119" cstate="print"/>
              <a:srcRect/>
              <a:stretch>
                <a:fillRect/>
              </a:stretch>
            </p:blipFill>
            <p:spPr bwMode="auto">
              <a:xfrm>
                <a:off x="597324" y="4382245"/>
                <a:ext cx="495001" cy="396000"/>
              </a:xfrm>
              <a:prstGeom prst="rect">
                <a:avLst/>
              </a:prstGeom>
              <a:solidFill>
                <a:srgbClr val="FFFFFF"/>
              </a:solidFill>
            </p:spPr>
          </p:pic>
        </p:grpSp>
        <p:sp>
          <p:nvSpPr>
            <p:cNvPr id="60" name="TextBox 102___________"/>
            <p:cNvSpPr txBox="1">
              <a:spLocks/>
            </p:cNvSpPr>
            <p:nvPr>
              <p:custDataLst>
                <p:tags r:id="rId67"/>
              </p:custDataLst>
            </p:nvPr>
          </p:nvSpPr>
          <p:spPr>
            <a:xfrm>
              <a:off x="1812404" y="3662164"/>
              <a:ext cx="1224136" cy="584775"/>
            </a:xfrm>
            <a:prstGeom prst="rect">
              <a:avLst/>
            </a:prstGeom>
            <a:solidFill>
              <a:srgbClr val="FFFFFF"/>
            </a:solidFill>
          </p:spPr>
          <p:txBody>
            <a:bodyPr wrap="square" rtlCol="0">
              <a:spAutoFit/>
            </a:bodyPr>
            <a:lstStyle/>
            <a:p>
              <a:r>
                <a:rPr lang="en-US" sz="800" b="1" dirty="0">
                  <a:solidFill>
                    <a:srgbClr val="000000"/>
                  </a:solidFill>
                </a:rPr>
                <a:t>SaveSens</a:t>
              </a:r>
              <a:br>
                <a:rPr lang="en-US" sz="800" b="1" dirty="0">
                  <a:solidFill>
                    <a:srgbClr val="000000"/>
                  </a:solidFill>
                </a:rPr>
              </a:br>
              <a:r>
                <a:rPr lang="en-US" sz="800" b="1" dirty="0">
                  <a:solidFill>
                    <a:srgbClr val="000000"/>
                  </a:solidFill>
                </a:rPr>
                <a:t>Object Detection</a:t>
              </a:r>
            </a:p>
            <a:p>
              <a:r>
                <a:rPr lang="en-US" sz="800" b="1" dirty="0">
                  <a:solidFill>
                    <a:srgbClr val="000000"/>
                  </a:solidFill>
                </a:rPr>
                <a:t>Size &amp; Direction Filter</a:t>
              </a:r>
            </a:p>
          </p:txBody>
        </p:sp>
        <p:cxnSp>
          <p:nvCxnSpPr>
            <p:cNvPr id="61" name="Straight Arrow Connector 38___________"/>
            <p:cNvCxnSpPr>
              <a:cxnSpLocks/>
            </p:cNvCxnSpPr>
            <p:nvPr>
              <p:custDataLst>
                <p:tags r:id="rId68"/>
              </p:custDataLst>
            </p:nvPr>
          </p:nvCxnSpPr>
          <p:spPr>
            <a:xfrm flipV="1">
              <a:off x="1812404" y="3662164"/>
              <a:ext cx="0" cy="576064"/>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pic>
          <p:nvPicPr>
            <p:cNvPr id="62" name="Picture 7_"/>
            <p:cNvPicPr>
              <a:picLocks noChangeAspect="1" noChangeArrowheads="1"/>
            </p:cNvPicPr>
            <p:nvPr>
              <p:custDataLst>
                <p:tags r:id="rId69"/>
              </p:custDataLst>
            </p:nvPr>
          </p:nvPicPr>
          <p:blipFill>
            <a:blip r:embed="rId120" cstate="print"/>
            <a:srcRect/>
            <a:stretch>
              <a:fillRect/>
            </a:stretch>
          </p:blipFill>
          <p:spPr bwMode="auto">
            <a:xfrm>
              <a:off x="1668389" y="4382244"/>
              <a:ext cx="864096" cy="801292"/>
            </a:xfrm>
            <a:prstGeom prst="rect">
              <a:avLst/>
            </a:prstGeom>
            <a:solidFill>
              <a:srgbClr val="FFFFFF"/>
            </a:solidFill>
            <a:ln w="9525">
              <a:noFill/>
              <a:miter lim="800000"/>
              <a:headEnd/>
              <a:tailEnd/>
            </a:ln>
          </p:spPr>
        </p:pic>
        <p:sp>
          <p:nvSpPr>
            <p:cNvPr id="63" name="Rechteck 62"/>
            <p:cNvSpPr>
              <a:spLocks/>
            </p:cNvSpPr>
            <p:nvPr>
              <p:custDataLst>
                <p:tags r:id="rId70"/>
              </p:custDataLst>
            </p:nvPr>
          </p:nvSpPr>
          <p:spPr>
            <a:xfrm>
              <a:off x="1596380" y="4310236"/>
              <a:ext cx="1008112"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pic>
          <p:nvPicPr>
            <p:cNvPr id="64" name="Picture 9" descr="MD"/>
            <p:cNvPicPr>
              <a:picLocks noChangeAspect="1" noChangeArrowheads="1"/>
            </p:cNvPicPr>
            <p:nvPr>
              <p:custDataLst>
                <p:tags r:id="rId71"/>
              </p:custDataLst>
            </p:nvPr>
          </p:nvPicPr>
          <p:blipFill>
            <a:blip r:embed="rId121" cstate="print"/>
            <a:srcRect/>
            <a:stretch>
              <a:fillRect/>
            </a:stretch>
          </p:blipFill>
          <p:spPr bwMode="auto">
            <a:xfrm>
              <a:off x="1334856" y="1645941"/>
              <a:ext cx="1053611" cy="792088"/>
            </a:xfrm>
            <a:prstGeom prst="rect">
              <a:avLst/>
            </a:prstGeom>
            <a:solidFill>
              <a:srgbClr val="FFFFFF"/>
            </a:solidFill>
            <a:ln w="9525">
              <a:noFill/>
              <a:miter lim="800000"/>
              <a:headEnd/>
              <a:tailEnd/>
            </a:ln>
          </p:spPr>
        </p:pic>
        <p:pic>
          <p:nvPicPr>
            <p:cNvPr id="65" name="Picture 40" descr="D:\tmp\PeopleCountingBEV_final.avi_snapshot_00.28_[2013.07.19_15.32.28].png">
              <a:hlinkClick r:id="rId122" action="ppaction://hlinkfile"/>
            </p:cNvPr>
            <p:cNvPicPr>
              <a:picLocks noChangeAspect="1" noChangeArrowheads="1"/>
            </p:cNvPicPr>
            <p:nvPr>
              <p:custDataLst>
                <p:tags r:id="rId72"/>
              </p:custDataLst>
            </p:nvPr>
          </p:nvPicPr>
          <p:blipFill>
            <a:blip r:embed="rId123" cstate="print"/>
            <a:srcRect r="33672"/>
            <a:stretch>
              <a:fillRect/>
            </a:stretch>
          </p:blipFill>
          <p:spPr bwMode="auto">
            <a:xfrm>
              <a:off x="7140996" y="1645941"/>
              <a:ext cx="1008112" cy="792088"/>
            </a:xfrm>
            <a:prstGeom prst="rect">
              <a:avLst/>
            </a:prstGeom>
            <a:solidFill>
              <a:srgbClr val="FFFFFF"/>
            </a:solidFill>
            <a:ln>
              <a:noFill/>
            </a:ln>
          </p:spPr>
        </p:pic>
        <p:pic>
          <p:nvPicPr>
            <p:cNvPr id="66" name="Picture 4_" descr="D:\tmp\PeopleCountingBEV_final.avi_snapshot_00.28_[2013.07.19_15.32.28].png"/>
            <p:cNvPicPr>
              <a:picLocks noChangeAspect="1" noChangeArrowheads="1"/>
            </p:cNvPicPr>
            <p:nvPr>
              <p:custDataLst>
                <p:tags r:id="rId73"/>
              </p:custDataLst>
            </p:nvPr>
          </p:nvPicPr>
          <p:blipFill>
            <a:blip r:embed="rId123" cstate="print"/>
            <a:srcRect l="71069" t="883" r="6428" b="89522"/>
            <a:stretch>
              <a:fillRect/>
            </a:stretch>
          </p:blipFill>
          <p:spPr bwMode="auto">
            <a:xfrm>
              <a:off x="7628626" y="1645941"/>
              <a:ext cx="520482" cy="115663"/>
            </a:xfrm>
            <a:prstGeom prst="rect">
              <a:avLst/>
            </a:prstGeom>
            <a:solidFill>
              <a:srgbClr val="FFFFFF"/>
            </a:solidFill>
            <a:ln>
              <a:noFill/>
            </a:ln>
          </p:spPr>
        </p:pic>
        <p:pic>
          <p:nvPicPr>
            <p:cNvPr id="67" name="Picture 2_" descr="C:\Users\ebj2hi\Desktop\IVA\UI\Icons\20140821_Classification_Icons\0836-140905-SVGs\Icon-Bike-24x24.png"/>
            <p:cNvPicPr>
              <a:picLocks noChangeAspect="1" noChangeArrowheads="1"/>
            </p:cNvPicPr>
            <p:nvPr>
              <p:custDataLst>
                <p:tags r:id="rId74"/>
              </p:custDataLst>
            </p:nvPr>
          </p:nvPicPr>
          <p:blipFill>
            <a:blip r:embed="rId124" cstate="print"/>
            <a:srcRect/>
            <a:stretch>
              <a:fillRect/>
            </a:stretch>
          </p:blipFill>
          <p:spPr bwMode="auto">
            <a:xfrm>
              <a:off x="9013204" y="4382244"/>
              <a:ext cx="244475" cy="244475"/>
            </a:xfrm>
            <a:prstGeom prst="rect">
              <a:avLst/>
            </a:prstGeom>
            <a:solidFill>
              <a:srgbClr val="FFFFFF"/>
            </a:solidFill>
          </p:spPr>
        </p:pic>
        <p:pic>
          <p:nvPicPr>
            <p:cNvPr id="68" name="Picture 3__0" descr="C:\Users\ebj2hi\Desktop\IVA\UI\Icons\20140821_Classification_Icons\0836-140905-SVGs\Icon-Car-24x24.png"/>
            <p:cNvPicPr>
              <a:picLocks noChangeAspect="1" noChangeArrowheads="1"/>
            </p:cNvPicPr>
            <p:nvPr>
              <p:custDataLst>
                <p:tags r:id="rId75"/>
              </p:custDataLst>
            </p:nvPr>
          </p:nvPicPr>
          <p:blipFill>
            <a:blip r:embed="rId125" cstate="print"/>
            <a:srcRect/>
            <a:stretch>
              <a:fillRect/>
            </a:stretch>
          </p:blipFill>
          <p:spPr bwMode="auto">
            <a:xfrm>
              <a:off x="9301236" y="4382244"/>
              <a:ext cx="244475" cy="244475"/>
            </a:xfrm>
            <a:prstGeom prst="rect">
              <a:avLst/>
            </a:prstGeom>
            <a:solidFill>
              <a:srgbClr val="FFFFFF"/>
            </a:solidFill>
          </p:spPr>
        </p:pic>
        <p:pic>
          <p:nvPicPr>
            <p:cNvPr id="69" name="Picture 4____" descr="C:\Users\ebj2hi\Desktop\IVA\UI\Icons\20140821_Classification_Icons\0836-140905-SVGs\Icon-LKW-24x24.png"/>
            <p:cNvPicPr>
              <a:picLocks noChangeAspect="1" noChangeArrowheads="1"/>
            </p:cNvPicPr>
            <p:nvPr>
              <p:custDataLst>
                <p:tags r:id="rId76"/>
              </p:custDataLst>
            </p:nvPr>
          </p:nvPicPr>
          <p:blipFill>
            <a:blip r:embed="rId126" cstate="print"/>
            <a:srcRect/>
            <a:stretch>
              <a:fillRect/>
            </a:stretch>
          </p:blipFill>
          <p:spPr bwMode="auto">
            <a:xfrm>
              <a:off x="9632500" y="4382244"/>
              <a:ext cx="244800" cy="244800"/>
            </a:xfrm>
            <a:prstGeom prst="rect">
              <a:avLst/>
            </a:prstGeom>
            <a:solidFill>
              <a:srgbClr val="FFFFFF"/>
            </a:solidFill>
          </p:spPr>
        </p:pic>
        <p:pic>
          <p:nvPicPr>
            <p:cNvPr id="70" name="Picture 5_" descr="C:\Users\ebj2hi\Desktop\IVA\UI\Icons\20140821_Classification_Icons\0836-140905-SVGs\Icon-Person-24x24.png"/>
            <p:cNvPicPr>
              <a:picLocks noChangeAspect="1" noChangeArrowheads="1"/>
            </p:cNvPicPr>
            <p:nvPr>
              <p:custDataLst>
                <p:tags r:id="rId77"/>
              </p:custDataLst>
            </p:nvPr>
          </p:nvPicPr>
          <p:blipFill>
            <a:blip r:embed="rId127" cstate="print"/>
            <a:srcRect/>
            <a:stretch>
              <a:fillRect/>
            </a:stretch>
          </p:blipFill>
          <p:spPr bwMode="auto">
            <a:xfrm>
              <a:off x="8797180" y="4382244"/>
              <a:ext cx="244475" cy="244475"/>
            </a:xfrm>
            <a:prstGeom prst="rect">
              <a:avLst/>
            </a:prstGeom>
            <a:solidFill>
              <a:srgbClr val="FFFFFF"/>
            </a:solidFill>
          </p:spPr>
        </p:pic>
        <p:sp>
          <p:nvSpPr>
            <p:cNvPr id="71" name="Rechteck 70"/>
            <p:cNvSpPr>
              <a:spLocks/>
            </p:cNvSpPr>
            <p:nvPr>
              <p:custDataLst>
                <p:tags r:id="rId78"/>
              </p:custDataLst>
            </p:nvPr>
          </p:nvSpPr>
          <p:spPr>
            <a:xfrm>
              <a:off x="8797180" y="4310236"/>
              <a:ext cx="1152128" cy="936104"/>
            </a:xfrm>
            <a:prstGeom prst="rect">
              <a:avLst/>
            </a:prstGeom>
            <a:solidFill>
              <a:srgbClr val="FFFF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cxnSp>
          <p:nvCxnSpPr>
            <p:cNvPr id="72" name="Straight Arrow Connector 38____________"/>
            <p:cNvCxnSpPr>
              <a:cxnSpLocks/>
            </p:cNvCxnSpPr>
            <p:nvPr>
              <p:custDataLst>
                <p:tags r:id="rId79"/>
              </p:custDataLst>
            </p:nvPr>
          </p:nvCxnSpPr>
          <p:spPr>
            <a:xfrm flipV="1">
              <a:off x="9877299" y="3662164"/>
              <a:ext cx="0" cy="576064"/>
            </a:xfrm>
            <a:prstGeom prst="straightConnector1">
              <a:avLst/>
            </a:prstGeom>
            <a:ln>
              <a:solidFill>
                <a:srgbClr val="6E8CB2"/>
              </a:solidFill>
              <a:tailEnd type="arrow"/>
            </a:ln>
          </p:spPr>
          <p:style>
            <a:lnRef idx="2">
              <a:schemeClr val="accent1"/>
            </a:lnRef>
            <a:fillRef idx="0">
              <a:schemeClr val="accent1"/>
            </a:fillRef>
            <a:effectRef idx="1">
              <a:schemeClr val="accent1"/>
            </a:effectRef>
            <a:fontRef idx="minor">
              <a:schemeClr val="tx1"/>
            </a:fontRef>
          </p:style>
        </p:cxnSp>
        <p:sp>
          <p:nvSpPr>
            <p:cNvPr id="73" name="TextBox 102____________"/>
            <p:cNvSpPr txBox="1">
              <a:spLocks/>
            </p:cNvSpPr>
            <p:nvPr>
              <p:custDataLst>
                <p:tags r:id="rId80"/>
              </p:custDataLst>
            </p:nvPr>
          </p:nvSpPr>
          <p:spPr>
            <a:xfrm>
              <a:off x="8797180" y="3662164"/>
              <a:ext cx="1152128" cy="461665"/>
            </a:xfrm>
            <a:prstGeom prst="rect">
              <a:avLst/>
            </a:prstGeom>
            <a:solidFill>
              <a:srgbClr val="FFFFFF"/>
            </a:solidFill>
          </p:spPr>
          <p:txBody>
            <a:bodyPr wrap="square" rtlCol="0">
              <a:spAutoFit/>
            </a:bodyPr>
            <a:lstStyle/>
            <a:p>
              <a:r>
                <a:rPr lang="en-US" sz="800" b="1" dirty="0">
                  <a:solidFill>
                    <a:srgbClr val="000000"/>
                  </a:solidFill>
                </a:rPr>
                <a:t>IVA 6.0</a:t>
              </a:r>
            </a:p>
            <a:p>
              <a:r>
                <a:rPr lang="en-US" sz="800" b="1" dirty="0">
                  <a:solidFill>
                    <a:srgbClr val="000000"/>
                  </a:solidFill>
                </a:rPr>
                <a:t>Classification</a:t>
              </a:r>
            </a:p>
            <a:p>
              <a:r>
                <a:rPr lang="en-US" sz="800" b="1" dirty="0">
                  <a:solidFill>
                    <a:srgbClr val="000000"/>
                  </a:solidFill>
                </a:rPr>
                <a:t>UX improvements</a:t>
              </a:r>
            </a:p>
          </p:txBody>
        </p:sp>
        <p:pic>
          <p:nvPicPr>
            <p:cNvPr id="74" name="Picture 3___" descr="C:\Users\ebj2hi\Desktop\Classification\vlcsnap-2014-10-10-11h44m46s222.png"/>
            <p:cNvPicPr>
              <a:picLocks noChangeAspect="1" noChangeArrowheads="1"/>
            </p:cNvPicPr>
            <p:nvPr>
              <p:custDataLst>
                <p:tags r:id="rId81"/>
              </p:custDataLst>
            </p:nvPr>
          </p:nvPicPr>
          <p:blipFill>
            <a:blip r:embed="rId128" cstate="print"/>
            <a:srcRect l="9966" t="27467" r="40292" b="39525"/>
            <a:stretch>
              <a:fillRect/>
            </a:stretch>
          </p:blipFill>
          <p:spPr bwMode="auto">
            <a:xfrm>
              <a:off x="8869188" y="4670276"/>
              <a:ext cx="1008112" cy="504056"/>
            </a:xfrm>
            <a:prstGeom prst="rect">
              <a:avLst/>
            </a:prstGeom>
            <a:solidFill>
              <a:srgbClr val="FFFFFF"/>
            </a:solidFill>
          </p:spPr>
        </p:pic>
        <p:cxnSp>
          <p:nvCxnSpPr>
            <p:cNvPr id="75" name="Straight Arrow Connector 38_____________"/>
            <p:cNvCxnSpPr>
              <a:cxnSpLocks/>
            </p:cNvCxnSpPr>
            <p:nvPr>
              <p:custDataLst>
                <p:tags r:id="rId82"/>
              </p:custDataLst>
            </p:nvPr>
          </p:nvCxnSpPr>
          <p:spPr>
            <a:xfrm>
              <a:off x="10381355" y="2582043"/>
              <a:ext cx="0" cy="576000"/>
            </a:xfrm>
            <a:prstGeom prst="straightConnector1">
              <a:avLst/>
            </a:prstGeom>
            <a:ln>
              <a:solidFill>
                <a:srgbClr val="6E8CB2"/>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76" name="TextBox 102_____________"/>
            <p:cNvSpPr txBox="1">
              <a:spLocks/>
            </p:cNvSpPr>
            <p:nvPr>
              <p:custDataLst>
                <p:tags r:id="rId83"/>
              </p:custDataLst>
            </p:nvPr>
          </p:nvSpPr>
          <p:spPr>
            <a:xfrm>
              <a:off x="9517260" y="2573333"/>
              <a:ext cx="936104" cy="584775"/>
            </a:xfrm>
            <a:prstGeom prst="rect">
              <a:avLst/>
            </a:prstGeom>
            <a:solidFill>
              <a:srgbClr val="FFFFFF"/>
            </a:solidFill>
          </p:spPr>
          <p:txBody>
            <a:bodyPr wrap="square" rtlCol="0">
              <a:spAutoFit/>
            </a:bodyPr>
            <a:lstStyle/>
            <a:p>
              <a:r>
                <a:rPr lang="en-US" sz="800" b="1" dirty="0">
                  <a:solidFill>
                    <a:srgbClr val="000000"/>
                  </a:solidFill>
                </a:rPr>
                <a:t>IVA 6.1</a:t>
              </a:r>
            </a:p>
            <a:p>
              <a:r>
                <a:rPr lang="en-US" sz="800" b="1" dirty="0">
                  <a:solidFill>
                    <a:srgbClr val="000000"/>
                  </a:solidFill>
                </a:rPr>
                <a:t>Weather proof</a:t>
              </a:r>
            </a:p>
            <a:p>
              <a:r>
                <a:rPr lang="en-US" sz="800" b="1" dirty="0">
                  <a:solidFill>
                    <a:srgbClr val="000000"/>
                  </a:solidFill>
                </a:rPr>
                <a:t>Ship tracking</a:t>
              </a:r>
            </a:p>
            <a:p>
              <a:r>
                <a:rPr lang="en-US" sz="800" b="1" dirty="0">
                  <a:solidFill>
                    <a:srgbClr val="000000"/>
                  </a:solidFill>
                </a:rPr>
                <a:t>Geolocation</a:t>
              </a:r>
            </a:p>
          </p:txBody>
        </p:sp>
        <p:sp>
          <p:nvSpPr>
            <p:cNvPr id="77" name="Rechteck 76"/>
            <p:cNvSpPr>
              <a:spLocks/>
            </p:cNvSpPr>
            <p:nvPr>
              <p:custDataLst>
                <p:tags r:id="rId84"/>
              </p:custDataLst>
            </p:nvPr>
          </p:nvSpPr>
          <p:spPr>
            <a:xfrm>
              <a:off x="9589268" y="1573932"/>
              <a:ext cx="1152128" cy="936104"/>
            </a:xfrm>
            <a:prstGeom prst="rect">
              <a:avLst/>
            </a:prstGeom>
            <a:solidFill>
              <a:srgbClr val="FFFFFF"/>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sz="1799" dirty="0"/>
            </a:p>
          </p:txBody>
        </p:sp>
        <p:pic>
          <p:nvPicPr>
            <p:cNvPr id="78" name="Picture 400" descr="C:\Users\ebj2hi\Pictures\Geolocation.png"/>
            <p:cNvPicPr>
              <a:picLocks noChangeAspect="1" noChangeArrowheads="1"/>
            </p:cNvPicPr>
            <p:nvPr>
              <p:custDataLst>
                <p:tags r:id="rId85"/>
              </p:custDataLst>
            </p:nvPr>
          </p:nvPicPr>
          <p:blipFill>
            <a:blip r:embed="rId129" cstate="print"/>
            <a:srcRect l="15439"/>
            <a:stretch>
              <a:fillRect/>
            </a:stretch>
          </p:blipFill>
          <p:spPr bwMode="auto">
            <a:xfrm>
              <a:off x="9661276" y="1645941"/>
              <a:ext cx="394407" cy="360040"/>
            </a:xfrm>
            <a:prstGeom prst="rect">
              <a:avLst/>
            </a:prstGeom>
            <a:solidFill>
              <a:srgbClr val="FFFFFF"/>
            </a:solidFill>
          </p:spPr>
        </p:pic>
        <p:pic>
          <p:nvPicPr>
            <p:cNvPr id="79" name="Picture 3_____" descr="C:\Users\ebj2hi\Pictures\Snow.png"/>
            <p:cNvPicPr>
              <a:picLocks noChangeAspect="1" noChangeArrowheads="1"/>
            </p:cNvPicPr>
            <p:nvPr>
              <p:custDataLst>
                <p:tags r:id="rId86"/>
              </p:custDataLst>
            </p:nvPr>
          </p:nvPicPr>
          <p:blipFill>
            <a:blip r:embed="rId130" cstate="print"/>
            <a:srcRect l="18182" b="7308"/>
            <a:stretch>
              <a:fillRect/>
            </a:stretch>
          </p:blipFill>
          <p:spPr bwMode="auto">
            <a:xfrm>
              <a:off x="10021316" y="1645941"/>
              <a:ext cx="648072" cy="390938"/>
            </a:xfrm>
            <a:prstGeom prst="rect">
              <a:avLst/>
            </a:prstGeom>
            <a:solidFill>
              <a:srgbClr val="FFFFFF"/>
            </a:solidFill>
          </p:spPr>
        </p:pic>
        <p:pic>
          <p:nvPicPr>
            <p:cNvPr id="80" name="Picture 20" descr="C:\Users\ebj2hi\Pictures\vlcsnap-2015-05-18-14h32m48s227.png"/>
            <p:cNvPicPr>
              <a:picLocks noChangeAspect="1" noChangeArrowheads="1"/>
            </p:cNvPicPr>
            <p:nvPr>
              <p:custDataLst>
                <p:tags r:id="rId87"/>
              </p:custDataLst>
            </p:nvPr>
          </p:nvPicPr>
          <p:blipFill>
            <a:blip r:embed="rId131" cstate="print"/>
            <a:srcRect l="40951" t="21701" r="4218" b="36522"/>
            <a:stretch>
              <a:fillRect/>
            </a:stretch>
          </p:blipFill>
          <p:spPr bwMode="auto">
            <a:xfrm>
              <a:off x="9661276" y="2005980"/>
              <a:ext cx="1008112" cy="432048"/>
            </a:xfrm>
            <a:prstGeom prst="rect">
              <a:avLst/>
            </a:prstGeom>
            <a:solidFill>
              <a:srgbClr val="FFFFFF"/>
            </a:solidFill>
          </p:spPr>
        </p:pic>
      </p:grpSp>
      <p:pic>
        <p:nvPicPr>
          <p:cNvPr id="92" name="Picture 7" descr="IVMD_Images_2"/>
          <p:cNvPicPr>
            <a:picLocks noChangeAspect="1" noChangeArrowheads="1"/>
          </p:cNvPicPr>
          <p:nvPr>
            <p:custDataLst>
              <p:tags r:id="rId7"/>
            </p:custDataLst>
          </p:nvPr>
        </p:nvPicPr>
        <p:blipFill>
          <a:blip r:embed="rId110" cstate="print"/>
          <a:srcRect/>
          <a:stretch>
            <a:fillRect/>
          </a:stretch>
        </p:blipFill>
        <p:spPr bwMode="auto">
          <a:xfrm>
            <a:off x="2604492" y="1501924"/>
            <a:ext cx="1008112" cy="792088"/>
          </a:xfrm>
          <a:prstGeom prst="rect">
            <a:avLst/>
          </a:prstGeom>
          <a:noFill/>
          <a:ln w="9525">
            <a:noFill/>
            <a:miter lim="800000"/>
            <a:headEnd/>
            <a:tailEnd/>
          </a:ln>
        </p:spPr>
      </p:pic>
      <p:pic>
        <p:nvPicPr>
          <p:cNvPr id="93" name="Picture 7_"/>
          <p:cNvPicPr>
            <a:picLocks noChangeAspect="1" noChangeArrowheads="1"/>
          </p:cNvPicPr>
          <p:nvPr>
            <p:custDataLst>
              <p:tags r:id="rId8"/>
            </p:custDataLst>
          </p:nvPr>
        </p:nvPicPr>
        <p:blipFill>
          <a:blip r:embed="rId120" cstate="print"/>
          <a:srcRect/>
          <a:stretch>
            <a:fillRect/>
          </a:stretch>
        </p:blipFill>
        <p:spPr bwMode="auto">
          <a:xfrm>
            <a:off x="1668389" y="4238228"/>
            <a:ext cx="864096" cy="801292"/>
          </a:xfrm>
          <a:prstGeom prst="rect">
            <a:avLst/>
          </a:prstGeom>
          <a:noFill/>
          <a:ln w="9525">
            <a:noFill/>
            <a:miter lim="800000"/>
            <a:headEnd/>
            <a:tailEnd/>
          </a:ln>
        </p:spPr>
      </p:pic>
      <p:pic>
        <p:nvPicPr>
          <p:cNvPr id="94" name="Picture 14_" descr="IVA10"/>
          <p:cNvPicPr>
            <a:picLocks noChangeAspect="1" noChangeArrowheads="1"/>
          </p:cNvPicPr>
          <p:nvPr>
            <p:custDataLst>
              <p:tags r:id="rId9"/>
            </p:custDataLst>
          </p:nvPr>
        </p:nvPicPr>
        <p:blipFill>
          <a:blip r:embed="rId114" cstate="print"/>
          <a:srcRect/>
          <a:stretch>
            <a:fillRect/>
          </a:stretch>
        </p:blipFill>
        <p:spPr bwMode="auto">
          <a:xfrm>
            <a:off x="5196780" y="4238228"/>
            <a:ext cx="576064" cy="792088"/>
          </a:xfrm>
          <a:prstGeom prst="rect">
            <a:avLst/>
          </a:prstGeom>
          <a:noFill/>
        </p:spPr>
      </p:pic>
      <p:pic>
        <p:nvPicPr>
          <p:cNvPr id="95" name="Picture 6" descr="C:\Users\ebj2hi\Desktop\CrowdDensityEstimation_green.png">
            <a:hlinkClick r:id="rId107" action="ppaction://hlinkfile"/>
          </p:cNvPr>
          <p:cNvPicPr>
            <a:picLocks noChangeAspect="1" noChangeArrowheads="1"/>
          </p:cNvPicPr>
          <p:nvPr>
            <p:custDataLst>
              <p:tags r:id="rId10"/>
            </p:custDataLst>
          </p:nvPr>
        </p:nvPicPr>
        <p:blipFill>
          <a:blip r:embed="rId108" cstate="print"/>
          <a:srcRect/>
          <a:stretch>
            <a:fillRect/>
          </a:stretch>
        </p:blipFill>
        <p:spPr bwMode="auto">
          <a:xfrm>
            <a:off x="6060876" y="4214225"/>
            <a:ext cx="792088" cy="422448"/>
          </a:xfrm>
          <a:prstGeom prst="rect">
            <a:avLst/>
          </a:prstGeom>
          <a:noFill/>
        </p:spPr>
      </p:pic>
      <p:pic>
        <p:nvPicPr>
          <p:cNvPr id="96" name="Picture 5" descr="C:\Users\ebj2hi\Desktop\CrowdDensityEstimation_red.png">
            <a:hlinkClick r:id="rId105" action="ppaction://hlinkfile"/>
          </p:cNvPr>
          <p:cNvPicPr>
            <a:picLocks noChangeAspect="1" noChangeArrowheads="1"/>
          </p:cNvPicPr>
          <p:nvPr>
            <p:custDataLst>
              <p:tags r:id="rId11"/>
            </p:custDataLst>
          </p:nvPr>
        </p:nvPicPr>
        <p:blipFill>
          <a:blip r:embed="rId106" cstate="print"/>
          <a:srcRect/>
          <a:stretch>
            <a:fillRect/>
          </a:stretch>
        </p:blipFill>
        <p:spPr bwMode="auto">
          <a:xfrm>
            <a:off x="6061297" y="4607869"/>
            <a:ext cx="791702" cy="422447"/>
          </a:xfrm>
          <a:prstGeom prst="rect">
            <a:avLst/>
          </a:prstGeom>
          <a:noFill/>
        </p:spPr>
      </p:pic>
      <p:pic>
        <p:nvPicPr>
          <p:cNvPr id="97" name="Picture 24" descr="7"/>
          <p:cNvPicPr>
            <a:picLocks noChangeAspect="1" noChangeArrowheads="1"/>
          </p:cNvPicPr>
          <p:nvPr>
            <p:custDataLst>
              <p:tags r:id="rId12"/>
            </p:custDataLst>
          </p:nvPr>
        </p:nvPicPr>
        <p:blipFill>
          <a:blip r:embed="rId113" cstate="print"/>
          <a:srcRect/>
          <a:stretch>
            <a:fillRect/>
          </a:stretch>
        </p:blipFill>
        <p:spPr bwMode="auto">
          <a:xfrm>
            <a:off x="3828628" y="1501924"/>
            <a:ext cx="951388" cy="779043"/>
          </a:xfrm>
          <a:prstGeom prst="rect">
            <a:avLst/>
          </a:prstGeom>
          <a:noFill/>
        </p:spPr>
      </p:pic>
      <p:pic>
        <p:nvPicPr>
          <p:cNvPr id="98" name="Picture 21" descr="FIRsceenefinal"/>
          <p:cNvPicPr>
            <a:picLocks noChangeAspect="1" noChangeArrowheads="1"/>
          </p:cNvPicPr>
          <p:nvPr>
            <p:custDataLst>
              <p:tags r:id="rId13"/>
            </p:custDataLst>
          </p:nvPr>
        </p:nvPicPr>
        <p:blipFill>
          <a:blip r:embed="rId111" cstate="print"/>
          <a:srcRect/>
          <a:stretch>
            <a:fillRect/>
          </a:stretch>
        </p:blipFill>
        <p:spPr bwMode="auto">
          <a:xfrm>
            <a:off x="4836740" y="1501924"/>
            <a:ext cx="608446" cy="504056"/>
          </a:xfrm>
          <a:prstGeom prst="rect">
            <a:avLst/>
          </a:prstGeom>
          <a:noFill/>
        </p:spPr>
      </p:pic>
      <p:pic>
        <p:nvPicPr>
          <p:cNvPr id="99" name="Picture 22" descr="6"/>
          <p:cNvPicPr>
            <a:picLocks noChangeAspect="1" noChangeArrowheads="1"/>
          </p:cNvPicPr>
          <p:nvPr>
            <p:custDataLst>
              <p:tags r:id="rId14"/>
            </p:custDataLst>
          </p:nvPr>
        </p:nvPicPr>
        <p:blipFill>
          <a:blip r:embed="rId112" cstate="print">
            <a:lum bright="24000"/>
          </a:blip>
          <a:srcRect/>
          <a:stretch>
            <a:fillRect/>
          </a:stretch>
        </p:blipFill>
        <p:spPr bwMode="auto">
          <a:xfrm>
            <a:off x="5085268" y="1789956"/>
            <a:ext cx="615568" cy="504056"/>
          </a:xfrm>
          <a:prstGeom prst="rect">
            <a:avLst/>
          </a:prstGeom>
          <a:noFill/>
        </p:spPr>
      </p:pic>
      <p:pic>
        <p:nvPicPr>
          <p:cNvPr id="100" name="Picture 16"/>
          <p:cNvPicPr>
            <a:picLocks noChangeAspect="1" noChangeArrowheads="1"/>
          </p:cNvPicPr>
          <p:nvPr>
            <p:custDataLst>
              <p:tags r:id="rId15"/>
            </p:custDataLst>
          </p:nvPr>
        </p:nvPicPr>
        <p:blipFill>
          <a:blip r:embed="rId109" cstate="print"/>
          <a:srcRect r="49272" b="49288"/>
          <a:stretch>
            <a:fillRect/>
          </a:stretch>
        </p:blipFill>
        <p:spPr bwMode="auto">
          <a:xfrm>
            <a:off x="5883679" y="1486785"/>
            <a:ext cx="1056117" cy="798515"/>
          </a:xfrm>
          <a:prstGeom prst="rect">
            <a:avLst/>
          </a:prstGeom>
          <a:noFill/>
          <a:ln w="9525">
            <a:noFill/>
            <a:miter lim="800000"/>
            <a:headEnd/>
            <a:tailEnd/>
          </a:ln>
        </p:spPr>
      </p:pic>
      <p:pic>
        <p:nvPicPr>
          <p:cNvPr id="101" name="Picture 3" descr="C:\Users\ebj2hi\Desktop\IVARoadMapUSP\vlcsnap-2013-03-13-12h50m08s124.png">
            <a:hlinkClick r:id="rId103" action="ppaction://hlinkfile"/>
          </p:cNvPr>
          <p:cNvPicPr>
            <a:picLocks noChangeAspect="1" noChangeArrowheads="1"/>
          </p:cNvPicPr>
          <p:nvPr>
            <p:custDataLst>
              <p:tags r:id="rId16"/>
            </p:custDataLst>
          </p:nvPr>
        </p:nvPicPr>
        <p:blipFill>
          <a:blip r:embed="rId104" cstate="print"/>
          <a:srcRect r="20320"/>
          <a:stretch>
            <a:fillRect/>
          </a:stretch>
        </p:blipFill>
        <p:spPr bwMode="auto">
          <a:xfrm>
            <a:off x="8365132" y="1501924"/>
            <a:ext cx="1019901" cy="792460"/>
          </a:xfrm>
          <a:prstGeom prst="rect">
            <a:avLst/>
          </a:prstGeom>
          <a:noFill/>
        </p:spPr>
      </p:pic>
      <p:pic>
        <p:nvPicPr>
          <p:cNvPr id="102" name="Picture 5_" descr="C:\Users\ebj2hi\Desktop\IVA\UI\Icons\20140821_Classification_Icons\0836-140905-SVGs\Icon-Person-24x24.png"/>
          <p:cNvPicPr>
            <a:picLocks noChangeAspect="1" noChangeArrowheads="1"/>
          </p:cNvPicPr>
          <p:nvPr>
            <p:custDataLst>
              <p:tags r:id="rId17"/>
            </p:custDataLst>
          </p:nvPr>
        </p:nvPicPr>
        <p:blipFill>
          <a:blip r:embed="rId127" cstate="print"/>
          <a:srcRect/>
          <a:stretch>
            <a:fillRect/>
          </a:stretch>
        </p:blipFill>
        <p:spPr bwMode="auto">
          <a:xfrm>
            <a:off x="8797180" y="4238228"/>
            <a:ext cx="244475" cy="244475"/>
          </a:xfrm>
          <a:prstGeom prst="rect">
            <a:avLst/>
          </a:prstGeom>
          <a:noFill/>
        </p:spPr>
      </p:pic>
      <p:pic>
        <p:nvPicPr>
          <p:cNvPr id="103" name="Picture 2_" descr="C:\Users\ebj2hi\Desktop\IVA\UI\Icons\20140821_Classification_Icons\0836-140905-SVGs\Icon-Bike-24x24.png"/>
          <p:cNvPicPr>
            <a:picLocks noChangeAspect="1" noChangeArrowheads="1"/>
          </p:cNvPicPr>
          <p:nvPr>
            <p:custDataLst>
              <p:tags r:id="rId18"/>
            </p:custDataLst>
          </p:nvPr>
        </p:nvPicPr>
        <p:blipFill>
          <a:blip r:embed="rId124" cstate="print"/>
          <a:srcRect/>
          <a:stretch>
            <a:fillRect/>
          </a:stretch>
        </p:blipFill>
        <p:spPr bwMode="auto">
          <a:xfrm>
            <a:off x="9013204" y="4238228"/>
            <a:ext cx="244475" cy="244475"/>
          </a:xfrm>
          <a:prstGeom prst="rect">
            <a:avLst/>
          </a:prstGeom>
          <a:noFill/>
        </p:spPr>
      </p:pic>
      <p:pic>
        <p:nvPicPr>
          <p:cNvPr id="104" name="Picture 3__0" descr="C:\Users\ebj2hi\Desktop\IVA\UI\Icons\20140821_Classification_Icons\0836-140905-SVGs\Icon-Car-24x24.png"/>
          <p:cNvPicPr>
            <a:picLocks noChangeAspect="1" noChangeArrowheads="1"/>
          </p:cNvPicPr>
          <p:nvPr>
            <p:custDataLst>
              <p:tags r:id="rId19"/>
            </p:custDataLst>
          </p:nvPr>
        </p:nvPicPr>
        <p:blipFill>
          <a:blip r:embed="rId125" cstate="print"/>
          <a:srcRect/>
          <a:stretch>
            <a:fillRect/>
          </a:stretch>
        </p:blipFill>
        <p:spPr bwMode="auto">
          <a:xfrm>
            <a:off x="9301236" y="4238228"/>
            <a:ext cx="244475" cy="244475"/>
          </a:xfrm>
          <a:prstGeom prst="rect">
            <a:avLst/>
          </a:prstGeom>
          <a:noFill/>
        </p:spPr>
      </p:pic>
      <p:pic>
        <p:nvPicPr>
          <p:cNvPr id="105" name="Picture 4____" descr="C:\Users\ebj2hi\Desktop\IVA\UI\Icons\20140821_Classification_Icons\0836-140905-SVGs\Icon-LKW-24x24.png"/>
          <p:cNvPicPr>
            <a:picLocks noChangeAspect="1" noChangeArrowheads="1"/>
          </p:cNvPicPr>
          <p:nvPr>
            <p:custDataLst>
              <p:tags r:id="rId20"/>
            </p:custDataLst>
          </p:nvPr>
        </p:nvPicPr>
        <p:blipFill>
          <a:blip r:embed="rId126" cstate="print"/>
          <a:srcRect/>
          <a:stretch>
            <a:fillRect/>
          </a:stretch>
        </p:blipFill>
        <p:spPr bwMode="auto">
          <a:xfrm>
            <a:off x="9632500" y="4238228"/>
            <a:ext cx="244800" cy="244800"/>
          </a:xfrm>
          <a:prstGeom prst="rect">
            <a:avLst/>
          </a:prstGeom>
          <a:noFill/>
        </p:spPr>
      </p:pic>
    </p:spTree>
    <p:custDataLst>
      <p:tags r:id="rId1"/>
    </p:custDataLst>
    <p:extLst>
      <p:ext uri="{BB962C8B-B14F-4D97-AF65-F5344CB8AC3E}">
        <p14:creationId xmlns:p14="http://schemas.microsoft.com/office/powerpoint/2010/main" val="2311713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ttangolo 76"/>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76" name="Rettangolo 75"/>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75" name="Rettangolo 74"/>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15</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La storia</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Nasce dal laboratorio di ricerca Bosch in computer vision(&gt; </a:t>
            </a:r>
            <a:r>
              <a:rPr lang="en-GB" sz="1400" dirty="0">
                <a:solidFill>
                  <a:srgbClr val="000000"/>
                </a:solidFill>
              </a:rPr>
              <a:t>80 </a:t>
            </a:r>
            <a:r>
              <a:rPr lang="en-GB" sz="1400" dirty="0" smtClean="0">
                <a:solidFill>
                  <a:srgbClr val="000000"/>
                </a:solidFill>
              </a:rPr>
              <a:t>sviluppatori) ed</a:t>
            </a:r>
            <a:r>
              <a:rPr lang="en-GB" sz="1400" dirty="0">
                <a:solidFill>
                  <a:srgbClr val="000000"/>
                </a:solidFill>
              </a:rPr>
              <a:t> </a:t>
            </a:r>
            <a:r>
              <a:rPr lang="en-GB" sz="1400" dirty="0" smtClean="0">
                <a:solidFill>
                  <a:srgbClr val="000000"/>
                </a:solidFill>
              </a:rPr>
              <a:t>è utilizzata in:</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Sistemi di guida assistita</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Sistemi d’informazioni per il guidatore</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Sistemi di sicurezza</a:t>
            </a:r>
            <a:endParaRPr lang="en-GB" dirty="0">
              <a:solidFill>
                <a:srgbClr val="000000"/>
              </a:solidFill>
            </a:endParaRPr>
          </a:p>
        </p:txBody>
      </p:sp>
      <p:grpSp>
        <p:nvGrpSpPr>
          <p:cNvPr id="13" name="Gruppieren 12"/>
          <p:cNvGrpSpPr/>
          <p:nvPr/>
        </p:nvGrpSpPr>
        <p:grpSpPr>
          <a:xfrm>
            <a:off x="733506" y="2797348"/>
            <a:ext cx="8566749" cy="1978161"/>
            <a:chOff x="588268" y="1789956"/>
            <a:chExt cx="9865097" cy="2698750"/>
          </a:xfrm>
        </p:grpSpPr>
        <p:sp>
          <p:nvSpPr>
            <p:cNvPr id="14" name="Rectangle 13"/>
            <p:cNvSpPr>
              <a:spLocks noChangeArrowheads="1"/>
            </p:cNvSpPr>
            <p:nvPr>
              <p:custDataLst>
                <p:tags r:id="rId8"/>
              </p:custDataLst>
            </p:nvPr>
          </p:nvSpPr>
          <p:spPr bwMode="auto">
            <a:xfrm>
              <a:off x="7213004" y="1789956"/>
              <a:ext cx="1573212" cy="2698750"/>
            </a:xfrm>
            <a:prstGeom prst="rect">
              <a:avLst/>
            </a:prstGeom>
            <a:gradFill flip="none" rotWithShape="1">
              <a:gsLst>
                <a:gs pos="40000">
                  <a:srgbClr val="A6BCD7"/>
                </a:gs>
                <a:gs pos="58000">
                  <a:schemeClr val="bg1">
                    <a:lumMod val="95000"/>
                  </a:schemeClr>
                </a:gs>
                <a:gs pos="87000">
                  <a:schemeClr val="bg1">
                    <a:lumMod val="95000"/>
                  </a:schemeClr>
                </a:gs>
                <a:gs pos="92000">
                  <a:schemeClr val="accent2">
                    <a:lumMod val="40000"/>
                    <a:lumOff val="60000"/>
                  </a:schemeClr>
                </a:gs>
              </a:gsLst>
              <a:lin ang="5400000" scaled="0"/>
              <a:tileRect/>
            </a:gradFill>
            <a:ln w="9525">
              <a:noFill/>
              <a:prstDash val="dash"/>
              <a:miter lim="800000"/>
              <a:headEnd/>
              <a:tailEnd/>
            </a:ln>
            <a:effectLst>
              <a:outerShdw blurRad="50800" dist="38100" dir="2700000" algn="tl" rotWithShape="0">
                <a:prstClr val="black">
                  <a:alpha val="40000"/>
                </a:prstClr>
              </a:outerShdw>
            </a:effectLst>
          </p:spPr>
          <p:txBody>
            <a:bodyPr wrap="none"/>
            <a:lstStyle/>
            <a:p>
              <a:pPr algn="ctr" eaLnBrk="0" hangingPunct="0"/>
              <a:endParaRPr lang="de-DE" sz="1000" noProof="1">
                <a:solidFill>
                  <a:srgbClr val="000000"/>
                </a:solidFill>
              </a:endParaRPr>
            </a:p>
            <a:p>
              <a:pPr algn="ctr" eaLnBrk="0" hangingPunct="0"/>
              <a:r>
                <a:rPr lang="de-DE" sz="1000" b="1" noProof="1">
                  <a:solidFill>
                    <a:srgbClr val="000000"/>
                  </a:solidFill>
                </a:rPr>
                <a:t>Driver Assistance</a:t>
              </a:r>
            </a:p>
            <a:p>
              <a:pPr algn="ctr" eaLnBrk="0" hangingPunct="0"/>
              <a:r>
                <a:rPr lang="de-DE" sz="1000" b="1" noProof="1">
                  <a:solidFill>
                    <a:srgbClr val="000000"/>
                  </a:solidFill>
                </a:rPr>
                <a:t>Systems</a:t>
              </a:r>
            </a:p>
            <a:p>
              <a:pPr algn="ctr" eaLnBrk="0" hangingPunct="0"/>
              <a:endParaRPr lang="de-DE" sz="1000" noProof="1"/>
            </a:p>
          </p:txBody>
        </p:sp>
        <p:sp>
          <p:nvSpPr>
            <p:cNvPr id="15" name="Rectangle 68"/>
            <p:cNvSpPr>
              <a:spLocks noChangeArrowheads="1"/>
            </p:cNvSpPr>
            <p:nvPr>
              <p:custDataLst>
                <p:tags r:id="rId9"/>
              </p:custDataLst>
            </p:nvPr>
          </p:nvSpPr>
          <p:spPr bwMode="auto">
            <a:xfrm>
              <a:off x="3900636" y="1789956"/>
              <a:ext cx="1573212" cy="2698750"/>
            </a:xfrm>
            <a:prstGeom prst="rect">
              <a:avLst/>
            </a:prstGeom>
            <a:gradFill flip="none" rotWithShape="1">
              <a:gsLst>
                <a:gs pos="40000">
                  <a:srgbClr val="FFFFFF"/>
                </a:gs>
                <a:gs pos="58000">
                  <a:schemeClr val="accent5">
                    <a:lumMod val="60000"/>
                    <a:lumOff val="40000"/>
                  </a:schemeClr>
                </a:gs>
                <a:gs pos="87000">
                  <a:schemeClr val="accent5">
                    <a:lumMod val="75000"/>
                  </a:schemeClr>
                </a:gs>
                <a:gs pos="92000">
                  <a:schemeClr val="accent5"/>
                </a:gs>
              </a:gsLst>
              <a:lin ang="5400000" scaled="0"/>
              <a:tileRect/>
            </a:gradFill>
            <a:ln w="9525">
              <a:noFill/>
              <a:prstDash val="dash"/>
              <a:miter lim="800000"/>
              <a:headEnd/>
              <a:tailEnd/>
            </a:ln>
            <a:effectLst>
              <a:outerShdw blurRad="50800" dist="38100" dir="2700000" algn="tl" rotWithShape="0">
                <a:prstClr val="black">
                  <a:alpha val="40000"/>
                </a:prstClr>
              </a:outerShdw>
            </a:effectLst>
          </p:spPr>
          <p:txBody>
            <a:bodyPr wrap="none"/>
            <a:lstStyle/>
            <a:p>
              <a:pPr algn="ctr" eaLnBrk="0" hangingPunct="0"/>
              <a:r>
                <a:rPr lang="de-DE" sz="1000" b="1" noProof="1">
                  <a:solidFill>
                    <a:srgbClr val="000000"/>
                  </a:solidFill>
                </a:rPr>
                <a:t/>
              </a:r>
              <a:br>
                <a:rPr lang="de-DE" sz="1000" b="1" noProof="1">
                  <a:solidFill>
                    <a:srgbClr val="000000"/>
                  </a:solidFill>
                </a:rPr>
              </a:br>
              <a:r>
                <a:rPr lang="de-DE" sz="1000" b="1" noProof="1">
                  <a:solidFill>
                    <a:srgbClr val="000000"/>
                  </a:solidFill>
                </a:rPr>
                <a:t>Corporate Research</a:t>
              </a:r>
            </a:p>
            <a:p>
              <a:pPr algn="ctr" eaLnBrk="0" hangingPunct="0"/>
              <a:endParaRPr lang="de-DE" sz="1000" noProof="1">
                <a:solidFill>
                  <a:srgbClr val="000000"/>
                </a:solidFill>
              </a:endParaRPr>
            </a:p>
            <a:p>
              <a:pPr algn="ctr" eaLnBrk="0" hangingPunct="0"/>
              <a:r>
                <a:rPr lang="de-DE" sz="1000" noProof="1">
                  <a:solidFill>
                    <a:srgbClr val="000000"/>
                  </a:solidFill>
                </a:rPr>
                <a:t>Computer Vision</a:t>
              </a:r>
            </a:p>
            <a:p>
              <a:pPr algn="ctr" eaLnBrk="0" hangingPunct="0"/>
              <a:r>
                <a:rPr lang="de-DE" sz="1000" noProof="1">
                  <a:solidFill>
                    <a:srgbClr val="000000"/>
                  </a:solidFill>
                </a:rPr>
                <a:t>Systems</a:t>
              </a:r>
            </a:p>
            <a:p>
              <a:pPr algn="ctr" eaLnBrk="0" hangingPunct="0"/>
              <a:endParaRPr lang="de-DE" sz="1000" b="1" noProof="1"/>
            </a:p>
          </p:txBody>
        </p:sp>
        <p:pic>
          <p:nvPicPr>
            <p:cNvPr id="16" name="Picture 14" descr="Umfeld_freigestellt Kopie"/>
            <p:cNvPicPr>
              <a:picLocks noChangeAspect="1" noChangeArrowheads="1"/>
            </p:cNvPicPr>
            <p:nvPr>
              <p:custDataLst>
                <p:tags r:id="rId10"/>
              </p:custDataLst>
            </p:nvPr>
          </p:nvPicPr>
          <p:blipFill>
            <a:blip r:embed="rId53" cstate="print"/>
            <a:srcRect/>
            <a:stretch>
              <a:fillRect/>
            </a:stretch>
          </p:blipFill>
          <p:spPr bwMode="auto">
            <a:xfrm>
              <a:off x="7200931" y="3264571"/>
              <a:ext cx="1578865" cy="864096"/>
            </a:xfrm>
            <a:prstGeom prst="rect">
              <a:avLst/>
            </a:prstGeom>
            <a:solidFill>
              <a:srgbClr val="FFFFFF"/>
            </a:solidFill>
            <a:ln w="9525">
              <a:noFill/>
              <a:prstDash val="dash"/>
              <a:miter lim="800000"/>
              <a:headEnd/>
              <a:tailEnd/>
            </a:ln>
          </p:spPr>
        </p:pic>
        <p:pic>
          <p:nvPicPr>
            <p:cNvPr id="17" name="Picture 69" descr="lg4"/>
            <p:cNvPicPr>
              <a:picLocks noChangeAspect="1" noChangeArrowheads="1"/>
            </p:cNvPicPr>
            <p:nvPr>
              <p:custDataLst>
                <p:tags r:id="rId11"/>
              </p:custDataLst>
            </p:nvPr>
          </p:nvPicPr>
          <p:blipFill>
            <a:blip r:embed="rId54" cstate="print"/>
            <a:srcRect/>
            <a:stretch>
              <a:fillRect/>
            </a:stretch>
          </p:blipFill>
          <p:spPr bwMode="auto">
            <a:xfrm>
              <a:off x="4044652" y="3192561"/>
              <a:ext cx="1320800" cy="992187"/>
            </a:xfrm>
            <a:prstGeom prst="rect">
              <a:avLst/>
            </a:prstGeom>
            <a:solidFill>
              <a:srgbClr val="FFFFFF"/>
            </a:solidFill>
            <a:ln w="9525">
              <a:noFill/>
              <a:miter lim="800000"/>
              <a:headEnd/>
              <a:tailEnd/>
            </a:ln>
          </p:spPr>
        </p:pic>
        <p:sp>
          <p:nvSpPr>
            <p:cNvPr id="18" name="Rectangle 13_"/>
            <p:cNvSpPr>
              <a:spLocks noChangeArrowheads="1"/>
            </p:cNvSpPr>
            <p:nvPr>
              <p:custDataLst>
                <p:tags r:id="rId12"/>
              </p:custDataLst>
            </p:nvPr>
          </p:nvSpPr>
          <p:spPr bwMode="auto">
            <a:xfrm>
              <a:off x="588268" y="1789956"/>
              <a:ext cx="1573212" cy="2698750"/>
            </a:xfrm>
            <a:prstGeom prst="rect">
              <a:avLst/>
            </a:prstGeom>
            <a:gradFill flip="none" rotWithShape="1">
              <a:gsLst>
                <a:gs pos="40000">
                  <a:srgbClr val="A6BCD7"/>
                </a:gs>
                <a:gs pos="58000">
                  <a:schemeClr val="bg1">
                    <a:lumMod val="95000"/>
                  </a:schemeClr>
                </a:gs>
                <a:gs pos="87000">
                  <a:schemeClr val="bg1">
                    <a:lumMod val="95000"/>
                  </a:schemeClr>
                </a:gs>
                <a:gs pos="92000">
                  <a:schemeClr val="accent2">
                    <a:lumMod val="40000"/>
                    <a:lumOff val="60000"/>
                  </a:schemeClr>
                </a:gs>
              </a:gsLst>
              <a:lin ang="5400000" scaled="0"/>
              <a:tileRect/>
            </a:gradFill>
            <a:ln w="9525">
              <a:noFill/>
              <a:prstDash val="dash"/>
              <a:miter lim="800000"/>
              <a:headEnd/>
              <a:tailEnd/>
            </a:ln>
            <a:effectLst>
              <a:outerShdw blurRad="50800" dist="38100" dir="2700000" algn="tl" rotWithShape="0">
                <a:prstClr val="black">
                  <a:alpha val="40000"/>
                </a:prstClr>
              </a:outerShdw>
            </a:effectLst>
          </p:spPr>
          <p:txBody>
            <a:bodyPr wrap="none"/>
            <a:lstStyle/>
            <a:p>
              <a:pPr algn="ctr" eaLnBrk="0" hangingPunct="0"/>
              <a:endParaRPr lang="de-DE" sz="1000" noProof="1">
                <a:solidFill>
                  <a:srgbClr val="000000"/>
                </a:solidFill>
              </a:endParaRPr>
            </a:p>
            <a:p>
              <a:pPr algn="ctr" eaLnBrk="0" hangingPunct="0"/>
              <a:r>
                <a:rPr lang="de-DE" sz="1000" b="1" noProof="1">
                  <a:solidFill>
                    <a:srgbClr val="000000"/>
                  </a:solidFill>
                </a:rPr>
                <a:t>Security Systems</a:t>
              </a:r>
            </a:p>
            <a:p>
              <a:pPr algn="ctr" eaLnBrk="0" hangingPunct="0"/>
              <a:endParaRPr lang="de-DE" sz="1000" noProof="1"/>
            </a:p>
          </p:txBody>
        </p:sp>
        <p:sp>
          <p:nvSpPr>
            <p:cNvPr id="19" name="Rectangle 13__"/>
            <p:cNvSpPr>
              <a:spLocks noChangeArrowheads="1"/>
            </p:cNvSpPr>
            <p:nvPr>
              <p:custDataLst>
                <p:tags r:id="rId13"/>
              </p:custDataLst>
            </p:nvPr>
          </p:nvSpPr>
          <p:spPr bwMode="auto">
            <a:xfrm>
              <a:off x="8880153" y="1789956"/>
              <a:ext cx="1573212" cy="2698750"/>
            </a:xfrm>
            <a:prstGeom prst="rect">
              <a:avLst/>
            </a:prstGeom>
            <a:gradFill flip="none" rotWithShape="1">
              <a:gsLst>
                <a:gs pos="40000">
                  <a:srgbClr val="A6BCD7"/>
                </a:gs>
                <a:gs pos="58000">
                  <a:schemeClr val="bg1">
                    <a:lumMod val="95000"/>
                  </a:schemeClr>
                </a:gs>
                <a:gs pos="87000">
                  <a:schemeClr val="bg1">
                    <a:lumMod val="95000"/>
                  </a:schemeClr>
                </a:gs>
                <a:gs pos="92000">
                  <a:schemeClr val="accent2">
                    <a:lumMod val="40000"/>
                    <a:lumOff val="60000"/>
                  </a:schemeClr>
                </a:gs>
              </a:gsLst>
              <a:lin ang="5400000" scaled="0"/>
              <a:tileRect/>
            </a:gradFill>
            <a:ln w="9525">
              <a:noFill/>
              <a:prstDash val="dash"/>
              <a:miter lim="800000"/>
              <a:headEnd/>
              <a:tailEnd/>
            </a:ln>
            <a:effectLst>
              <a:outerShdw blurRad="50800" dist="38100" dir="2700000" algn="tl" rotWithShape="0">
                <a:prstClr val="black">
                  <a:alpha val="40000"/>
                </a:prstClr>
              </a:outerShdw>
            </a:effectLst>
          </p:spPr>
          <p:txBody>
            <a:bodyPr wrap="none"/>
            <a:lstStyle/>
            <a:p>
              <a:pPr algn="ctr" eaLnBrk="0" hangingPunct="0"/>
              <a:endParaRPr lang="de-DE" sz="1000" noProof="1">
                <a:solidFill>
                  <a:srgbClr val="000000"/>
                </a:solidFill>
              </a:endParaRPr>
            </a:p>
            <a:p>
              <a:pPr algn="ctr" eaLnBrk="0" hangingPunct="0"/>
              <a:r>
                <a:rPr lang="de-DE" sz="1000" b="1" noProof="1">
                  <a:solidFill>
                    <a:srgbClr val="000000"/>
                  </a:solidFill>
                </a:rPr>
                <a:t>Driver Information </a:t>
              </a:r>
            </a:p>
            <a:p>
              <a:pPr algn="ctr" eaLnBrk="0" hangingPunct="0"/>
              <a:r>
                <a:rPr lang="de-DE" sz="1000" b="1" noProof="1">
                  <a:solidFill>
                    <a:srgbClr val="000000"/>
                  </a:solidFill>
                </a:rPr>
                <a:t>Systems</a:t>
              </a:r>
            </a:p>
            <a:p>
              <a:pPr algn="ctr" eaLnBrk="0" hangingPunct="0"/>
              <a:endParaRPr lang="de-DE" sz="1000" noProof="1"/>
            </a:p>
          </p:txBody>
        </p:sp>
        <p:pic>
          <p:nvPicPr>
            <p:cNvPr id="20" name="Picture 4" descr="C:\Users\ebj2hi\Desktop\IVA\IVA_WebMaterial\IVA_Fence.png"/>
            <p:cNvPicPr>
              <a:picLocks noChangeAspect="1" noChangeArrowheads="1"/>
            </p:cNvPicPr>
            <p:nvPr>
              <p:custDataLst>
                <p:tags r:id="rId14"/>
              </p:custDataLst>
            </p:nvPr>
          </p:nvPicPr>
          <p:blipFill>
            <a:blip r:embed="rId55" cstate="print"/>
            <a:srcRect b="12598"/>
            <a:stretch>
              <a:fillRect/>
            </a:stretch>
          </p:blipFill>
          <p:spPr bwMode="auto">
            <a:xfrm>
              <a:off x="588268" y="3192561"/>
              <a:ext cx="1584176" cy="999179"/>
            </a:xfrm>
            <a:prstGeom prst="rect">
              <a:avLst/>
            </a:prstGeom>
            <a:solidFill>
              <a:srgbClr val="FFFFFF"/>
            </a:solidFill>
            <a:ln>
              <a:noFill/>
            </a:ln>
            <a:effectLst>
              <a:softEdge rad="112500"/>
            </a:effectLst>
          </p:spPr>
        </p:pic>
        <p:grpSp>
          <p:nvGrpSpPr>
            <p:cNvPr id="21" name="Group 18"/>
            <p:cNvGrpSpPr>
              <a:grpSpLocks noChangeAspect="1"/>
            </p:cNvGrpSpPr>
            <p:nvPr/>
          </p:nvGrpSpPr>
          <p:grpSpPr bwMode="auto">
            <a:xfrm>
              <a:off x="8941196" y="3264570"/>
              <a:ext cx="1440160" cy="892053"/>
              <a:chOff x="4241" y="946"/>
              <a:chExt cx="706" cy="627"/>
            </a:xfrm>
          </p:grpSpPr>
          <p:grpSp>
            <p:nvGrpSpPr>
              <p:cNvPr id="26" name="Group 15"/>
              <p:cNvGrpSpPr>
                <a:grpSpLocks noChangeAspect="1"/>
              </p:cNvGrpSpPr>
              <p:nvPr/>
            </p:nvGrpSpPr>
            <p:grpSpPr bwMode="auto">
              <a:xfrm>
                <a:off x="4241" y="946"/>
                <a:ext cx="706" cy="627"/>
                <a:chOff x="2043" y="2534"/>
                <a:chExt cx="1200" cy="944"/>
              </a:xfrm>
            </p:grpSpPr>
            <p:pic>
              <p:nvPicPr>
                <p:cNvPr id="28" name="Picture 160" descr="face"/>
                <p:cNvPicPr>
                  <a:picLocks noChangeAspect="1" noChangeArrowheads="1"/>
                </p:cNvPicPr>
                <p:nvPr>
                  <p:custDataLst>
                    <p:tags r:id="rId19"/>
                  </p:custDataLst>
                </p:nvPr>
              </p:nvPicPr>
              <p:blipFill>
                <a:blip r:embed="rId56" cstate="print"/>
                <a:srcRect/>
                <a:stretch>
                  <a:fillRect/>
                </a:stretch>
              </p:blipFill>
              <p:spPr bwMode="auto">
                <a:xfrm>
                  <a:off x="2043" y="2534"/>
                  <a:ext cx="1200" cy="944"/>
                </a:xfrm>
                <a:prstGeom prst="rect">
                  <a:avLst/>
                </a:prstGeom>
                <a:solidFill>
                  <a:srgbClr val="FFFFFF"/>
                </a:solidFill>
                <a:ln w="9525">
                  <a:noFill/>
                  <a:miter lim="800000"/>
                  <a:headEnd/>
                  <a:tailEnd/>
                </a:ln>
              </p:spPr>
            </p:pic>
            <p:sp>
              <p:nvSpPr>
                <p:cNvPr id="29" name="AutoShape 17"/>
                <p:cNvSpPr>
                  <a:spLocks noChangeAspect="1" noChangeArrowheads="1" noTextEdit="1"/>
                </p:cNvSpPr>
                <p:nvPr>
                  <p:custDataLst>
                    <p:tags r:id="rId20"/>
                  </p:custDataLst>
                </p:nvPr>
              </p:nvSpPr>
              <p:spPr bwMode="auto">
                <a:xfrm>
                  <a:off x="2189" y="2716"/>
                  <a:ext cx="953" cy="573"/>
                </a:xfrm>
                <a:prstGeom prst="rect">
                  <a:avLst/>
                </a:prstGeom>
                <a:solidFill>
                  <a:srgbClr val="FFFFFF"/>
                </a:solidFill>
                <a:ln w="9525">
                  <a:noFill/>
                  <a:miter lim="800000"/>
                  <a:headEnd/>
                  <a:tailEnd/>
                </a:ln>
              </p:spPr>
              <p:txBody>
                <a:bodyPr wrap="square"/>
                <a:lstStyle/>
                <a:p>
                  <a:endParaRPr lang="de-DE" sz="1799" dirty="0"/>
                </a:p>
              </p:txBody>
            </p:sp>
            <p:sp>
              <p:nvSpPr>
                <p:cNvPr id="30" name="Freeform 18"/>
                <p:cNvSpPr>
                  <a:spLocks noChangeAspect="1"/>
                </p:cNvSpPr>
                <p:nvPr>
                  <p:custDataLst>
                    <p:tags r:id="rId21"/>
                  </p:custDataLst>
                </p:nvPr>
              </p:nvSpPr>
              <p:spPr bwMode="auto">
                <a:xfrm>
                  <a:off x="2189" y="2721"/>
                  <a:ext cx="940" cy="562"/>
                </a:xfrm>
                <a:custGeom>
                  <a:avLst/>
                  <a:gdLst>
                    <a:gd name="T0" fmla="*/ 0 w 17317"/>
                    <a:gd name="T1" fmla="*/ 0 h 11434"/>
                    <a:gd name="T2" fmla="*/ 0 w 17317"/>
                    <a:gd name="T3" fmla="*/ 0 h 11434"/>
                    <a:gd name="T4" fmla="*/ 0 w 17317"/>
                    <a:gd name="T5" fmla="*/ 0 h 11434"/>
                    <a:gd name="T6" fmla="*/ 0 w 17317"/>
                    <a:gd name="T7" fmla="*/ 0 h 11434"/>
                    <a:gd name="T8" fmla="*/ 0 w 17317"/>
                    <a:gd name="T9" fmla="*/ 0 h 11434"/>
                    <a:gd name="T10" fmla="*/ 0 w 17317"/>
                    <a:gd name="T11" fmla="*/ 0 h 11434"/>
                    <a:gd name="T12" fmla="*/ 0 w 17317"/>
                    <a:gd name="T13" fmla="*/ 0 h 11434"/>
                    <a:gd name="T14" fmla="*/ 0 w 17317"/>
                    <a:gd name="T15" fmla="*/ 0 h 11434"/>
                    <a:gd name="T16" fmla="*/ 0 w 17317"/>
                    <a:gd name="T17" fmla="*/ 0 h 114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317"/>
                    <a:gd name="T28" fmla="*/ 0 h 11434"/>
                    <a:gd name="T29" fmla="*/ 17317 w 17317"/>
                    <a:gd name="T30" fmla="*/ 11434 h 114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317" h="11434">
                      <a:moveTo>
                        <a:pt x="1906" y="0"/>
                      </a:moveTo>
                      <a:cubicBezTo>
                        <a:pt x="853" y="0"/>
                        <a:pt x="0" y="854"/>
                        <a:pt x="0" y="1906"/>
                      </a:cubicBezTo>
                      <a:lnTo>
                        <a:pt x="0" y="9528"/>
                      </a:lnTo>
                      <a:cubicBezTo>
                        <a:pt x="0" y="10581"/>
                        <a:pt x="853" y="11434"/>
                        <a:pt x="1906" y="11434"/>
                      </a:cubicBezTo>
                      <a:lnTo>
                        <a:pt x="15411" y="11434"/>
                      </a:lnTo>
                      <a:cubicBezTo>
                        <a:pt x="16464" y="11434"/>
                        <a:pt x="17317" y="10581"/>
                        <a:pt x="17317" y="9528"/>
                      </a:cubicBezTo>
                      <a:lnTo>
                        <a:pt x="17317" y="1906"/>
                      </a:lnTo>
                      <a:cubicBezTo>
                        <a:pt x="17317" y="854"/>
                        <a:pt x="16464" y="0"/>
                        <a:pt x="15411" y="0"/>
                      </a:cubicBezTo>
                      <a:lnTo>
                        <a:pt x="1906" y="0"/>
                      </a:lnTo>
                      <a:close/>
                    </a:path>
                  </a:pathLst>
                </a:custGeom>
                <a:solidFill>
                  <a:srgbClr val="EBE6DC"/>
                </a:solidFill>
                <a:ln w="0">
                  <a:solidFill>
                    <a:srgbClr val="000000"/>
                  </a:solidFill>
                  <a:round/>
                  <a:headEnd/>
                  <a:tailEnd/>
                </a:ln>
              </p:spPr>
              <p:txBody>
                <a:bodyPr wrap="square"/>
                <a:lstStyle/>
                <a:p>
                  <a:endParaRPr lang="de-DE" sz="1799" dirty="0"/>
                </a:p>
              </p:txBody>
            </p:sp>
            <p:sp>
              <p:nvSpPr>
                <p:cNvPr id="31" name="Freeform 19"/>
                <p:cNvSpPr>
                  <a:spLocks noChangeAspect="1"/>
                </p:cNvSpPr>
                <p:nvPr>
                  <p:custDataLst>
                    <p:tags r:id="rId22"/>
                  </p:custDataLst>
                </p:nvPr>
              </p:nvSpPr>
              <p:spPr bwMode="auto">
                <a:xfrm>
                  <a:off x="2751" y="2900"/>
                  <a:ext cx="280" cy="180"/>
                </a:xfrm>
                <a:custGeom>
                  <a:avLst/>
                  <a:gdLst>
                    <a:gd name="T0" fmla="*/ 40 w 280"/>
                    <a:gd name="T1" fmla="*/ 36 h 180"/>
                    <a:gd name="T2" fmla="*/ 40 w 280"/>
                    <a:gd name="T3" fmla="*/ 72 h 180"/>
                    <a:gd name="T4" fmla="*/ 0 w 280"/>
                    <a:gd name="T5" fmla="*/ 72 h 180"/>
                    <a:gd name="T6" fmla="*/ 0 w 280"/>
                    <a:gd name="T7" fmla="*/ 108 h 180"/>
                    <a:gd name="T8" fmla="*/ 0 w 280"/>
                    <a:gd name="T9" fmla="*/ 144 h 180"/>
                    <a:gd name="T10" fmla="*/ 80 w 280"/>
                    <a:gd name="T11" fmla="*/ 144 h 180"/>
                    <a:gd name="T12" fmla="*/ 80 w 280"/>
                    <a:gd name="T13" fmla="*/ 180 h 180"/>
                    <a:gd name="T14" fmla="*/ 120 w 280"/>
                    <a:gd name="T15" fmla="*/ 180 h 180"/>
                    <a:gd name="T16" fmla="*/ 160 w 280"/>
                    <a:gd name="T17" fmla="*/ 144 h 180"/>
                    <a:gd name="T18" fmla="*/ 160 w 280"/>
                    <a:gd name="T19" fmla="*/ 108 h 180"/>
                    <a:gd name="T20" fmla="*/ 200 w 280"/>
                    <a:gd name="T21" fmla="*/ 108 h 180"/>
                    <a:gd name="T22" fmla="*/ 280 w 280"/>
                    <a:gd name="T23" fmla="*/ 108 h 180"/>
                    <a:gd name="T24" fmla="*/ 280 w 280"/>
                    <a:gd name="T25" fmla="*/ 72 h 180"/>
                    <a:gd name="T26" fmla="*/ 240 w 280"/>
                    <a:gd name="T27" fmla="*/ 36 h 180"/>
                    <a:gd name="T28" fmla="*/ 160 w 280"/>
                    <a:gd name="T29" fmla="*/ 0 h 180"/>
                    <a:gd name="T30" fmla="*/ 80 w 280"/>
                    <a:gd name="T31" fmla="*/ 0 h 180"/>
                    <a:gd name="T32" fmla="*/ 40 w 280"/>
                    <a:gd name="T33" fmla="*/ 36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0"/>
                    <a:gd name="T52" fmla="*/ 0 h 180"/>
                    <a:gd name="T53" fmla="*/ 280 w 280"/>
                    <a:gd name="T54" fmla="*/ 180 h 1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0" h="180">
                      <a:moveTo>
                        <a:pt x="40" y="36"/>
                      </a:moveTo>
                      <a:lnTo>
                        <a:pt x="40" y="72"/>
                      </a:lnTo>
                      <a:lnTo>
                        <a:pt x="0" y="72"/>
                      </a:lnTo>
                      <a:lnTo>
                        <a:pt x="0" y="108"/>
                      </a:lnTo>
                      <a:lnTo>
                        <a:pt x="0" y="144"/>
                      </a:lnTo>
                      <a:lnTo>
                        <a:pt x="80" y="144"/>
                      </a:lnTo>
                      <a:lnTo>
                        <a:pt x="80" y="180"/>
                      </a:lnTo>
                      <a:lnTo>
                        <a:pt x="120" y="180"/>
                      </a:lnTo>
                      <a:lnTo>
                        <a:pt x="160" y="144"/>
                      </a:lnTo>
                      <a:lnTo>
                        <a:pt x="160" y="108"/>
                      </a:lnTo>
                      <a:lnTo>
                        <a:pt x="200" y="108"/>
                      </a:lnTo>
                      <a:lnTo>
                        <a:pt x="280" y="108"/>
                      </a:lnTo>
                      <a:lnTo>
                        <a:pt x="280" y="72"/>
                      </a:lnTo>
                      <a:lnTo>
                        <a:pt x="240" y="36"/>
                      </a:lnTo>
                      <a:lnTo>
                        <a:pt x="160" y="0"/>
                      </a:lnTo>
                      <a:lnTo>
                        <a:pt x="80" y="0"/>
                      </a:lnTo>
                      <a:lnTo>
                        <a:pt x="40" y="36"/>
                      </a:lnTo>
                      <a:close/>
                    </a:path>
                  </a:pathLst>
                </a:custGeom>
                <a:solidFill>
                  <a:srgbClr val="C0C0C0"/>
                </a:solidFill>
                <a:ln w="9525">
                  <a:noFill/>
                  <a:round/>
                  <a:headEnd/>
                  <a:tailEnd/>
                </a:ln>
              </p:spPr>
              <p:txBody>
                <a:bodyPr wrap="square"/>
                <a:lstStyle/>
                <a:p>
                  <a:endParaRPr lang="de-DE" sz="1799" dirty="0"/>
                </a:p>
              </p:txBody>
            </p:sp>
            <p:sp>
              <p:nvSpPr>
                <p:cNvPr id="32" name="Freeform 20"/>
                <p:cNvSpPr>
                  <a:spLocks noChangeAspect="1"/>
                </p:cNvSpPr>
                <p:nvPr>
                  <p:custDataLst>
                    <p:tags r:id="rId23"/>
                  </p:custDataLst>
                </p:nvPr>
              </p:nvSpPr>
              <p:spPr bwMode="auto">
                <a:xfrm>
                  <a:off x="2553" y="2943"/>
                  <a:ext cx="537" cy="319"/>
                </a:xfrm>
                <a:custGeom>
                  <a:avLst/>
                  <a:gdLst>
                    <a:gd name="T0" fmla="*/ 0 w 537"/>
                    <a:gd name="T1" fmla="*/ 120 h 319"/>
                    <a:gd name="T2" fmla="*/ 290 w 537"/>
                    <a:gd name="T3" fmla="*/ 29 h 319"/>
                    <a:gd name="T4" fmla="*/ 537 w 537"/>
                    <a:gd name="T5" fmla="*/ 319 h 319"/>
                    <a:gd name="T6" fmla="*/ 0 60000 65536"/>
                    <a:gd name="T7" fmla="*/ 0 60000 65536"/>
                    <a:gd name="T8" fmla="*/ 0 60000 65536"/>
                    <a:gd name="T9" fmla="*/ 0 w 537"/>
                    <a:gd name="T10" fmla="*/ 0 h 319"/>
                    <a:gd name="T11" fmla="*/ 537 w 537"/>
                    <a:gd name="T12" fmla="*/ 319 h 319"/>
                  </a:gdLst>
                  <a:ahLst/>
                  <a:cxnLst>
                    <a:cxn ang="T6">
                      <a:pos x="T0" y="T1"/>
                    </a:cxn>
                    <a:cxn ang="T7">
                      <a:pos x="T2" y="T3"/>
                    </a:cxn>
                    <a:cxn ang="T8">
                      <a:pos x="T4" y="T5"/>
                    </a:cxn>
                  </a:cxnLst>
                  <a:rect l="T9" t="T10" r="T11" b="T12"/>
                  <a:pathLst>
                    <a:path w="537" h="319">
                      <a:moveTo>
                        <a:pt x="0" y="120"/>
                      </a:moveTo>
                      <a:cubicBezTo>
                        <a:pt x="49" y="105"/>
                        <a:pt x="103" y="0"/>
                        <a:pt x="290" y="29"/>
                      </a:cubicBezTo>
                      <a:cubicBezTo>
                        <a:pt x="476" y="58"/>
                        <a:pt x="485" y="259"/>
                        <a:pt x="537" y="319"/>
                      </a:cubicBezTo>
                    </a:path>
                  </a:pathLst>
                </a:custGeom>
                <a:solidFill>
                  <a:srgbClr val="FFFFFF"/>
                </a:solidFill>
                <a:ln w="12700">
                  <a:solidFill>
                    <a:srgbClr val="F2BF24"/>
                  </a:solidFill>
                  <a:round/>
                  <a:headEnd/>
                  <a:tailEnd/>
                </a:ln>
              </p:spPr>
              <p:txBody>
                <a:bodyPr wrap="square"/>
                <a:lstStyle/>
                <a:p>
                  <a:endParaRPr lang="de-DE" sz="1799" dirty="0"/>
                </a:p>
              </p:txBody>
            </p:sp>
            <p:sp>
              <p:nvSpPr>
                <p:cNvPr id="33" name="Freeform 21"/>
                <p:cNvSpPr>
                  <a:spLocks noChangeAspect="1"/>
                </p:cNvSpPr>
                <p:nvPr>
                  <p:custDataLst>
                    <p:tags r:id="rId24"/>
                  </p:custDataLst>
                </p:nvPr>
              </p:nvSpPr>
              <p:spPr bwMode="auto">
                <a:xfrm>
                  <a:off x="2723" y="2719"/>
                  <a:ext cx="218" cy="151"/>
                </a:xfrm>
                <a:custGeom>
                  <a:avLst/>
                  <a:gdLst>
                    <a:gd name="T0" fmla="*/ 0 w 218"/>
                    <a:gd name="T1" fmla="*/ 151 h 151"/>
                    <a:gd name="T2" fmla="*/ 81 w 218"/>
                    <a:gd name="T3" fmla="*/ 51 h 151"/>
                    <a:gd name="T4" fmla="*/ 218 w 218"/>
                    <a:gd name="T5" fmla="*/ 0 h 151"/>
                    <a:gd name="T6" fmla="*/ 0 60000 65536"/>
                    <a:gd name="T7" fmla="*/ 0 60000 65536"/>
                    <a:gd name="T8" fmla="*/ 0 60000 65536"/>
                    <a:gd name="T9" fmla="*/ 0 w 218"/>
                    <a:gd name="T10" fmla="*/ 0 h 151"/>
                    <a:gd name="T11" fmla="*/ 218 w 218"/>
                    <a:gd name="T12" fmla="*/ 151 h 151"/>
                  </a:gdLst>
                  <a:ahLst/>
                  <a:cxnLst>
                    <a:cxn ang="T6">
                      <a:pos x="T0" y="T1"/>
                    </a:cxn>
                    <a:cxn ang="T7">
                      <a:pos x="T2" y="T3"/>
                    </a:cxn>
                    <a:cxn ang="T8">
                      <a:pos x="T4" y="T5"/>
                    </a:cxn>
                  </a:cxnLst>
                  <a:rect l="T9" t="T10" r="T11" b="T12"/>
                  <a:pathLst>
                    <a:path w="218" h="151">
                      <a:moveTo>
                        <a:pt x="0" y="151"/>
                      </a:moveTo>
                      <a:cubicBezTo>
                        <a:pt x="13" y="134"/>
                        <a:pt x="45" y="76"/>
                        <a:pt x="81" y="51"/>
                      </a:cubicBezTo>
                      <a:cubicBezTo>
                        <a:pt x="117" y="25"/>
                        <a:pt x="189" y="11"/>
                        <a:pt x="218" y="0"/>
                      </a:cubicBezTo>
                    </a:path>
                  </a:pathLst>
                </a:custGeom>
                <a:solidFill>
                  <a:srgbClr val="FFFFFF"/>
                </a:solidFill>
                <a:ln w="12700">
                  <a:solidFill>
                    <a:srgbClr val="F2BF24"/>
                  </a:solidFill>
                  <a:round/>
                  <a:headEnd/>
                  <a:tailEnd/>
                </a:ln>
              </p:spPr>
              <p:txBody>
                <a:bodyPr wrap="square"/>
                <a:lstStyle/>
                <a:p>
                  <a:endParaRPr lang="de-DE" sz="1799" dirty="0"/>
                </a:p>
              </p:txBody>
            </p:sp>
            <p:sp>
              <p:nvSpPr>
                <p:cNvPr id="34" name="Freeform 22"/>
                <p:cNvSpPr>
                  <a:spLocks noChangeAspect="1"/>
                </p:cNvSpPr>
                <p:nvPr>
                  <p:custDataLst>
                    <p:tags r:id="rId25"/>
                  </p:custDataLst>
                </p:nvPr>
              </p:nvSpPr>
              <p:spPr bwMode="auto">
                <a:xfrm>
                  <a:off x="2232" y="2731"/>
                  <a:ext cx="489" cy="194"/>
                </a:xfrm>
                <a:custGeom>
                  <a:avLst/>
                  <a:gdLst>
                    <a:gd name="T0" fmla="*/ 489 w 489"/>
                    <a:gd name="T1" fmla="*/ 143 h 194"/>
                    <a:gd name="T2" fmla="*/ 81 w 489"/>
                    <a:gd name="T3" fmla="*/ 170 h 194"/>
                    <a:gd name="T4" fmla="*/ 7 w 489"/>
                    <a:gd name="T5" fmla="*/ 0 h 194"/>
                    <a:gd name="T6" fmla="*/ 0 60000 65536"/>
                    <a:gd name="T7" fmla="*/ 0 60000 65536"/>
                    <a:gd name="T8" fmla="*/ 0 60000 65536"/>
                    <a:gd name="T9" fmla="*/ 0 w 489"/>
                    <a:gd name="T10" fmla="*/ 0 h 194"/>
                    <a:gd name="T11" fmla="*/ 489 w 489"/>
                    <a:gd name="T12" fmla="*/ 194 h 194"/>
                  </a:gdLst>
                  <a:ahLst/>
                  <a:cxnLst>
                    <a:cxn ang="T6">
                      <a:pos x="T0" y="T1"/>
                    </a:cxn>
                    <a:cxn ang="T7">
                      <a:pos x="T2" y="T3"/>
                    </a:cxn>
                    <a:cxn ang="T8">
                      <a:pos x="T4" y="T5"/>
                    </a:cxn>
                  </a:cxnLst>
                  <a:rect l="T9" t="T10" r="T11" b="T12"/>
                  <a:pathLst>
                    <a:path w="489" h="194">
                      <a:moveTo>
                        <a:pt x="489" y="143"/>
                      </a:moveTo>
                      <a:cubicBezTo>
                        <a:pt x="421" y="147"/>
                        <a:pt x="161" y="194"/>
                        <a:pt x="81" y="170"/>
                      </a:cubicBezTo>
                      <a:cubicBezTo>
                        <a:pt x="0" y="147"/>
                        <a:pt x="22" y="35"/>
                        <a:pt x="7" y="0"/>
                      </a:cubicBezTo>
                    </a:path>
                  </a:pathLst>
                </a:custGeom>
                <a:solidFill>
                  <a:srgbClr val="FFFFFF"/>
                </a:solidFill>
                <a:ln w="6350">
                  <a:solidFill>
                    <a:srgbClr val="FFFA73"/>
                  </a:solidFill>
                  <a:round/>
                  <a:headEnd/>
                  <a:tailEnd/>
                </a:ln>
              </p:spPr>
              <p:txBody>
                <a:bodyPr wrap="square"/>
                <a:lstStyle/>
                <a:p>
                  <a:endParaRPr lang="de-DE" sz="1799" dirty="0"/>
                </a:p>
              </p:txBody>
            </p:sp>
            <p:sp>
              <p:nvSpPr>
                <p:cNvPr id="35" name="Freeform 23"/>
                <p:cNvSpPr>
                  <a:spLocks noChangeAspect="1"/>
                </p:cNvSpPr>
                <p:nvPr>
                  <p:custDataLst>
                    <p:tags r:id="rId26"/>
                  </p:custDataLst>
                </p:nvPr>
              </p:nvSpPr>
              <p:spPr bwMode="auto">
                <a:xfrm>
                  <a:off x="2747" y="2970"/>
                  <a:ext cx="111" cy="309"/>
                </a:xfrm>
                <a:custGeom>
                  <a:avLst/>
                  <a:gdLst>
                    <a:gd name="T0" fmla="*/ 96 w 111"/>
                    <a:gd name="T1" fmla="*/ 0 h 309"/>
                    <a:gd name="T2" fmla="*/ 3 w 111"/>
                    <a:gd name="T3" fmla="*/ 150 h 309"/>
                    <a:gd name="T4" fmla="*/ 111 w 111"/>
                    <a:gd name="T5" fmla="*/ 309 h 309"/>
                    <a:gd name="T6" fmla="*/ 0 60000 65536"/>
                    <a:gd name="T7" fmla="*/ 0 60000 65536"/>
                    <a:gd name="T8" fmla="*/ 0 60000 65536"/>
                    <a:gd name="T9" fmla="*/ 0 w 111"/>
                    <a:gd name="T10" fmla="*/ 0 h 309"/>
                    <a:gd name="T11" fmla="*/ 111 w 111"/>
                    <a:gd name="T12" fmla="*/ 309 h 309"/>
                  </a:gdLst>
                  <a:ahLst/>
                  <a:cxnLst>
                    <a:cxn ang="T6">
                      <a:pos x="T0" y="T1"/>
                    </a:cxn>
                    <a:cxn ang="T7">
                      <a:pos x="T2" y="T3"/>
                    </a:cxn>
                    <a:cxn ang="T8">
                      <a:pos x="T4" y="T5"/>
                    </a:cxn>
                  </a:cxnLst>
                  <a:rect l="T9" t="T10" r="T11" b="T12"/>
                  <a:pathLst>
                    <a:path w="111" h="309">
                      <a:moveTo>
                        <a:pt x="96" y="0"/>
                      </a:moveTo>
                      <a:cubicBezTo>
                        <a:pt x="80" y="25"/>
                        <a:pt x="0" y="99"/>
                        <a:pt x="3" y="150"/>
                      </a:cubicBezTo>
                      <a:cubicBezTo>
                        <a:pt x="6" y="202"/>
                        <a:pt x="89" y="276"/>
                        <a:pt x="111" y="309"/>
                      </a:cubicBezTo>
                    </a:path>
                  </a:pathLst>
                </a:custGeom>
                <a:solidFill>
                  <a:srgbClr val="FFFFFF"/>
                </a:solidFill>
                <a:ln w="6350">
                  <a:solidFill>
                    <a:srgbClr val="FFFA73"/>
                  </a:solidFill>
                  <a:round/>
                  <a:headEnd/>
                  <a:tailEnd/>
                </a:ln>
              </p:spPr>
              <p:txBody>
                <a:bodyPr wrap="square"/>
                <a:lstStyle/>
                <a:p>
                  <a:endParaRPr lang="de-DE" sz="1799" dirty="0"/>
                </a:p>
              </p:txBody>
            </p:sp>
            <p:sp>
              <p:nvSpPr>
                <p:cNvPr id="36" name="Freeform 24"/>
                <p:cNvSpPr>
                  <a:spLocks noChangeAspect="1"/>
                </p:cNvSpPr>
                <p:nvPr>
                  <p:custDataLst>
                    <p:tags r:id="rId27"/>
                  </p:custDataLst>
                </p:nvPr>
              </p:nvSpPr>
              <p:spPr bwMode="auto">
                <a:xfrm>
                  <a:off x="2261" y="2883"/>
                  <a:ext cx="360" cy="228"/>
                </a:xfrm>
                <a:custGeom>
                  <a:avLst/>
                  <a:gdLst>
                    <a:gd name="T0" fmla="*/ 0 w 6633"/>
                    <a:gd name="T1" fmla="*/ 0 h 4642"/>
                    <a:gd name="T2" fmla="*/ 0 w 6633"/>
                    <a:gd name="T3" fmla="*/ 0 h 4642"/>
                    <a:gd name="T4" fmla="*/ 0 w 6633"/>
                    <a:gd name="T5" fmla="*/ 0 h 4642"/>
                    <a:gd name="T6" fmla="*/ 0 w 6633"/>
                    <a:gd name="T7" fmla="*/ 0 h 4642"/>
                    <a:gd name="T8" fmla="*/ 0 w 6633"/>
                    <a:gd name="T9" fmla="*/ 0 h 4642"/>
                    <a:gd name="T10" fmla="*/ 0 w 6633"/>
                    <a:gd name="T11" fmla="*/ 0 h 4642"/>
                    <a:gd name="T12" fmla="*/ 0 w 6633"/>
                    <a:gd name="T13" fmla="*/ 0 h 4642"/>
                    <a:gd name="T14" fmla="*/ 0 w 6633"/>
                    <a:gd name="T15" fmla="*/ 0 h 4642"/>
                    <a:gd name="T16" fmla="*/ 0 60000 65536"/>
                    <a:gd name="T17" fmla="*/ 0 60000 65536"/>
                    <a:gd name="T18" fmla="*/ 0 60000 65536"/>
                    <a:gd name="T19" fmla="*/ 0 60000 65536"/>
                    <a:gd name="T20" fmla="*/ 0 60000 65536"/>
                    <a:gd name="T21" fmla="*/ 0 60000 65536"/>
                    <a:gd name="T22" fmla="*/ 0 60000 65536"/>
                    <a:gd name="T23" fmla="*/ 0 60000 65536"/>
                    <a:gd name="T24" fmla="*/ 0 w 6633"/>
                    <a:gd name="T25" fmla="*/ 0 h 4642"/>
                    <a:gd name="T26" fmla="*/ 6633 w 6633"/>
                    <a:gd name="T27" fmla="*/ 4642 h 46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33" h="4642">
                      <a:moveTo>
                        <a:pt x="980" y="676"/>
                      </a:moveTo>
                      <a:cubicBezTo>
                        <a:pt x="1871" y="676"/>
                        <a:pt x="2750" y="829"/>
                        <a:pt x="3603" y="778"/>
                      </a:cubicBezTo>
                      <a:cubicBezTo>
                        <a:pt x="4456" y="727"/>
                        <a:pt x="6124" y="0"/>
                        <a:pt x="6378" y="395"/>
                      </a:cubicBezTo>
                      <a:cubicBezTo>
                        <a:pt x="6633" y="791"/>
                        <a:pt x="5716" y="2627"/>
                        <a:pt x="5131" y="3175"/>
                      </a:cubicBezTo>
                      <a:cubicBezTo>
                        <a:pt x="4583" y="3736"/>
                        <a:pt x="3527" y="3571"/>
                        <a:pt x="2839" y="3711"/>
                      </a:cubicBezTo>
                      <a:cubicBezTo>
                        <a:pt x="2139" y="3915"/>
                        <a:pt x="1400" y="4642"/>
                        <a:pt x="929" y="4425"/>
                      </a:cubicBezTo>
                      <a:cubicBezTo>
                        <a:pt x="458" y="4208"/>
                        <a:pt x="0" y="3061"/>
                        <a:pt x="13" y="2436"/>
                      </a:cubicBezTo>
                      <a:cubicBezTo>
                        <a:pt x="25" y="1811"/>
                        <a:pt x="776" y="1046"/>
                        <a:pt x="980" y="676"/>
                      </a:cubicBezTo>
                    </a:path>
                  </a:pathLst>
                </a:custGeom>
                <a:solidFill>
                  <a:srgbClr val="A7CC95"/>
                </a:solidFill>
                <a:ln w="0">
                  <a:noFill/>
                  <a:round/>
                  <a:headEnd/>
                  <a:tailEnd/>
                </a:ln>
              </p:spPr>
              <p:txBody>
                <a:bodyPr wrap="square"/>
                <a:lstStyle/>
                <a:p>
                  <a:endParaRPr lang="de-DE" sz="1799" dirty="0"/>
                </a:p>
              </p:txBody>
            </p:sp>
            <p:sp>
              <p:nvSpPr>
                <p:cNvPr id="37" name="Freeform 25"/>
                <p:cNvSpPr>
                  <a:spLocks noChangeAspect="1"/>
                </p:cNvSpPr>
                <p:nvPr>
                  <p:custDataLst>
                    <p:tags r:id="rId28"/>
                  </p:custDataLst>
                </p:nvPr>
              </p:nvSpPr>
              <p:spPr bwMode="auto">
                <a:xfrm>
                  <a:off x="2273" y="2756"/>
                  <a:ext cx="359" cy="136"/>
                </a:xfrm>
                <a:custGeom>
                  <a:avLst/>
                  <a:gdLst>
                    <a:gd name="T0" fmla="*/ 40 w 359"/>
                    <a:gd name="T1" fmla="*/ 132 h 136"/>
                    <a:gd name="T2" fmla="*/ 235 w 359"/>
                    <a:gd name="T3" fmla="*/ 136 h 136"/>
                    <a:gd name="T4" fmla="*/ 279 w 359"/>
                    <a:gd name="T5" fmla="*/ 107 h 136"/>
                    <a:gd name="T6" fmla="*/ 359 w 359"/>
                    <a:gd name="T7" fmla="*/ 107 h 136"/>
                    <a:gd name="T8" fmla="*/ 359 w 359"/>
                    <a:gd name="T9" fmla="*/ 72 h 136"/>
                    <a:gd name="T10" fmla="*/ 279 w 359"/>
                    <a:gd name="T11" fmla="*/ 35 h 136"/>
                    <a:gd name="T12" fmla="*/ 239 w 359"/>
                    <a:gd name="T13" fmla="*/ 72 h 136"/>
                    <a:gd name="T14" fmla="*/ 239 w 359"/>
                    <a:gd name="T15" fmla="*/ 35 h 136"/>
                    <a:gd name="T16" fmla="*/ 199 w 359"/>
                    <a:gd name="T17" fmla="*/ 0 h 136"/>
                    <a:gd name="T18" fmla="*/ 160 w 359"/>
                    <a:gd name="T19" fmla="*/ 35 h 136"/>
                    <a:gd name="T20" fmla="*/ 120 w 359"/>
                    <a:gd name="T21" fmla="*/ 35 h 136"/>
                    <a:gd name="T22" fmla="*/ 40 w 359"/>
                    <a:gd name="T23" fmla="*/ 35 h 136"/>
                    <a:gd name="T24" fmla="*/ 0 w 359"/>
                    <a:gd name="T25" fmla="*/ 72 h 136"/>
                    <a:gd name="T26" fmla="*/ 40 w 359"/>
                    <a:gd name="T27" fmla="*/ 132 h 1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9"/>
                    <a:gd name="T43" fmla="*/ 0 h 136"/>
                    <a:gd name="T44" fmla="*/ 359 w 359"/>
                    <a:gd name="T45" fmla="*/ 136 h 1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9" h="136">
                      <a:moveTo>
                        <a:pt x="40" y="132"/>
                      </a:moveTo>
                      <a:lnTo>
                        <a:pt x="235" y="136"/>
                      </a:lnTo>
                      <a:lnTo>
                        <a:pt x="279" y="107"/>
                      </a:lnTo>
                      <a:lnTo>
                        <a:pt x="359" y="107"/>
                      </a:lnTo>
                      <a:lnTo>
                        <a:pt x="359" y="72"/>
                      </a:lnTo>
                      <a:lnTo>
                        <a:pt x="279" y="35"/>
                      </a:lnTo>
                      <a:lnTo>
                        <a:pt x="239" y="72"/>
                      </a:lnTo>
                      <a:lnTo>
                        <a:pt x="239" y="35"/>
                      </a:lnTo>
                      <a:lnTo>
                        <a:pt x="199" y="0"/>
                      </a:lnTo>
                      <a:lnTo>
                        <a:pt x="160" y="35"/>
                      </a:lnTo>
                      <a:lnTo>
                        <a:pt x="120" y="35"/>
                      </a:lnTo>
                      <a:lnTo>
                        <a:pt x="40" y="35"/>
                      </a:lnTo>
                      <a:lnTo>
                        <a:pt x="0" y="72"/>
                      </a:lnTo>
                      <a:lnTo>
                        <a:pt x="40" y="132"/>
                      </a:lnTo>
                      <a:close/>
                    </a:path>
                  </a:pathLst>
                </a:custGeom>
                <a:solidFill>
                  <a:srgbClr val="C0C0C0"/>
                </a:solidFill>
                <a:ln w="9525">
                  <a:noFill/>
                  <a:round/>
                  <a:headEnd/>
                  <a:tailEnd/>
                </a:ln>
              </p:spPr>
              <p:txBody>
                <a:bodyPr wrap="square"/>
                <a:lstStyle/>
                <a:p>
                  <a:endParaRPr lang="de-DE" sz="1799" dirty="0"/>
                </a:p>
              </p:txBody>
            </p:sp>
            <p:sp>
              <p:nvSpPr>
                <p:cNvPr id="38" name="Freeform 26"/>
                <p:cNvSpPr>
                  <a:spLocks noChangeAspect="1"/>
                </p:cNvSpPr>
                <p:nvPr>
                  <p:custDataLst>
                    <p:tags r:id="rId29"/>
                  </p:custDataLst>
                </p:nvPr>
              </p:nvSpPr>
              <p:spPr bwMode="auto">
                <a:xfrm>
                  <a:off x="2472" y="3080"/>
                  <a:ext cx="187" cy="201"/>
                </a:xfrm>
                <a:custGeom>
                  <a:avLst/>
                  <a:gdLst>
                    <a:gd name="T0" fmla="*/ 0 w 187"/>
                    <a:gd name="T1" fmla="*/ 0 h 201"/>
                    <a:gd name="T2" fmla="*/ 79 w 187"/>
                    <a:gd name="T3" fmla="*/ 201 h 201"/>
                    <a:gd name="T4" fmla="*/ 0 60000 65536"/>
                    <a:gd name="T5" fmla="*/ 0 60000 65536"/>
                    <a:gd name="T6" fmla="*/ 0 w 187"/>
                    <a:gd name="T7" fmla="*/ 0 h 201"/>
                    <a:gd name="T8" fmla="*/ 187 w 187"/>
                    <a:gd name="T9" fmla="*/ 201 h 201"/>
                  </a:gdLst>
                  <a:ahLst/>
                  <a:cxnLst>
                    <a:cxn ang="T4">
                      <a:pos x="T0" y="T1"/>
                    </a:cxn>
                    <a:cxn ang="T5">
                      <a:pos x="T2" y="T3"/>
                    </a:cxn>
                  </a:cxnLst>
                  <a:rect l="T6" t="T7" r="T8" b="T9"/>
                  <a:pathLst>
                    <a:path w="187" h="201">
                      <a:moveTo>
                        <a:pt x="0" y="0"/>
                      </a:moveTo>
                      <a:cubicBezTo>
                        <a:pt x="187" y="92"/>
                        <a:pt x="63" y="159"/>
                        <a:pt x="79" y="201"/>
                      </a:cubicBezTo>
                    </a:path>
                  </a:pathLst>
                </a:custGeom>
                <a:solidFill>
                  <a:srgbClr val="FFFFFF"/>
                </a:solidFill>
                <a:ln w="4763" cap="rnd">
                  <a:solidFill>
                    <a:srgbClr val="FFFA73"/>
                  </a:solidFill>
                  <a:round/>
                  <a:headEnd/>
                  <a:tailEnd/>
                </a:ln>
              </p:spPr>
              <p:txBody>
                <a:bodyPr wrap="square"/>
                <a:lstStyle/>
                <a:p>
                  <a:endParaRPr lang="de-DE" sz="1799" dirty="0"/>
                </a:p>
              </p:txBody>
            </p:sp>
            <p:sp>
              <p:nvSpPr>
                <p:cNvPr id="39" name="Freeform 27"/>
                <p:cNvSpPr>
                  <a:spLocks noChangeAspect="1"/>
                </p:cNvSpPr>
                <p:nvPr>
                  <p:custDataLst>
                    <p:tags r:id="rId30"/>
                  </p:custDataLst>
                </p:nvPr>
              </p:nvSpPr>
              <p:spPr bwMode="auto">
                <a:xfrm>
                  <a:off x="2754" y="3071"/>
                  <a:ext cx="157" cy="159"/>
                </a:xfrm>
                <a:custGeom>
                  <a:avLst/>
                  <a:gdLst>
                    <a:gd name="T0" fmla="*/ 0 w 2891"/>
                    <a:gd name="T1" fmla="*/ 0 h 3225"/>
                    <a:gd name="T2" fmla="*/ 0 w 2891"/>
                    <a:gd name="T3" fmla="*/ 0 h 3225"/>
                    <a:gd name="T4" fmla="*/ 0 w 2891"/>
                    <a:gd name="T5" fmla="*/ 0 h 3225"/>
                    <a:gd name="T6" fmla="*/ 0 w 2891"/>
                    <a:gd name="T7" fmla="*/ 0 h 3225"/>
                    <a:gd name="T8" fmla="*/ 0 w 2891"/>
                    <a:gd name="T9" fmla="*/ 0 h 3225"/>
                    <a:gd name="T10" fmla="*/ 0 60000 65536"/>
                    <a:gd name="T11" fmla="*/ 0 60000 65536"/>
                    <a:gd name="T12" fmla="*/ 0 60000 65536"/>
                    <a:gd name="T13" fmla="*/ 0 60000 65536"/>
                    <a:gd name="T14" fmla="*/ 0 60000 65536"/>
                    <a:gd name="T15" fmla="*/ 0 w 2891"/>
                    <a:gd name="T16" fmla="*/ 0 h 3225"/>
                    <a:gd name="T17" fmla="*/ 2891 w 2891"/>
                    <a:gd name="T18" fmla="*/ 3225 h 3225"/>
                  </a:gdLst>
                  <a:ahLst/>
                  <a:cxnLst>
                    <a:cxn ang="T10">
                      <a:pos x="T0" y="T1"/>
                    </a:cxn>
                    <a:cxn ang="T11">
                      <a:pos x="T2" y="T3"/>
                    </a:cxn>
                    <a:cxn ang="T12">
                      <a:pos x="T4" y="T5"/>
                    </a:cxn>
                    <a:cxn ang="T13">
                      <a:pos x="T6" y="T7"/>
                    </a:cxn>
                    <a:cxn ang="T14">
                      <a:pos x="T8" y="T9"/>
                    </a:cxn>
                  </a:cxnLst>
                  <a:rect l="T15" t="T16" r="T17" b="T18"/>
                  <a:pathLst>
                    <a:path w="2891" h="3225">
                      <a:moveTo>
                        <a:pt x="688" y="179"/>
                      </a:moveTo>
                      <a:cubicBezTo>
                        <a:pt x="229" y="0"/>
                        <a:pt x="0" y="816"/>
                        <a:pt x="114" y="1326"/>
                      </a:cubicBezTo>
                      <a:cubicBezTo>
                        <a:pt x="242" y="1811"/>
                        <a:pt x="942" y="3073"/>
                        <a:pt x="1376" y="3225"/>
                      </a:cubicBezTo>
                      <a:lnTo>
                        <a:pt x="2891" y="2384"/>
                      </a:lnTo>
                      <a:lnTo>
                        <a:pt x="688" y="179"/>
                      </a:lnTo>
                      <a:close/>
                    </a:path>
                  </a:pathLst>
                </a:custGeom>
                <a:solidFill>
                  <a:srgbClr val="A7CC95"/>
                </a:solidFill>
                <a:ln w="0">
                  <a:noFill/>
                  <a:round/>
                  <a:headEnd/>
                  <a:tailEnd/>
                </a:ln>
              </p:spPr>
              <p:txBody>
                <a:bodyPr wrap="square"/>
                <a:lstStyle/>
                <a:p>
                  <a:endParaRPr lang="de-DE" sz="1799" dirty="0"/>
                </a:p>
              </p:txBody>
            </p:sp>
            <p:sp>
              <p:nvSpPr>
                <p:cNvPr id="40" name="Freeform 28"/>
                <p:cNvSpPr>
                  <a:spLocks noChangeAspect="1"/>
                </p:cNvSpPr>
                <p:nvPr>
                  <p:custDataLst>
                    <p:tags r:id="rId31"/>
                  </p:custDataLst>
                </p:nvPr>
              </p:nvSpPr>
              <p:spPr bwMode="auto">
                <a:xfrm>
                  <a:off x="2630" y="3157"/>
                  <a:ext cx="215" cy="110"/>
                </a:xfrm>
                <a:custGeom>
                  <a:avLst/>
                  <a:gdLst>
                    <a:gd name="T0" fmla="*/ 0 w 3950"/>
                    <a:gd name="T1" fmla="*/ 0 h 2225"/>
                    <a:gd name="T2" fmla="*/ 0 w 3950"/>
                    <a:gd name="T3" fmla="*/ 0 h 2225"/>
                    <a:gd name="T4" fmla="*/ 0 w 3950"/>
                    <a:gd name="T5" fmla="*/ 0 h 2225"/>
                    <a:gd name="T6" fmla="*/ 0 w 3950"/>
                    <a:gd name="T7" fmla="*/ 0 h 2225"/>
                    <a:gd name="T8" fmla="*/ 0 w 3950"/>
                    <a:gd name="T9" fmla="*/ 0 h 2225"/>
                    <a:gd name="T10" fmla="*/ 0 60000 65536"/>
                    <a:gd name="T11" fmla="*/ 0 60000 65536"/>
                    <a:gd name="T12" fmla="*/ 0 60000 65536"/>
                    <a:gd name="T13" fmla="*/ 0 60000 65536"/>
                    <a:gd name="T14" fmla="*/ 0 60000 65536"/>
                    <a:gd name="T15" fmla="*/ 0 w 3950"/>
                    <a:gd name="T16" fmla="*/ 0 h 2225"/>
                    <a:gd name="T17" fmla="*/ 3950 w 3950"/>
                    <a:gd name="T18" fmla="*/ 2225 h 2225"/>
                  </a:gdLst>
                  <a:ahLst/>
                  <a:cxnLst>
                    <a:cxn ang="T10">
                      <a:pos x="T0" y="T1"/>
                    </a:cxn>
                    <a:cxn ang="T11">
                      <a:pos x="T2" y="T3"/>
                    </a:cxn>
                    <a:cxn ang="T12">
                      <a:pos x="T4" y="T5"/>
                    </a:cxn>
                    <a:cxn ang="T13">
                      <a:pos x="T6" y="T7"/>
                    </a:cxn>
                    <a:cxn ang="T14">
                      <a:pos x="T8" y="T9"/>
                    </a:cxn>
                  </a:cxnLst>
                  <a:rect l="T15" t="T16" r="T17" b="T18"/>
                  <a:pathLst>
                    <a:path w="3950" h="2225">
                      <a:moveTo>
                        <a:pt x="2153" y="26"/>
                      </a:moveTo>
                      <a:cubicBezTo>
                        <a:pt x="1669" y="267"/>
                        <a:pt x="968" y="1018"/>
                        <a:pt x="484" y="1107"/>
                      </a:cubicBezTo>
                      <a:cubicBezTo>
                        <a:pt x="0" y="1196"/>
                        <a:pt x="1006" y="1958"/>
                        <a:pt x="1503" y="2098"/>
                      </a:cubicBezTo>
                      <a:cubicBezTo>
                        <a:pt x="2013" y="2225"/>
                        <a:pt x="3950" y="2047"/>
                        <a:pt x="3542" y="1895"/>
                      </a:cubicBezTo>
                      <a:cubicBezTo>
                        <a:pt x="3134" y="1742"/>
                        <a:pt x="2191" y="0"/>
                        <a:pt x="2153" y="26"/>
                      </a:cubicBezTo>
                    </a:path>
                  </a:pathLst>
                </a:custGeom>
                <a:solidFill>
                  <a:srgbClr val="A7CC95"/>
                </a:solidFill>
                <a:ln w="0">
                  <a:noFill/>
                  <a:round/>
                  <a:headEnd/>
                  <a:tailEnd/>
                </a:ln>
              </p:spPr>
              <p:txBody>
                <a:bodyPr wrap="square"/>
                <a:lstStyle/>
                <a:p>
                  <a:endParaRPr lang="de-DE" sz="1799" dirty="0"/>
                </a:p>
              </p:txBody>
            </p:sp>
            <p:grpSp>
              <p:nvGrpSpPr>
                <p:cNvPr id="41" name="Group 29"/>
                <p:cNvGrpSpPr>
                  <a:grpSpLocks noChangeAspect="1"/>
                </p:cNvGrpSpPr>
                <p:nvPr/>
              </p:nvGrpSpPr>
              <p:grpSpPr bwMode="auto">
                <a:xfrm>
                  <a:off x="2832" y="2756"/>
                  <a:ext cx="75" cy="60"/>
                  <a:chOff x="2832" y="2710"/>
                  <a:chExt cx="75" cy="60"/>
                </a:xfrm>
              </p:grpSpPr>
              <p:sp>
                <p:nvSpPr>
                  <p:cNvPr id="73" name="Freeform 30"/>
                  <p:cNvSpPr>
                    <a:spLocks noChangeAspect="1"/>
                  </p:cNvSpPr>
                  <p:nvPr/>
                </p:nvSpPr>
                <p:spPr bwMode="auto">
                  <a:xfrm>
                    <a:off x="2832" y="2710"/>
                    <a:ext cx="75" cy="60"/>
                  </a:xfrm>
                  <a:custGeom>
                    <a:avLst/>
                    <a:gdLst>
                      <a:gd name="T0" fmla="*/ 38 w 75"/>
                      <a:gd name="T1" fmla="*/ 0 h 60"/>
                      <a:gd name="T2" fmla="*/ 0 w 75"/>
                      <a:gd name="T3" fmla="*/ 60 h 60"/>
                      <a:gd name="T4" fmla="*/ 75 w 75"/>
                      <a:gd name="T5" fmla="*/ 60 h 60"/>
                      <a:gd name="T6" fmla="*/ 38 w 75"/>
                      <a:gd name="T7" fmla="*/ 0 h 60"/>
                      <a:gd name="T8" fmla="*/ 0 60000 65536"/>
                      <a:gd name="T9" fmla="*/ 0 60000 65536"/>
                      <a:gd name="T10" fmla="*/ 0 60000 65536"/>
                      <a:gd name="T11" fmla="*/ 0 60000 65536"/>
                      <a:gd name="T12" fmla="*/ 0 w 75"/>
                      <a:gd name="T13" fmla="*/ 0 h 60"/>
                      <a:gd name="T14" fmla="*/ 75 w 75"/>
                      <a:gd name="T15" fmla="*/ 60 h 60"/>
                    </a:gdLst>
                    <a:ahLst/>
                    <a:cxnLst>
                      <a:cxn ang="T8">
                        <a:pos x="T0" y="T1"/>
                      </a:cxn>
                      <a:cxn ang="T9">
                        <a:pos x="T2" y="T3"/>
                      </a:cxn>
                      <a:cxn ang="T10">
                        <a:pos x="T4" y="T5"/>
                      </a:cxn>
                      <a:cxn ang="T11">
                        <a:pos x="T6" y="T7"/>
                      </a:cxn>
                    </a:cxnLst>
                    <a:rect l="T12" t="T13" r="T14" b="T15"/>
                    <a:pathLst>
                      <a:path w="75" h="60">
                        <a:moveTo>
                          <a:pt x="38" y="0"/>
                        </a:moveTo>
                        <a:lnTo>
                          <a:pt x="0" y="60"/>
                        </a:lnTo>
                        <a:lnTo>
                          <a:pt x="75" y="60"/>
                        </a:lnTo>
                        <a:lnTo>
                          <a:pt x="38" y="0"/>
                        </a:lnTo>
                        <a:close/>
                      </a:path>
                    </a:pathLst>
                  </a:custGeom>
                  <a:solidFill>
                    <a:srgbClr val="FFFFFF"/>
                  </a:solidFill>
                  <a:ln w="9525">
                    <a:noFill/>
                    <a:round/>
                    <a:headEnd/>
                    <a:tailEnd/>
                  </a:ln>
                </p:spPr>
                <p:txBody>
                  <a:bodyPr wrap="square"/>
                  <a:lstStyle/>
                  <a:p>
                    <a:endParaRPr lang="de-DE" sz="1799" dirty="0"/>
                  </a:p>
                </p:txBody>
              </p:sp>
              <p:sp>
                <p:nvSpPr>
                  <p:cNvPr id="74" name="Freeform 31"/>
                  <p:cNvSpPr>
                    <a:spLocks noChangeAspect="1"/>
                  </p:cNvSpPr>
                  <p:nvPr/>
                </p:nvSpPr>
                <p:spPr bwMode="auto">
                  <a:xfrm>
                    <a:off x="2832" y="2710"/>
                    <a:ext cx="75" cy="60"/>
                  </a:xfrm>
                  <a:custGeom>
                    <a:avLst/>
                    <a:gdLst>
                      <a:gd name="T0" fmla="*/ 38 w 75"/>
                      <a:gd name="T1" fmla="*/ 0 h 60"/>
                      <a:gd name="T2" fmla="*/ 0 w 75"/>
                      <a:gd name="T3" fmla="*/ 60 h 60"/>
                      <a:gd name="T4" fmla="*/ 75 w 75"/>
                      <a:gd name="T5" fmla="*/ 60 h 60"/>
                      <a:gd name="T6" fmla="*/ 38 w 75"/>
                      <a:gd name="T7" fmla="*/ 0 h 60"/>
                      <a:gd name="T8" fmla="*/ 0 60000 65536"/>
                      <a:gd name="T9" fmla="*/ 0 60000 65536"/>
                      <a:gd name="T10" fmla="*/ 0 60000 65536"/>
                      <a:gd name="T11" fmla="*/ 0 60000 65536"/>
                      <a:gd name="T12" fmla="*/ 0 w 75"/>
                      <a:gd name="T13" fmla="*/ 0 h 60"/>
                      <a:gd name="T14" fmla="*/ 75 w 75"/>
                      <a:gd name="T15" fmla="*/ 60 h 60"/>
                    </a:gdLst>
                    <a:ahLst/>
                    <a:cxnLst>
                      <a:cxn ang="T8">
                        <a:pos x="T0" y="T1"/>
                      </a:cxn>
                      <a:cxn ang="T9">
                        <a:pos x="T2" y="T3"/>
                      </a:cxn>
                      <a:cxn ang="T10">
                        <a:pos x="T4" y="T5"/>
                      </a:cxn>
                      <a:cxn ang="T11">
                        <a:pos x="T6" y="T7"/>
                      </a:cxn>
                    </a:cxnLst>
                    <a:rect l="T12" t="T13" r="T14" b="T15"/>
                    <a:pathLst>
                      <a:path w="75" h="60">
                        <a:moveTo>
                          <a:pt x="38" y="0"/>
                        </a:moveTo>
                        <a:lnTo>
                          <a:pt x="0" y="60"/>
                        </a:lnTo>
                        <a:lnTo>
                          <a:pt x="75" y="60"/>
                        </a:lnTo>
                        <a:lnTo>
                          <a:pt x="38" y="0"/>
                        </a:lnTo>
                        <a:close/>
                      </a:path>
                    </a:pathLst>
                  </a:custGeom>
                  <a:solidFill>
                    <a:srgbClr val="FFFFFF"/>
                  </a:solidFill>
                  <a:ln w="14288" cap="rnd">
                    <a:solidFill>
                      <a:srgbClr val="FF0000"/>
                    </a:solidFill>
                    <a:round/>
                    <a:headEnd/>
                    <a:tailEnd/>
                  </a:ln>
                </p:spPr>
                <p:txBody>
                  <a:bodyPr wrap="square"/>
                  <a:lstStyle/>
                  <a:p>
                    <a:endParaRPr lang="de-DE" sz="1799" dirty="0"/>
                  </a:p>
                </p:txBody>
              </p:sp>
            </p:grpSp>
            <p:sp>
              <p:nvSpPr>
                <p:cNvPr id="42" name="Rectangle 32"/>
                <p:cNvSpPr>
                  <a:spLocks noChangeAspect="1" noChangeArrowheads="1"/>
                </p:cNvSpPr>
                <p:nvPr>
                  <p:custDataLst>
                    <p:tags r:id="rId32"/>
                  </p:custDataLst>
                </p:nvPr>
              </p:nvSpPr>
              <p:spPr bwMode="auto">
                <a:xfrm>
                  <a:off x="2861" y="2768"/>
                  <a:ext cx="17" cy="89"/>
                </a:xfrm>
                <a:prstGeom prst="rect">
                  <a:avLst/>
                </a:prstGeom>
                <a:solidFill>
                  <a:srgbClr val="FFFFFF"/>
                </a:solidFill>
                <a:ln w="9525">
                  <a:noFill/>
                  <a:miter lim="800000"/>
                  <a:headEnd/>
                  <a:tailEnd/>
                </a:ln>
              </p:spPr>
              <p:txBody>
                <a:bodyPr wrap="none" lIns="0" tIns="0" rIns="0" bIns="0">
                  <a:spAutoFit/>
                </a:bodyPr>
                <a:lstStyle/>
                <a:p>
                  <a:pPr algn="ctr" eaLnBrk="0" hangingPunct="0"/>
                  <a:r>
                    <a:rPr lang="de-DE" sz="400" b="1" noProof="1">
                      <a:solidFill>
                        <a:srgbClr val="000000"/>
                      </a:solidFill>
                    </a:rPr>
                    <a:t>!</a:t>
                  </a:r>
                </a:p>
              </p:txBody>
            </p:sp>
            <p:sp>
              <p:nvSpPr>
                <p:cNvPr id="43" name="Freeform 33"/>
                <p:cNvSpPr>
                  <a:spLocks noChangeAspect="1" noEditPoints="1"/>
                </p:cNvSpPr>
                <p:nvPr>
                  <p:custDataLst>
                    <p:tags r:id="rId33"/>
                  </p:custDataLst>
                </p:nvPr>
              </p:nvSpPr>
              <p:spPr bwMode="auto">
                <a:xfrm>
                  <a:off x="2553" y="2931"/>
                  <a:ext cx="533" cy="324"/>
                </a:xfrm>
                <a:custGeom>
                  <a:avLst/>
                  <a:gdLst>
                    <a:gd name="T0" fmla="*/ 9 w 533"/>
                    <a:gd name="T1" fmla="*/ 127 h 324"/>
                    <a:gd name="T2" fmla="*/ 6 w 533"/>
                    <a:gd name="T3" fmla="*/ 132 h 324"/>
                    <a:gd name="T4" fmla="*/ 26 w 533"/>
                    <a:gd name="T5" fmla="*/ 115 h 324"/>
                    <a:gd name="T6" fmla="*/ 20 w 533"/>
                    <a:gd name="T7" fmla="*/ 119 h 324"/>
                    <a:gd name="T8" fmla="*/ 47 w 533"/>
                    <a:gd name="T9" fmla="*/ 102 h 324"/>
                    <a:gd name="T10" fmla="*/ 65 w 533"/>
                    <a:gd name="T11" fmla="*/ 81 h 324"/>
                    <a:gd name="T12" fmla="*/ 60 w 533"/>
                    <a:gd name="T13" fmla="*/ 90 h 324"/>
                    <a:gd name="T14" fmla="*/ 89 w 533"/>
                    <a:gd name="T15" fmla="*/ 66 h 324"/>
                    <a:gd name="T16" fmla="*/ 98 w 533"/>
                    <a:gd name="T17" fmla="*/ 56 h 324"/>
                    <a:gd name="T18" fmla="*/ 100 w 533"/>
                    <a:gd name="T19" fmla="*/ 58 h 324"/>
                    <a:gd name="T20" fmla="*/ 126 w 533"/>
                    <a:gd name="T21" fmla="*/ 38 h 324"/>
                    <a:gd name="T22" fmla="*/ 118 w 533"/>
                    <a:gd name="T23" fmla="*/ 46 h 324"/>
                    <a:gd name="T24" fmla="*/ 152 w 533"/>
                    <a:gd name="T25" fmla="*/ 28 h 324"/>
                    <a:gd name="T26" fmla="*/ 170 w 533"/>
                    <a:gd name="T27" fmla="*/ 17 h 324"/>
                    <a:gd name="T28" fmla="*/ 160 w 533"/>
                    <a:gd name="T29" fmla="*/ 21 h 324"/>
                    <a:gd name="T30" fmla="*/ 196 w 533"/>
                    <a:gd name="T31" fmla="*/ 12 h 324"/>
                    <a:gd name="T32" fmla="*/ 222 w 533"/>
                    <a:gd name="T33" fmla="*/ 3 h 324"/>
                    <a:gd name="T34" fmla="*/ 209 w 533"/>
                    <a:gd name="T35" fmla="*/ 9 h 324"/>
                    <a:gd name="T36" fmla="*/ 248 w 533"/>
                    <a:gd name="T37" fmla="*/ 1 h 324"/>
                    <a:gd name="T38" fmla="*/ 233 w 533"/>
                    <a:gd name="T39" fmla="*/ 2 h 324"/>
                    <a:gd name="T40" fmla="*/ 266 w 533"/>
                    <a:gd name="T41" fmla="*/ 3 h 324"/>
                    <a:gd name="T42" fmla="*/ 299 w 533"/>
                    <a:gd name="T43" fmla="*/ 2 h 324"/>
                    <a:gd name="T44" fmla="*/ 310 w 533"/>
                    <a:gd name="T45" fmla="*/ 3 h 324"/>
                    <a:gd name="T46" fmla="*/ 309 w 533"/>
                    <a:gd name="T47" fmla="*/ 6 h 324"/>
                    <a:gd name="T48" fmla="*/ 347 w 533"/>
                    <a:gd name="T49" fmla="*/ 15 h 324"/>
                    <a:gd name="T50" fmla="*/ 364 w 533"/>
                    <a:gd name="T51" fmla="*/ 18 h 324"/>
                    <a:gd name="T52" fmla="*/ 363 w 533"/>
                    <a:gd name="T53" fmla="*/ 21 h 324"/>
                    <a:gd name="T54" fmla="*/ 391 w 533"/>
                    <a:gd name="T55" fmla="*/ 31 h 324"/>
                    <a:gd name="T56" fmla="*/ 380 w 533"/>
                    <a:gd name="T57" fmla="*/ 29 h 324"/>
                    <a:gd name="T58" fmla="*/ 413 w 533"/>
                    <a:gd name="T59" fmla="*/ 48 h 324"/>
                    <a:gd name="T60" fmla="*/ 402 w 533"/>
                    <a:gd name="T61" fmla="*/ 39 h 324"/>
                    <a:gd name="T62" fmla="*/ 428 w 533"/>
                    <a:gd name="T63" fmla="*/ 67 h 324"/>
                    <a:gd name="T64" fmla="*/ 437 w 533"/>
                    <a:gd name="T65" fmla="*/ 73 h 324"/>
                    <a:gd name="T66" fmla="*/ 439 w 533"/>
                    <a:gd name="T67" fmla="*/ 81 h 324"/>
                    <a:gd name="T68" fmla="*/ 457 w 533"/>
                    <a:gd name="T69" fmla="*/ 103 h 324"/>
                    <a:gd name="T70" fmla="*/ 451 w 533"/>
                    <a:gd name="T71" fmla="*/ 93 h 324"/>
                    <a:gd name="T72" fmla="*/ 461 w 533"/>
                    <a:gd name="T73" fmla="*/ 117 h 324"/>
                    <a:gd name="T74" fmla="*/ 478 w 533"/>
                    <a:gd name="T75" fmla="*/ 146 h 324"/>
                    <a:gd name="T76" fmla="*/ 482 w 533"/>
                    <a:gd name="T77" fmla="*/ 156 h 324"/>
                    <a:gd name="T78" fmla="*/ 478 w 533"/>
                    <a:gd name="T79" fmla="*/ 157 h 324"/>
                    <a:gd name="T80" fmla="*/ 490 w 533"/>
                    <a:gd name="T81" fmla="*/ 191 h 324"/>
                    <a:gd name="T82" fmla="*/ 498 w 533"/>
                    <a:gd name="T83" fmla="*/ 206 h 324"/>
                    <a:gd name="T84" fmla="*/ 496 w 533"/>
                    <a:gd name="T85" fmla="*/ 200 h 324"/>
                    <a:gd name="T86" fmla="*/ 501 w 533"/>
                    <a:gd name="T87" fmla="*/ 232 h 324"/>
                    <a:gd name="T88" fmla="*/ 511 w 533"/>
                    <a:gd name="T89" fmla="*/ 257 h 324"/>
                    <a:gd name="T90" fmla="*/ 514 w 533"/>
                    <a:gd name="T91" fmla="*/ 267 h 324"/>
                    <a:gd name="T92" fmla="*/ 513 w 533"/>
                    <a:gd name="T93" fmla="*/ 279 h 324"/>
                    <a:gd name="T94" fmla="*/ 522 w 533"/>
                    <a:gd name="T95" fmla="*/ 294 h 324"/>
                    <a:gd name="T96" fmla="*/ 518 w 533"/>
                    <a:gd name="T97" fmla="*/ 295 h 324"/>
                    <a:gd name="T98" fmla="*/ 530 w 533"/>
                    <a:gd name="T99" fmla="*/ 316 h 324"/>
                    <a:gd name="T100" fmla="*/ 527 w 533"/>
                    <a:gd name="T101" fmla="*/ 318 h 3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33"/>
                    <a:gd name="T154" fmla="*/ 0 h 324"/>
                    <a:gd name="T155" fmla="*/ 533 w 533"/>
                    <a:gd name="T156" fmla="*/ 324 h 32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33" h="324">
                      <a:moveTo>
                        <a:pt x="0" y="132"/>
                      </a:moveTo>
                      <a:lnTo>
                        <a:pt x="2" y="131"/>
                      </a:lnTo>
                      <a:lnTo>
                        <a:pt x="4" y="129"/>
                      </a:lnTo>
                      <a:lnTo>
                        <a:pt x="7" y="128"/>
                      </a:lnTo>
                      <a:lnTo>
                        <a:pt x="9" y="127"/>
                      </a:lnTo>
                      <a:lnTo>
                        <a:pt x="12" y="125"/>
                      </a:lnTo>
                      <a:lnTo>
                        <a:pt x="14" y="128"/>
                      </a:lnTo>
                      <a:lnTo>
                        <a:pt x="11" y="129"/>
                      </a:lnTo>
                      <a:lnTo>
                        <a:pt x="9" y="131"/>
                      </a:lnTo>
                      <a:lnTo>
                        <a:pt x="6" y="132"/>
                      </a:lnTo>
                      <a:lnTo>
                        <a:pt x="4" y="134"/>
                      </a:lnTo>
                      <a:lnTo>
                        <a:pt x="1" y="135"/>
                      </a:lnTo>
                      <a:lnTo>
                        <a:pt x="0" y="132"/>
                      </a:lnTo>
                      <a:close/>
                      <a:moveTo>
                        <a:pt x="20" y="119"/>
                      </a:moveTo>
                      <a:lnTo>
                        <a:pt x="26" y="115"/>
                      </a:lnTo>
                      <a:lnTo>
                        <a:pt x="31" y="111"/>
                      </a:lnTo>
                      <a:lnTo>
                        <a:pt x="33" y="113"/>
                      </a:lnTo>
                      <a:lnTo>
                        <a:pt x="28" y="117"/>
                      </a:lnTo>
                      <a:lnTo>
                        <a:pt x="23" y="122"/>
                      </a:lnTo>
                      <a:lnTo>
                        <a:pt x="20" y="119"/>
                      </a:lnTo>
                      <a:close/>
                      <a:moveTo>
                        <a:pt x="39" y="104"/>
                      </a:moveTo>
                      <a:lnTo>
                        <a:pt x="44" y="99"/>
                      </a:lnTo>
                      <a:lnTo>
                        <a:pt x="49" y="95"/>
                      </a:lnTo>
                      <a:lnTo>
                        <a:pt x="52" y="97"/>
                      </a:lnTo>
                      <a:lnTo>
                        <a:pt x="47" y="102"/>
                      </a:lnTo>
                      <a:lnTo>
                        <a:pt x="41" y="106"/>
                      </a:lnTo>
                      <a:lnTo>
                        <a:pt x="39" y="104"/>
                      </a:lnTo>
                      <a:close/>
                      <a:moveTo>
                        <a:pt x="57" y="88"/>
                      </a:moveTo>
                      <a:lnTo>
                        <a:pt x="58" y="87"/>
                      </a:lnTo>
                      <a:lnTo>
                        <a:pt x="65" y="81"/>
                      </a:lnTo>
                      <a:lnTo>
                        <a:pt x="68" y="79"/>
                      </a:lnTo>
                      <a:lnTo>
                        <a:pt x="70" y="81"/>
                      </a:lnTo>
                      <a:lnTo>
                        <a:pt x="68" y="84"/>
                      </a:lnTo>
                      <a:lnTo>
                        <a:pt x="60" y="90"/>
                      </a:lnTo>
                      <a:lnTo>
                        <a:pt x="57" y="88"/>
                      </a:lnTo>
                      <a:close/>
                      <a:moveTo>
                        <a:pt x="76" y="72"/>
                      </a:moveTo>
                      <a:lnTo>
                        <a:pt x="81" y="69"/>
                      </a:lnTo>
                      <a:lnTo>
                        <a:pt x="87" y="64"/>
                      </a:lnTo>
                      <a:lnTo>
                        <a:pt x="89" y="66"/>
                      </a:lnTo>
                      <a:lnTo>
                        <a:pt x="83" y="71"/>
                      </a:lnTo>
                      <a:lnTo>
                        <a:pt x="78" y="75"/>
                      </a:lnTo>
                      <a:lnTo>
                        <a:pt x="76" y="72"/>
                      </a:lnTo>
                      <a:close/>
                      <a:moveTo>
                        <a:pt x="95" y="58"/>
                      </a:moveTo>
                      <a:lnTo>
                        <a:pt x="98" y="56"/>
                      </a:lnTo>
                      <a:lnTo>
                        <a:pt x="107" y="50"/>
                      </a:lnTo>
                      <a:lnTo>
                        <a:pt x="109" y="52"/>
                      </a:lnTo>
                      <a:lnTo>
                        <a:pt x="100" y="58"/>
                      </a:lnTo>
                      <a:lnTo>
                        <a:pt x="98" y="60"/>
                      </a:lnTo>
                      <a:lnTo>
                        <a:pt x="95" y="58"/>
                      </a:lnTo>
                      <a:close/>
                      <a:moveTo>
                        <a:pt x="116" y="44"/>
                      </a:moveTo>
                      <a:lnTo>
                        <a:pt x="116" y="43"/>
                      </a:lnTo>
                      <a:lnTo>
                        <a:pt x="126" y="38"/>
                      </a:lnTo>
                      <a:lnTo>
                        <a:pt x="128" y="37"/>
                      </a:lnTo>
                      <a:lnTo>
                        <a:pt x="130" y="39"/>
                      </a:lnTo>
                      <a:lnTo>
                        <a:pt x="128" y="40"/>
                      </a:lnTo>
                      <a:lnTo>
                        <a:pt x="118" y="46"/>
                      </a:lnTo>
                      <a:lnTo>
                        <a:pt x="116" y="44"/>
                      </a:lnTo>
                      <a:close/>
                      <a:moveTo>
                        <a:pt x="137" y="31"/>
                      </a:moveTo>
                      <a:lnTo>
                        <a:pt x="147" y="27"/>
                      </a:lnTo>
                      <a:lnTo>
                        <a:pt x="150" y="25"/>
                      </a:lnTo>
                      <a:lnTo>
                        <a:pt x="152" y="28"/>
                      </a:lnTo>
                      <a:lnTo>
                        <a:pt x="149" y="29"/>
                      </a:lnTo>
                      <a:lnTo>
                        <a:pt x="139" y="34"/>
                      </a:lnTo>
                      <a:lnTo>
                        <a:pt x="137" y="31"/>
                      </a:lnTo>
                      <a:close/>
                      <a:moveTo>
                        <a:pt x="160" y="21"/>
                      </a:moveTo>
                      <a:lnTo>
                        <a:pt x="170" y="17"/>
                      </a:lnTo>
                      <a:lnTo>
                        <a:pt x="173" y="16"/>
                      </a:lnTo>
                      <a:lnTo>
                        <a:pt x="175" y="19"/>
                      </a:lnTo>
                      <a:lnTo>
                        <a:pt x="171" y="20"/>
                      </a:lnTo>
                      <a:lnTo>
                        <a:pt x="161" y="24"/>
                      </a:lnTo>
                      <a:lnTo>
                        <a:pt x="160" y="21"/>
                      </a:lnTo>
                      <a:close/>
                      <a:moveTo>
                        <a:pt x="184" y="12"/>
                      </a:moveTo>
                      <a:lnTo>
                        <a:pt x="195" y="9"/>
                      </a:lnTo>
                      <a:lnTo>
                        <a:pt x="198" y="8"/>
                      </a:lnTo>
                      <a:lnTo>
                        <a:pt x="198" y="12"/>
                      </a:lnTo>
                      <a:lnTo>
                        <a:pt x="196" y="12"/>
                      </a:lnTo>
                      <a:lnTo>
                        <a:pt x="185" y="15"/>
                      </a:lnTo>
                      <a:lnTo>
                        <a:pt x="184" y="12"/>
                      </a:lnTo>
                      <a:close/>
                      <a:moveTo>
                        <a:pt x="208" y="6"/>
                      </a:moveTo>
                      <a:lnTo>
                        <a:pt x="215" y="5"/>
                      </a:lnTo>
                      <a:lnTo>
                        <a:pt x="222" y="3"/>
                      </a:lnTo>
                      <a:lnTo>
                        <a:pt x="223" y="7"/>
                      </a:lnTo>
                      <a:lnTo>
                        <a:pt x="222" y="7"/>
                      </a:lnTo>
                      <a:lnTo>
                        <a:pt x="215" y="8"/>
                      </a:lnTo>
                      <a:lnTo>
                        <a:pt x="209" y="9"/>
                      </a:lnTo>
                      <a:lnTo>
                        <a:pt x="208" y="6"/>
                      </a:lnTo>
                      <a:close/>
                      <a:moveTo>
                        <a:pt x="233" y="2"/>
                      </a:moveTo>
                      <a:lnTo>
                        <a:pt x="236" y="2"/>
                      </a:lnTo>
                      <a:lnTo>
                        <a:pt x="243" y="1"/>
                      </a:lnTo>
                      <a:lnTo>
                        <a:pt x="248" y="1"/>
                      </a:lnTo>
                      <a:lnTo>
                        <a:pt x="248" y="4"/>
                      </a:lnTo>
                      <a:lnTo>
                        <a:pt x="244" y="4"/>
                      </a:lnTo>
                      <a:lnTo>
                        <a:pt x="236" y="5"/>
                      </a:lnTo>
                      <a:lnTo>
                        <a:pt x="234" y="5"/>
                      </a:lnTo>
                      <a:lnTo>
                        <a:pt x="233" y="2"/>
                      </a:lnTo>
                      <a:close/>
                      <a:moveTo>
                        <a:pt x="259" y="0"/>
                      </a:moveTo>
                      <a:lnTo>
                        <a:pt x="266" y="0"/>
                      </a:lnTo>
                      <a:lnTo>
                        <a:pt x="273" y="0"/>
                      </a:lnTo>
                      <a:lnTo>
                        <a:pt x="273" y="4"/>
                      </a:lnTo>
                      <a:lnTo>
                        <a:pt x="266" y="3"/>
                      </a:lnTo>
                      <a:lnTo>
                        <a:pt x="259" y="4"/>
                      </a:lnTo>
                      <a:lnTo>
                        <a:pt x="259" y="0"/>
                      </a:lnTo>
                      <a:close/>
                      <a:moveTo>
                        <a:pt x="284" y="1"/>
                      </a:moveTo>
                      <a:lnTo>
                        <a:pt x="291" y="1"/>
                      </a:lnTo>
                      <a:lnTo>
                        <a:pt x="299" y="2"/>
                      </a:lnTo>
                      <a:lnTo>
                        <a:pt x="298" y="5"/>
                      </a:lnTo>
                      <a:lnTo>
                        <a:pt x="290" y="4"/>
                      </a:lnTo>
                      <a:lnTo>
                        <a:pt x="284" y="4"/>
                      </a:lnTo>
                      <a:lnTo>
                        <a:pt x="284" y="1"/>
                      </a:lnTo>
                      <a:close/>
                      <a:moveTo>
                        <a:pt x="310" y="3"/>
                      </a:moveTo>
                      <a:lnTo>
                        <a:pt x="316" y="4"/>
                      </a:lnTo>
                      <a:lnTo>
                        <a:pt x="324" y="6"/>
                      </a:lnTo>
                      <a:lnTo>
                        <a:pt x="323" y="9"/>
                      </a:lnTo>
                      <a:lnTo>
                        <a:pt x="316" y="7"/>
                      </a:lnTo>
                      <a:lnTo>
                        <a:pt x="309" y="6"/>
                      </a:lnTo>
                      <a:lnTo>
                        <a:pt x="310" y="3"/>
                      </a:lnTo>
                      <a:close/>
                      <a:moveTo>
                        <a:pt x="335" y="8"/>
                      </a:moveTo>
                      <a:lnTo>
                        <a:pt x="341" y="10"/>
                      </a:lnTo>
                      <a:lnTo>
                        <a:pt x="348" y="12"/>
                      </a:lnTo>
                      <a:lnTo>
                        <a:pt x="347" y="15"/>
                      </a:lnTo>
                      <a:lnTo>
                        <a:pt x="340" y="13"/>
                      </a:lnTo>
                      <a:lnTo>
                        <a:pt x="334" y="11"/>
                      </a:lnTo>
                      <a:lnTo>
                        <a:pt x="335" y="8"/>
                      </a:lnTo>
                      <a:close/>
                      <a:moveTo>
                        <a:pt x="359" y="15"/>
                      </a:moveTo>
                      <a:lnTo>
                        <a:pt x="364" y="18"/>
                      </a:lnTo>
                      <a:lnTo>
                        <a:pt x="371" y="21"/>
                      </a:lnTo>
                      <a:lnTo>
                        <a:pt x="372" y="21"/>
                      </a:lnTo>
                      <a:lnTo>
                        <a:pt x="370" y="24"/>
                      </a:lnTo>
                      <a:lnTo>
                        <a:pt x="363" y="21"/>
                      </a:lnTo>
                      <a:lnTo>
                        <a:pt x="357" y="18"/>
                      </a:lnTo>
                      <a:lnTo>
                        <a:pt x="359" y="15"/>
                      </a:lnTo>
                      <a:close/>
                      <a:moveTo>
                        <a:pt x="382" y="26"/>
                      </a:moveTo>
                      <a:lnTo>
                        <a:pt x="385" y="28"/>
                      </a:lnTo>
                      <a:lnTo>
                        <a:pt x="391" y="31"/>
                      </a:lnTo>
                      <a:lnTo>
                        <a:pt x="394" y="33"/>
                      </a:lnTo>
                      <a:lnTo>
                        <a:pt x="392" y="36"/>
                      </a:lnTo>
                      <a:lnTo>
                        <a:pt x="389" y="34"/>
                      </a:lnTo>
                      <a:lnTo>
                        <a:pt x="383" y="30"/>
                      </a:lnTo>
                      <a:lnTo>
                        <a:pt x="380" y="29"/>
                      </a:lnTo>
                      <a:lnTo>
                        <a:pt x="382" y="26"/>
                      </a:lnTo>
                      <a:close/>
                      <a:moveTo>
                        <a:pt x="402" y="39"/>
                      </a:moveTo>
                      <a:lnTo>
                        <a:pt x="403" y="40"/>
                      </a:lnTo>
                      <a:lnTo>
                        <a:pt x="408" y="44"/>
                      </a:lnTo>
                      <a:lnTo>
                        <a:pt x="413" y="48"/>
                      </a:lnTo>
                      <a:lnTo>
                        <a:pt x="411" y="50"/>
                      </a:lnTo>
                      <a:lnTo>
                        <a:pt x="406" y="46"/>
                      </a:lnTo>
                      <a:lnTo>
                        <a:pt x="401" y="42"/>
                      </a:lnTo>
                      <a:lnTo>
                        <a:pt x="400" y="42"/>
                      </a:lnTo>
                      <a:lnTo>
                        <a:pt x="402" y="39"/>
                      </a:lnTo>
                      <a:close/>
                      <a:moveTo>
                        <a:pt x="421" y="55"/>
                      </a:moveTo>
                      <a:lnTo>
                        <a:pt x="424" y="58"/>
                      </a:lnTo>
                      <a:lnTo>
                        <a:pt x="429" y="63"/>
                      </a:lnTo>
                      <a:lnTo>
                        <a:pt x="430" y="65"/>
                      </a:lnTo>
                      <a:lnTo>
                        <a:pt x="428" y="67"/>
                      </a:lnTo>
                      <a:lnTo>
                        <a:pt x="426" y="66"/>
                      </a:lnTo>
                      <a:lnTo>
                        <a:pt x="421" y="60"/>
                      </a:lnTo>
                      <a:lnTo>
                        <a:pt x="418" y="57"/>
                      </a:lnTo>
                      <a:lnTo>
                        <a:pt x="421" y="55"/>
                      </a:lnTo>
                      <a:close/>
                      <a:moveTo>
                        <a:pt x="437" y="73"/>
                      </a:moveTo>
                      <a:lnTo>
                        <a:pt x="438" y="74"/>
                      </a:lnTo>
                      <a:lnTo>
                        <a:pt x="442" y="80"/>
                      </a:lnTo>
                      <a:lnTo>
                        <a:pt x="445" y="84"/>
                      </a:lnTo>
                      <a:lnTo>
                        <a:pt x="442" y="86"/>
                      </a:lnTo>
                      <a:lnTo>
                        <a:pt x="439" y="81"/>
                      </a:lnTo>
                      <a:lnTo>
                        <a:pt x="435" y="76"/>
                      </a:lnTo>
                      <a:lnTo>
                        <a:pt x="434" y="75"/>
                      </a:lnTo>
                      <a:lnTo>
                        <a:pt x="437" y="73"/>
                      </a:lnTo>
                      <a:close/>
                      <a:moveTo>
                        <a:pt x="451" y="93"/>
                      </a:moveTo>
                      <a:lnTo>
                        <a:pt x="457" y="103"/>
                      </a:lnTo>
                      <a:lnTo>
                        <a:pt x="458" y="104"/>
                      </a:lnTo>
                      <a:lnTo>
                        <a:pt x="455" y="106"/>
                      </a:lnTo>
                      <a:lnTo>
                        <a:pt x="454" y="105"/>
                      </a:lnTo>
                      <a:lnTo>
                        <a:pt x="448" y="94"/>
                      </a:lnTo>
                      <a:lnTo>
                        <a:pt x="451" y="93"/>
                      </a:lnTo>
                      <a:close/>
                      <a:moveTo>
                        <a:pt x="463" y="113"/>
                      </a:moveTo>
                      <a:lnTo>
                        <a:pt x="464" y="115"/>
                      </a:lnTo>
                      <a:lnTo>
                        <a:pt x="469" y="125"/>
                      </a:lnTo>
                      <a:lnTo>
                        <a:pt x="465" y="126"/>
                      </a:lnTo>
                      <a:lnTo>
                        <a:pt x="461" y="117"/>
                      </a:lnTo>
                      <a:lnTo>
                        <a:pt x="460" y="114"/>
                      </a:lnTo>
                      <a:lnTo>
                        <a:pt x="463" y="113"/>
                      </a:lnTo>
                      <a:close/>
                      <a:moveTo>
                        <a:pt x="473" y="134"/>
                      </a:moveTo>
                      <a:lnTo>
                        <a:pt x="476" y="141"/>
                      </a:lnTo>
                      <a:lnTo>
                        <a:pt x="478" y="146"/>
                      </a:lnTo>
                      <a:lnTo>
                        <a:pt x="475" y="148"/>
                      </a:lnTo>
                      <a:lnTo>
                        <a:pt x="472" y="142"/>
                      </a:lnTo>
                      <a:lnTo>
                        <a:pt x="470" y="135"/>
                      </a:lnTo>
                      <a:lnTo>
                        <a:pt x="473" y="134"/>
                      </a:lnTo>
                      <a:close/>
                      <a:moveTo>
                        <a:pt x="482" y="156"/>
                      </a:moveTo>
                      <a:lnTo>
                        <a:pt x="486" y="167"/>
                      </a:lnTo>
                      <a:lnTo>
                        <a:pt x="486" y="168"/>
                      </a:lnTo>
                      <a:lnTo>
                        <a:pt x="483" y="169"/>
                      </a:lnTo>
                      <a:lnTo>
                        <a:pt x="482" y="168"/>
                      </a:lnTo>
                      <a:lnTo>
                        <a:pt x="478" y="157"/>
                      </a:lnTo>
                      <a:lnTo>
                        <a:pt x="482" y="156"/>
                      </a:lnTo>
                      <a:close/>
                      <a:moveTo>
                        <a:pt x="489" y="178"/>
                      </a:moveTo>
                      <a:lnTo>
                        <a:pt x="490" y="180"/>
                      </a:lnTo>
                      <a:lnTo>
                        <a:pt x="493" y="190"/>
                      </a:lnTo>
                      <a:lnTo>
                        <a:pt x="490" y="191"/>
                      </a:lnTo>
                      <a:lnTo>
                        <a:pt x="486" y="181"/>
                      </a:lnTo>
                      <a:lnTo>
                        <a:pt x="486" y="179"/>
                      </a:lnTo>
                      <a:lnTo>
                        <a:pt x="489" y="178"/>
                      </a:lnTo>
                      <a:close/>
                      <a:moveTo>
                        <a:pt x="496" y="200"/>
                      </a:moveTo>
                      <a:lnTo>
                        <a:pt x="498" y="206"/>
                      </a:lnTo>
                      <a:lnTo>
                        <a:pt x="499" y="213"/>
                      </a:lnTo>
                      <a:lnTo>
                        <a:pt x="496" y="213"/>
                      </a:lnTo>
                      <a:lnTo>
                        <a:pt x="494" y="207"/>
                      </a:lnTo>
                      <a:lnTo>
                        <a:pt x="492" y="201"/>
                      </a:lnTo>
                      <a:lnTo>
                        <a:pt x="496" y="200"/>
                      </a:lnTo>
                      <a:close/>
                      <a:moveTo>
                        <a:pt x="502" y="222"/>
                      </a:moveTo>
                      <a:lnTo>
                        <a:pt x="504" y="231"/>
                      </a:lnTo>
                      <a:lnTo>
                        <a:pt x="505" y="235"/>
                      </a:lnTo>
                      <a:lnTo>
                        <a:pt x="502" y="236"/>
                      </a:lnTo>
                      <a:lnTo>
                        <a:pt x="501" y="232"/>
                      </a:lnTo>
                      <a:lnTo>
                        <a:pt x="499" y="223"/>
                      </a:lnTo>
                      <a:lnTo>
                        <a:pt x="502" y="222"/>
                      </a:lnTo>
                      <a:close/>
                      <a:moveTo>
                        <a:pt x="508" y="244"/>
                      </a:moveTo>
                      <a:lnTo>
                        <a:pt x="511" y="256"/>
                      </a:lnTo>
                      <a:lnTo>
                        <a:pt x="511" y="257"/>
                      </a:lnTo>
                      <a:lnTo>
                        <a:pt x="508" y="258"/>
                      </a:lnTo>
                      <a:lnTo>
                        <a:pt x="507" y="256"/>
                      </a:lnTo>
                      <a:lnTo>
                        <a:pt x="504" y="245"/>
                      </a:lnTo>
                      <a:lnTo>
                        <a:pt x="508" y="244"/>
                      </a:lnTo>
                      <a:close/>
                      <a:moveTo>
                        <a:pt x="514" y="267"/>
                      </a:moveTo>
                      <a:lnTo>
                        <a:pt x="514" y="267"/>
                      </a:lnTo>
                      <a:lnTo>
                        <a:pt x="517" y="278"/>
                      </a:lnTo>
                      <a:lnTo>
                        <a:pt x="517" y="279"/>
                      </a:lnTo>
                      <a:lnTo>
                        <a:pt x="514" y="280"/>
                      </a:lnTo>
                      <a:lnTo>
                        <a:pt x="513" y="279"/>
                      </a:lnTo>
                      <a:lnTo>
                        <a:pt x="510" y="268"/>
                      </a:lnTo>
                      <a:lnTo>
                        <a:pt x="514" y="267"/>
                      </a:lnTo>
                      <a:close/>
                      <a:moveTo>
                        <a:pt x="520" y="289"/>
                      </a:moveTo>
                      <a:lnTo>
                        <a:pt x="522" y="294"/>
                      </a:lnTo>
                      <a:lnTo>
                        <a:pt x="523" y="299"/>
                      </a:lnTo>
                      <a:lnTo>
                        <a:pt x="524" y="301"/>
                      </a:lnTo>
                      <a:lnTo>
                        <a:pt x="521" y="302"/>
                      </a:lnTo>
                      <a:lnTo>
                        <a:pt x="520" y="300"/>
                      </a:lnTo>
                      <a:lnTo>
                        <a:pt x="518" y="295"/>
                      </a:lnTo>
                      <a:lnTo>
                        <a:pt x="517" y="290"/>
                      </a:lnTo>
                      <a:lnTo>
                        <a:pt x="520" y="289"/>
                      </a:lnTo>
                      <a:close/>
                      <a:moveTo>
                        <a:pt x="528" y="311"/>
                      </a:moveTo>
                      <a:lnTo>
                        <a:pt x="528" y="312"/>
                      </a:lnTo>
                      <a:lnTo>
                        <a:pt x="530" y="316"/>
                      </a:lnTo>
                      <a:lnTo>
                        <a:pt x="532" y="320"/>
                      </a:lnTo>
                      <a:lnTo>
                        <a:pt x="533" y="323"/>
                      </a:lnTo>
                      <a:lnTo>
                        <a:pt x="530" y="324"/>
                      </a:lnTo>
                      <a:lnTo>
                        <a:pt x="529" y="322"/>
                      </a:lnTo>
                      <a:lnTo>
                        <a:pt x="527" y="318"/>
                      </a:lnTo>
                      <a:lnTo>
                        <a:pt x="525" y="313"/>
                      </a:lnTo>
                      <a:lnTo>
                        <a:pt x="524" y="312"/>
                      </a:lnTo>
                      <a:lnTo>
                        <a:pt x="528" y="311"/>
                      </a:lnTo>
                      <a:close/>
                    </a:path>
                  </a:pathLst>
                </a:custGeom>
                <a:solidFill>
                  <a:srgbClr val="F2BF24"/>
                </a:solidFill>
                <a:ln w="1588">
                  <a:solidFill>
                    <a:srgbClr val="F2BF24"/>
                  </a:solidFill>
                  <a:bevel/>
                  <a:headEnd/>
                  <a:tailEnd/>
                </a:ln>
              </p:spPr>
              <p:txBody>
                <a:bodyPr wrap="square"/>
                <a:lstStyle/>
                <a:p>
                  <a:endParaRPr lang="de-DE" sz="1799" dirty="0"/>
                </a:p>
              </p:txBody>
            </p:sp>
            <p:grpSp>
              <p:nvGrpSpPr>
                <p:cNvPr id="44" name="Group 34"/>
                <p:cNvGrpSpPr>
                  <a:grpSpLocks noChangeAspect="1"/>
                </p:cNvGrpSpPr>
                <p:nvPr/>
              </p:nvGrpSpPr>
              <p:grpSpPr bwMode="auto">
                <a:xfrm>
                  <a:off x="2552" y="2852"/>
                  <a:ext cx="80" cy="72"/>
                  <a:chOff x="2901" y="3049"/>
                  <a:chExt cx="80" cy="72"/>
                </a:xfrm>
              </p:grpSpPr>
              <p:sp>
                <p:nvSpPr>
                  <p:cNvPr id="71" name="Oval 35"/>
                  <p:cNvSpPr>
                    <a:spLocks noChangeAspect="1" noChangeArrowheads="1"/>
                  </p:cNvSpPr>
                  <p:nvPr/>
                </p:nvSpPr>
                <p:spPr bwMode="auto">
                  <a:xfrm>
                    <a:off x="2901" y="3049"/>
                    <a:ext cx="80" cy="72"/>
                  </a:xfrm>
                  <a:prstGeom prst="ellipse">
                    <a:avLst/>
                  </a:prstGeom>
                  <a:solidFill>
                    <a:srgbClr val="FFFFFF"/>
                  </a:solidFill>
                  <a:ln w="0">
                    <a:solidFill>
                      <a:srgbClr val="000000"/>
                    </a:solidFill>
                    <a:round/>
                    <a:headEnd/>
                    <a:tailEnd/>
                  </a:ln>
                </p:spPr>
                <p:txBody>
                  <a:bodyPr wrap="square"/>
                  <a:lstStyle/>
                  <a:p>
                    <a:pPr eaLnBrk="0" hangingPunct="0"/>
                    <a:endParaRPr lang="de-DE" sz="1799" noProof="1"/>
                  </a:p>
                </p:txBody>
              </p:sp>
              <p:sp>
                <p:nvSpPr>
                  <p:cNvPr id="72" name="Oval 36"/>
                  <p:cNvSpPr>
                    <a:spLocks noChangeAspect="1" noChangeArrowheads="1"/>
                  </p:cNvSpPr>
                  <p:nvPr/>
                </p:nvSpPr>
                <p:spPr bwMode="auto">
                  <a:xfrm>
                    <a:off x="2901" y="3049"/>
                    <a:ext cx="80" cy="72"/>
                  </a:xfrm>
                  <a:prstGeom prst="ellipse">
                    <a:avLst/>
                  </a:prstGeom>
                  <a:solidFill>
                    <a:srgbClr val="FFFFFF"/>
                  </a:solidFill>
                  <a:ln w="17463" cap="rnd">
                    <a:solidFill>
                      <a:srgbClr val="FF0000"/>
                    </a:solidFill>
                    <a:round/>
                    <a:headEnd/>
                    <a:tailEnd/>
                  </a:ln>
                </p:spPr>
                <p:txBody>
                  <a:bodyPr wrap="square"/>
                  <a:lstStyle/>
                  <a:p>
                    <a:pPr eaLnBrk="0" hangingPunct="0"/>
                    <a:endParaRPr lang="de-DE" sz="1799" noProof="1"/>
                  </a:p>
                </p:txBody>
              </p:sp>
            </p:grpSp>
            <p:sp>
              <p:nvSpPr>
                <p:cNvPr id="45" name="Rectangle 37"/>
                <p:cNvSpPr>
                  <a:spLocks noChangeAspect="1" noChangeArrowheads="1"/>
                </p:cNvSpPr>
                <p:nvPr>
                  <p:custDataLst>
                    <p:tags r:id="rId34"/>
                  </p:custDataLst>
                </p:nvPr>
              </p:nvSpPr>
              <p:spPr bwMode="auto">
                <a:xfrm>
                  <a:off x="2557" y="2864"/>
                  <a:ext cx="68" cy="111"/>
                </a:xfrm>
                <a:prstGeom prst="rect">
                  <a:avLst/>
                </a:prstGeom>
                <a:solidFill>
                  <a:srgbClr val="FFFFFF"/>
                </a:solidFill>
                <a:ln w="9525">
                  <a:noFill/>
                  <a:miter lim="800000"/>
                  <a:headEnd/>
                  <a:tailEnd/>
                </a:ln>
              </p:spPr>
              <p:txBody>
                <a:bodyPr wrap="none" lIns="0" tIns="0" rIns="0" bIns="0">
                  <a:spAutoFit/>
                </a:bodyPr>
                <a:lstStyle/>
                <a:p>
                  <a:pPr algn="ctr" eaLnBrk="0" hangingPunct="0"/>
                  <a:r>
                    <a:rPr lang="de-DE" sz="500" b="1" noProof="1">
                      <a:solidFill>
                        <a:srgbClr val="000000"/>
                      </a:solidFill>
                    </a:rPr>
                    <a:t>70</a:t>
                  </a:r>
                </a:p>
              </p:txBody>
            </p:sp>
            <p:sp>
              <p:nvSpPr>
                <p:cNvPr id="46" name="Freeform 38"/>
                <p:cNvSpPr>
                  <a:spLocks noChangeAspect="1"/>
                </p:cNvSpPr>
                <p:nvPr>
                  <p:custDataLst>
                    <p:tags r:id="rId35"/>
                  </p:custDataLst>
                </p:nvPr>
              </p:nvSpPr>
              <p:spPr bwMode="auto">
                <a:xfrm>
                  <a:off x="2722" y="2771"/>
                  <a:ext cx="80" cy="100"/>
                </a:xfrm>
                <a:custGeom>
                  <a:avLst/>
                  <a:gdLst>
                    <a:gd name="T0" fmla="*/ 0 w 80"/>
                    <a:gd name="T1" fmla="*/ 100 h 100"/>
                    <a:gd name="T2" fmla="*/ 80 w 80"/>
                    <a:gd name="T3" fmla="*/ 0 h 100"/>
                    <a:gd name="T4" fmla="*/ 0 60000 65536"/>
                    <a:gd name="T5" fmla="*/ 0 60000 65536"/>
                    <a:gd name="T6" fmla="*/ 0 w 80"/>
                    <a:gd name="T7" fmla="*/ 0 h 100"/>
                    <a:gd name="T8" fmla="*/ 80 w 80"/>
                    <a:gd name="T9" fmla="*/ 100 h 100"/>
                  </a:gdLst>
                  <a:ahLst/>
                  <a:cxnLst>
                    <a:cxn ang="T4">
                      <a:pos x="T0" y="T1"/>
                    </a:cxn>
                    <a:cxn ang="T5">
                      <a:pos x="T2" y="T3"/>
                    </a:cxn>
                  </a:cxnLst>
                  <a:rect l="T6" t="T7" r="T8" b="T9"/>
                  <a:pathLst>
                    <a:path w="80" h="100">
                      <a:moveTo>
                        <a:pt x="0" y="100"/>
                      </a:moveTo>
                      <a:cubicBezTo>
                        <a:pt x="19" y="71"/>
                        <a:pt x="56" y="18"/>
                        <a:pt x="80" y="0"/>
                      </a:cubicBezTo>
                    </a:path>
                  </a:pathLst>
                </a:custGeom>
                <a:solidFill>
                  <a:srgbClr val="FFFFFF"/>
                </a:solidFill>
                <a:ln w="12700">
                  <a:solidFill>
                    <a:srgbClr val="FF0000"/>
                  </a:solidFill>
                  <a:round/>
                  <a:headEnd/>
                  <a:tailEnd/>
                </a:ln>
              </p:spPr>
              <p:txBody>
                <a:bodyPr wrap="square"/>
                <a:lstStyle/>
                <a:p>
                  <a:endParaRPr lang="de-DE" sz="1799" dirty="0"/>
                </a:p>
              </p:txBody>
            </p:sp>
            <p:sp>
              <p:nvSpPr>
                <p:cNvPr id="47" name="Freeform 39"/>
                <p:cNvSpPr>
                  <a:spLocks noChangeAspect="1"/>
                </p:cNvSpPr>
                <p:nvPr>
                  <p:custDataLst>
                    <p:tags r:id="rId36"/>
                  </p:custDataLst>
                </p:nvPr>
              </p:nvSpPr>
              <p:spPr bwMode="auto">
                <a:xfrm>
                  <a:off x="2608" y="3163"/>
                  <a:ext cx="61" cy="119"/>
                </a:xfrm>
                <a:custGeom>
                  <a:avLst/>
                  <a:gdLst>
                    <a:gd name="T0" fmla="*/ 19 w 61"/>
                    <a:gd name="T1" fmla="*/ 0 h 119"/>
                    <a:gd name="T2" fmla="*/ 9 w 61"/>
                    <a:gd name="T3" fmla="*/ 23 h 119"/>
                    <a:gd name="T4" fmla="*/ 17 w 61"/>
                    <a:gd name="T5" fmla="*/ 74 h 119"/>
                    <a:gd name="T6" fmla="*/ 61 w 61"/>
                    <a:gd name="T7" fmla="*/ 119 h 119"/>
                    <a:gd name="T8" fmla="*/ 0 60000 65536"/>
                    <a:gd name="T9" fmla="*/ 0 60000 65536"/>
                    <a:gd name="T10" fmla="*/ 0 60000 65536"/>
                    <a:gd name="T11" fmla="*/ 0 60000 65536"/>
                    <a:gd name="T12" fmla="*/ 0 w 61"/>
                    <a:gd name="T13" fmla="*/ 0 h 119"/>
                    <a:gd name="T14" fmla="*/ 61 w 61"/>
                    <a:gd name="T15" fmla="*/ 119 h 119"/>
                  </a:gdLst>
                  <a:ahLst/>
                  <a:cxnLst>
                    <a:cxn ang="T8">
                      <a:pos x="T0" y="T1"/>
                    </a:cxn>
                    <a:cxn ang="T9">
                      <a:pos x="T2" y="T3"/>
                    </a:cxn>
                    <a:cxn ang="T10">
                      <a:pos x="T4" y="T5"/>
                    </a:cxn>
                    <a:cxn ang="T11">
                      <a:pos x="T6" y="T7"/>
                    </a:cxn>
                  </a:cxnLst>
                  <a:rect l="T12" t="T13" r="T14" b="T15"/>
                  <a:pathLst>
                    <a:path w="61" h="119">
                      <a:moveTo>
                        <a:pt x="19" y="0"/>
                      </a:moveTo>
                      <a:cubicBezTo>
                        <a:pt x="16" y="9"/>
                        <a:pt x="15" y="15"/>
                        <a:pt x="9" y="23"/>
                      </a:cubicBezTo>
                      <a:cubicBezTo>
                        <a:pt x="4" y="40"/>
                        <a:pt x="0" y="64"/>
                        <a:pt x="17" y="74"/>
                      </a:cubicBezTo>
                      <a:cubicBezTo>
                        <a:pt x="28" y="89"/>
                        <a:pt x="61" y="97"/>
                        <a:pt x="61" y="119"/>
                      </a:cubicBezTo>
                    </a:path>
                  </a:pathLst>
                </a:custGeom>
                <a:solidFill>
                  <a:srgbClr val="FFFFFF"/>
                </a:solidFill>
                <a:ln w="6350">
                  <a:solidFill>
                    <a:srgbClr val="99B3CC"/>
                  </a:solidFill>
                  <a:round/>
                  <a:headEnd/>
                  <a:tailEnd/>
                </a:ln>
              </p:spPr>
              <p:txBody>
                <a:bodyPr wrap="square"/>
                <a:lstStyle/>
                <a:p>
                  <a:endParaRPr lang="de-DE" sz="1799" dirty="0"/>
                </a:p>
              </p:txBody>
            </p:sp>
            <p:sp>
              <p:nvSpPr>
                <p:cNvPr id="48" name="Freeform 40"/>
                <p:cNvSpPr>
                  <a:spLocks noChangeAspect="1"/>
                </p:cNvSpPr>
                <p:nvPr>
                  <p:custDataLst>
                    <p:tags r:id="rId37"/>
                  </p:custDataLst>
                </p:nvPr>
              </p:nvSpPr>
              <p:spPr bwMode="auto">
                <a:xfrm>
                  <a:off x="2577" y="3081"/>
                  <a:ext cx="120" cy="120"/>
                </a:xfrm>
                <a:custGeom>
                  <a:avLst/>
                  <a:gdLst>
                    <a:gd name="T0" fmla="*/ 0 w 2209"/>
                    <a:gd name="T1" fmla="*/ 0 h 2433"/>
                    <a:gd name="T2" fmla="*/ 0 w 2209"/>
                    <a:gd name="T3" fmla="*/ 0 h 2433"/>
                    <a:gd name="T4" fmla="*/ 0 w 2209"/>
                    <a:gd name="T5" fmla="*/ 0 h 2433"/>
                    <a:gd name="T6" fmla="*/ 0 w 2209"/>
                    <a:gd name="T7" fmla="*/ 0 h 2433"/>
                    <a:gd name="T8" fmla="*/ 0 w 2209"/>
                    <a:gd name="T9" fmla="*/ 0 h 2433"/>
                    <a:gd name="T10" fmla="*/ 0 60000 65536"/>
                    <a:gd name="T11" fmla="*/ 0 60000 65536"/>
                    <a:gd name="T12" fmla="*/ 0 60000 65536"/>
                    <a:gd name="T13" fmla="*/ 0 60000 65536"/>
                    <a:gd name="T14" fmla="*/ 0 60000 65536"/>
                    <a:gd name="T15" fmla="*/ 0 w 2209"/>
                    <a:gd name="T16" fmla="*/ 0 h 2433"/>
                    <a:gd name="T17" fmla="*/ 2209 w 2209"/>
                    <a:gd name="T18" fmla="*/ 2433 h 2433"/>
                  </a:gdLst>
                  <a:ahLst/>
                  <a:cxnLst>
                    <a:cxn ang="T10">
                      <a:pos x="T0" y="T1"/>
                    </a:cxn>
                    <a:cxn ang="T11">
                      <a:pos x="T2" y="T3"/>
                    </a:cxn>
                    <a:cxn ang="T12">
                      <a:pos x="T4" y="T5"/>
                    </a:cxn>
                    <a:cxn ang="T13">
                      <a:pos x="T6" y="T7"/>
                    </a:cxn>
                    <a:cxn ang="T14">
                      <a:pos x="T8" y="T9"/>
                    </a:cxn>
                  </a:cxnLst>
                  <a:rect l="T15" t="T16" r="T17" b="T18"/>
                  <a:pathLst>
                    <a:path w="2209" h="2433">
                      <a:moveTo>
                        <a:pt x="728" y="114"/>
                      </a:moveTo>
                      <a:cubicBezTo>
                        <a:pt x="358" y="0"/>
                        <a:pt x="0" y="484"/>
                        <a:pt x="0" y="853"/>
                      </a:cubicBezTo>
                      <a:cubicBezTo>
                        <a:pt x="0" y="1223"/>
                        <a:pt x="358" y="2204"/>
                        <a:pt x="728" y="2318"/>
                      </a:cubicBezTo>
                      <a:cubicBezTo>
                        <a:pt x="1098" y="2433"/>
                        <a:pt x="2209" y="1949"/>
                        <a:pt x="2209" y="1580"/>
                      </a:cubicBezTo>
                      <a:cubicBezTo>
                        <a:pt x="2209" y="1210"/>
                        <a:pt x="1098" y="229"/>
                        <a:pt x="728" y="114"/>
                      </a:cubicBezTo>
                    </a:path>
                  </a:pathLst>
                </a:custGeom>
                <a:solidFill>
                  <a:srgbClr val="99B3CC"/>
                </a:solidFill>
                <a:ln w="0">
                  <a:noFill/>
                  <a:round/>
                  <a:headEnd/>
                  <a:tailEnd/>
                </a:ln>
              </p:spPr>
              <p:txBody>
                <a:bodyPr wrap="square"/>
                <a:lstStyle/>
                <a:p>
                  <a:endParaRPr lang="de-DE" sz="1799" dirty="0"/>
                </a:p>
              </p:txBody>
            </p:sp>
            <p:sp>
              <p:nvSpPr>
                <p:cNvPr id="49" name="Freeform 41"/>
                <p:cNvSpPr>
                  <a:spLocks noChangeAspect="1"/>
                </p:cNvSpPr>
                <p:nvPr>
                  <p:custDataLst>
                    <p:tags r:id="rId38"/>
                  </p:custDataLst>
                </p:nvPr>
              </p:nvSpPr>
              <p:spPr bwMode="auto">
                <a:xfrm>
                  <a:off x="2575" y="3145"/>
                  <a:ext cx="178" cy="109"/>
                </a:xfrm>
                <a:custGeom>
                  <a:avLst/>
                  <a:gdLst>
                    <a:gd name="T0" fmla="*/ 0 w 178"/>
                    <a:gd name="T1" fmla="*/ 44 h 109"/>
                    <a:gd name="T2" fmla="*/ 178 w 178"/>
                    <a:gd name="T3" fmla="*/ 0 h 109"/>
                    <a:gd name="T4" fmla="*/ 0 60000 65536"/>
                    <a:gd name="T5" fmla="*/ 0 60000 65536"/>
                    <a:gd name="T6" fmla="*/ 0 w 178"/>
                    <a:gd name="T7" fmla="*/ 0 h 109"/>
                    <a:gd name="T8" fmla="*/ 178 w 178"/>
                    <a:gd name="T9" fmla="*/ 109 h 109"/>
                  </a:gdLst>
                  <a:ahLst/>
                  <a:cxnLst>
                    <a:cxn ang="T4">
                      <a:pos x="T0" y="T1"/>
                    </a:cxn>
                    <a:cxn ang="T5">
                      <a:pos x="T2" y="T3"/>
                    </a:cxn>
                  </a:cxnLst>
                  <a:rect l="T6" t="T7" r="T8" b="T9"/>
                  <a:pathLst>
                    <a:path w="178" h="109">
                      <a:moveTo>
                        <a:pt x="0" y="44"/>
                      </a:moveTo>
                      <a:cubicBezTo>
                        <a:pt x="77" y="109"/>
                        <a:pt x="142" y="10"/>
                        <a:pt x="178" y="0"/>
                      </a:cubicBezTo>
                    </a:path>
                  </a:pathLst>
                </a:custGeom>
                <a:solidFill>
                  <a:srgbClr val="FFFFFF"/>
                </a:solidFill>
                <a:ln w="4763" cap="rnd">
                  <a:solidFill>
                    <a:srgbClr val="FFFA73"/>
                  </a:solidFill>
                  <a:round/>
                  <a:headEnd/>
                  <a:tailEnd/>
                </a:ln>
              </p:spPr>
              <p:txBody>
                <a:bodyPr wrap="square"/>
                <a:lstStyle/>
                <a:p>
                  <a:endParaRPr lang="de-DE" sz="1799" dirty="0"/>
                </a:p>
              </p:txBody>
            </p:sp>
            <p:sp>
              <p:nvSpPr>
                <p:cNvPr id="50" name="Oval 42"/>
                <p:cNvSpPr>
                  <a:spLocks noChangeAspect="1" noChangeArrowheads="1"/>
                </p:cNvSpPr>
                <p:nvPr>
                  <p:custDataLst>
                    <p:tags r:id="rId39"/>
                  </p:custDataLst>
                </p:nvPr>
              </p:nvSpPr>
              <p:spPr bwMode="auto">
                <a:xfrm>
                  <a:off x="2386" y="3152"/>
                  <a:ext cx="110" cy="99"/>
                </a:xfrm>
                <a:prstGeom prst="ellipse">
                  <a:avLst/>
                </a:prstGeom>
                <a:solidFill>
                  <a:srgbClr val="3366FF"/>
                </a:solidFill>
                <a:ln w="0">
                  <a:solidFill>
                    <a:srgbClr val="000000"/>
                  </a:solidFill>
                  <a:round/>
                  <a:headEnd/>
                  <a:tailEnd/>
                </a:ln>
              </p:spPr>
              <p:txBody>
                <a:bodyPr wrap="square"/>
                <a:lstStyle/>
                <a:p>
                  <a:pPr algn="ctr" eaLnBrk="0" hangingPunct="0"/>
                  <a:endParaRPr lang="de-DE" sz="1799" noProof="1"/>
                </a:p>
              </p:txBody>
            </p:sp>
            <p:grpSp>
              <p:nvGrpSpPr>
                <p:cNvPr id="51" name="Group 43"/>
                <p:cNvGrpSpPr>
                  <a:grpSpLocks noChangeAspect="1"/>
                </p:cNvGrpSpPr>
                <p:nvPr/>
              </p:nvGrpSpPr>
              <p:grpSpPr bwMode="auto">
                <a:xfrm>
                  <a:off x="2401" y="3165"/>
                  <a:ext cx="80" cy="72"/>
                  <a:chOff x="2401" y="3119"/>
                  <a:chExt cx="80" cy="72"/>
                </a:xfrm>
              </p:grpSpPr>
              <p:sp>
                <p:nvSpPr>
                  <p:cNvPr id="69" name="Oval 44"/>
                  <p:cNvSpPr>
                    <a:spLocks noChangeAspect="1" noChangeArrowheads="1"/>
                  </p:cNvSpPr>
                  <p:nvPr/>
                </p:nvSpPr>
                <p:spPr bwMode="auto">
                  <a:xfrm>
                    <a:off x="2401" y="3119"/>
                    <a:ext cx="80" cy="72"/>
                  </a:xfrm>
                  <a:prstGeom prst="ellipse">
                    <a:avLst/>
                  </a:prstGeom>
                  <a:solidFill>
                    <a:srgbClr val="FFFFFF"/>
                  </a:solidFill>
                  <a:ln w="0">
                    <a:solidFill>
                      <a:srgbClr val="000000"/>
                    </a:solidFill>
                    <a:round/>
                    <a:headEnd/>
                    <a:tailEnd/>
                  </a:ln>
                </p:spPr>
                <p:txBody>
                  <a:bodyPr wrap="square"/>
                  <a:lstStyle/>
                  <a:p>
                    <a:pPr eaLnBrk="0" hangingPunct="0"/>
                    <a:endParaRPr lang="de-DE" sz="1799" noProof="1"/>
                  </a:p>
                </p:txBody>
              </p:sp>
              <p:sp>
                <p:nvSpPr>
                  <p:cNvPr id="70" name="Oval 45"/>
                  <p:cNvSpPr>
                    <a:spLocks noChangeAspect="1" noChangeArrowheads="1"/>
                  </p:cNvSpPr>
                  <p:nvPr/>
                </p:nvSpPr>
                <p:spPr bwMode="auto">
                  <a:xfrm>
                    <a:off x="2401" y="3119"/>
                    <a:ext cx="80" cy="72"/>
                  </a:xfrm>
                  <a:prstGeom prst="ellipse">
                    <a:avLst/>
                  </a:prstGeom>
                  <a:solidFill>
                    <a:srgbClr val="FFFFFF"/>
                  </a:solidFill>
                  <a:ln w="14288" cap="rnd">
                    <a:solidFill>
                      <a:srgbClr val="FF0000"/>
                    </a:solidFill>
                    <a:round/>
                    <a:headEnd/>
                    <a:tailEnd/>
                  </a:ln>
                </p:spPr>
                <p:txBody>
                  <a:bodyPr wrap="square"/>
                  <a:lstStyle/>
                  <a:p>
                    <a:pPr eaLnBrk="0" hangingPunct="0"/>
                    <a:endParaRPr lang="de-DE" sz="1799" noProof="1"/>
                  </a:p>
                </p:txBody>
              </p:sp>
            </p:grpSp>
            <p:sp>
              <p:nvSpPr>
                <p:cNvPr id="52" name="Rectangle 46"/>
                <p:cNvSpPr>
                  <a:spLocks noChangeAspect="1" noChangeArrowheads="1"/>
                </p:cNvSpPr>
                <p:nvPr>
                  <p:custDataLst>
                    <p:tags r:id="rId40"/>
                  </p:custDataLst>
                </p:nvPr>
              </p:nvSpPr>
              <p:spPr bwMode="auto">
                <a:xfrm>
                  <a:off x="2404" y="3176"/>
                  <a:ext cx="68" cy="111"/>
                </a:xfrm>
                <a:prstGeom prst="rect">
                  <a:avLst/>
                </a:prstGeom>
                <a:solidFill>
                  <a:srgbClr val="FFFFFF"/>
                </a:solidFill>
                <a:ln w="9525">
                  <a:noFill/>
                  <a:miter lim="800000"/>
                  <a:headEnd/>
                  <a:tailEnd/>
                </a:ln>
              </p:spPr>
              <p:txBody>
                <a:bodyPr wrap="none" lIns="0" tIns="0" rIns="0" bIns="0">
                  <a:spAutoFit/>
                </a:bodyPr>
                <a:lstStyle/>
                <a:p>
                  <a:pPr algn="ctr" eaLnBrk="0" hangingPunct="0"/>
                  <a:r>
                    <a:rPr lang="de-DE" sz="500" b="1" noProof="1">
                      <a:solidFill>
                        <a:srgbClr val="000000"/>
                      </a:solidFill>
                    </a:rPr>
                    <a:t>90</a:t>
                  </a:r>
                </a:p>
              </p:txBody>
            </p:sp>
            <p:sp>
              <p:nvSpPr>
                <p:cNvPr id="53" name="Line 47"/>
                <p:cNvSpPr>
                  <a:spLocks noChangeAspect="1" noChangeShapeType="1"/>
                </p:cNvSpPr>
                <p:nvPr>
                  <p:custDataLst>
                    <p:tags r:id="rId41"/>
                  </p:custDataLst>
                </p:nvPr>
              </p:nvSpPr>
              <p:spPr bwMode="auto">
                <a:xfrm flipH="1" flipV="1">
                  <a:off x="2335" y="3135"/>
                  <a:ext cx="77" cy="30"/>
                </a:xfrm>
                <a:prstGeom prst="line">
                  <a:avLst/>
                </a:prstGeom>
                <a:noFill/>
                <a:ln w="7938">
                  <a:solidFill>
                    <a:srgbClr val="3366FF"/>
                  </a:solidFill>
                  <a:round/>
                  <a:headEnd/>
                  <a:tailEnd/>
                </a:ln>
              </p:spPr>
              <p:txBody>
                <a:bodyPr wrap="square"/>
                <a:lstStyle/>
                <a:p>
                  <a:endParaRPr lang="de-DE" sz="1799" dirty="0"/>
                </a:p>
              </p:txBody>
            </p:sp>
            <p:sp>
              <p:nvSpPr>
                <p:cNvPr id="54" name="Line 48"/>
                <p:cNvSpPr>
                  <a:spLocks noChangeAspect="1" noChangeShapeType="1"/>
                </p:cNvSpPr>
                <p:nvPr>
                  <p:custDataLst>
                    <p:tags r:id="rId42"/>
                  </p:custDataLst>
                </p:nvPr>
              </p:nvSpPr>
              <p:spPr bwMode="auto">
                <a:xfrm flipH="1">
                  <a:off x="2522" y="3046"/>
                  <a:ext cx="43" cy="30"/>
                </a:xfrm>
                <a:prstGeom prst="line">
                  <a:avLst/>
                </a:prstGeom>
                <a:noFill/>
                <a:ln w="7938">
                  <a:solidFill>
                    <a:srgbClr val="3366FF"/>
                  </a:solidFill>
                  <a:round/>
                  <a:headEnd/>
                  <a:tailEnd/>
                </a:ln>
              </p:spPr>
              <p:txBody>
                <a:bodyPr wrap="square"/>
                <a:lstStyle/>
                <a:p>
                  <a:endParaRPr lang="de-DE" sz="1799" dirty="0"/>
                </a:p>
              </p:txBody>
            </p:sp>
            <p:sp>
              <p:nvSpPr>
                <p:cNvPr id="55" name="Freeform 49"/>
                <p:cNvSpPr>
                  <a:spLocks noChangeAspect="1"/>
                </p:cNvSpPr>
                <p:nvPr>
                  <p:custDataLst>
                    <p:tags r:id="rId43"/>
                  </p:custDataLst>
                </p:nvPr>
              </p:nvSpPr>
              <p:spPr bwMode="auto">
                <a:xfrm>
                  <a:off x="2255" y="2749"/>
                  <a:ext cx="848" cy="523"/>
                </a:xfrm>
                <a:custGeom>
                  <a:avLst/>
                  <a:gdLst>
                    <a:gd name="T0" fmla="*/ 0 w 848"/>
                    <a:gd name="T1" fmla="*/ 523 h 523"/>
                    <a:gd name="T2" fmla="*/ 251 w 848"/>
                    <a:gd name="T3" fmla="*/ 324 h 523"/>
                    <a:gd name="T4" fmla="*/ 466 w 848"/>
                    <a:gd name="T5" fmla="*/ 124 h 523"/>
                    <a:gd name="T6" fmla="*/ 848 w 848"/>
                    <a:gd name="T7" fmla="*/ 0 h 523"/>
                    <a:gd name="T8" fmla="*/ 0 60000 65536"/>
                    <a:gd name="T9" fmla="*/ 0 60000 65536"/>
                    <a:gd name="T10" fmla="*/ 0 60000 65536"/>
                    <a:gd name="T11" fmla="*/ 0 60000 65536"/>
                    <a:gd name="T12" fmla="*/ 0 w 848"/>
                    <a:gd name="T13" fmla="*/ 0 h 523"/>
                    <a:gd name="T14" fmla="*/ 848 w 848"/>
                    <a:gd name="T15" fmla="*/ 523 h 523"/>
                  </a:gdLst>
                  <a:ahLst/>
                  <a:cxnLst>
                    <a:cxn ang="T8">
                      <a:pos x="T0" y="T1"/>
                    </a:cxn>
                    <a:cxn ang="T9">
                      <a:pos x="T2" y="T3"/>
                    </a:cxn>
                    <a:cxn ang="T10">
                      <a:pos x="T4" y="T5"/>
                    </a:cxn>
                    <a:cxn ang="T11">
                      <a:pos x="T6" y="T7"/>
                    </a:cxn>
                  </a:cxnLst>
                  <a:rect l="T12" t="T13" r="T14" b="T15"/>
                  <a:pathLst>
                    <a:path w="848" h="523">
                      <a:moveTo>
                        <a:pt x="0" y="523"/>
                      </a:moveTo>
                      <a:cubicBezTo>
                        <a:pt x="42" y="490"/>
                        <a:pt x="45" y="328"/>
                        <a:pt x="251" y="324"/>
                      </a:cubicBezTo>
                      <a:cubicBezTo>
                        <a:pt x="370" y="322"/>
                        <a:pt x="336" y="130"/>
                        <a:pt x="466" y="124"/>
                      </a:cubicBezTo>
                      <a:cubicBezTo>
                        <a:pt x="763" y="110"/>
                        <a:pt x="768" y="25"/>
                        <a:pt x="848" y="0"/>
                      </a:cubicBezTo>
                    </a:path>
                  </a:pathLst>
                </a:custGeom>
                <a:solidFill>
                  <a:srgbClr val="FFFFFF"/>
                </a:solidFill>
                <a:ln w="20638">
                  <a:solidFill>
                    <a:srgbClr val="425C8F"/>
                  </a:solidFill>
                  <a:round/>
                  <a:headEnd/>
                  <a:tailEnd/>
                </a:ln>
              </p:spPr>
              <p:txBody>
                <a:bodyPr wrap="square"/>
                <a:lstStyle/>
                <a:p>
                  <a:endParaRPr lang="de-DE" sz="1799" dirty="0"/>
                </a:p>
              </p:txBody>
            </p:sp>
            <p:sp>
              <p:nvSpPr>
                <p:cNvPr id="56" name="Freeform 50"/>
                <p:cNvSpPr>
                  <a:spLocks noChangeAspect="1"/>
                </p:cNvSpPr>
                <p:nvPr>
                  <p:custDataLst>
                    <p:tags r:id="rId44"/>
                  </p:custDataLst>
                </p:nvPr>
              </p:nvSpPr>
              <p:spPr bwMode="auto">
                <a:xfrm>
                  <a:off x="2193" y="2720"/>
                  <a:ext cx="941" cy="562"/>
                </a:xfrm>
                <a:custGeom>
                  <a:avLst/>
                  <a:gdLst>
                    <a:gd name="T0" fmla="*/ 0 w 17316"/>
                    <a:gd name="T1" fmla="*/ 0 h 11434"/>
                    <a:gd name="T2" fmla="*/ 0 w 17316"/>
                    <a:gd name="T3" fmla="*/ 0 h 11434"/>
                    <a:gd name="T4" fmla="*/ 0 w 17316"/>
                    <a:gd name="T5" fmla="*/ 0 h 11434"/>
                    <a:gd name="T6" fmla="*/ 0 w 17316"/>
                    <a:gd name="T7" fmla="*/ 0 h 11434"/>
                    <a:gd name="T8" fmla="*/ 0 w 17316"/>
                    <a:gd name="T9" fmla="*/ 0 h 11434"/>
                    <a:gd name="T10" fmla="*/ 0 w 17316"/>
                    <a:gd name="T11" fmla="*/ 0 h 11434"/>
                    <a:gd name="T12" fmla="*/ 0 w 17316"/>
                    <a:gd name="T13" fmla="*/ 0 h 11434"/>
                    <a:gd name="T14" fmla="*/ 0 w 17316"/>
                    <a:gd name="T15" fmla="*/ 0 h 11434"/>
                    <a:gd name="T16" fmla="*/ 0 w 17316"/>
                    <a:gd name="T17" fmla="*/ 0 h 114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316"/>
                    <a:gd name="T28" fmla="*/ 0 h 11434"/>
                    <a:gd name="T29" fmla="*/ 17316 w 17316"/>
                    <a:gd name="T30" fmla="*/ 11434 h 114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316" h="11434">
                      <a:moveTo>
                        <a:pt x="1905" y="0"/>
                      </a:moveTo>
                      <a:cubicBezTo>
                        <a:pt x="853" y="0"/>
                        <a:pt x="0" y="854"/>
                        <a:pt x="0" y="1906"/>
                      </a:cubicBezTo>
                      <a:lnTo>
                        <a:pt x="0" y="9528"/>
                      </a:lnTo>
                      <a:cubicBezTo>
                        <a:pt x="0" y="10581"/>
                        <a:pt x="853" y="11434"/>
                        <a:pt x="1905" y="11434"/>
                      </a:cubicBezTo>
                      <a:lnTo>
                        <a:pt x="15411" y="11434"/>
                      </a:lnTo>
                      <a:cubicBezTo>
                        <a:pt x="16463" y="11434"/>
                        <a:pt x="17316" y="10581"/>
                        <a:pt x="17316" y="9528"/>
                      </a:cubicBezTo>
                      <a:lnTo>
                        <a:pt x="17316" y="1906"/>
                      </a:lnTo>
                      <a:cubicBezTo>
                        <a:pt x="17316" y="854"/>
                        <a:pt x="16463" y="0"/>
                        <a:pt x="15411" y="0"/>
                      </a:cubicBezTo>
                      <a:lnTo>
                        <a:pt x="1905" y="0"/>
                      </a:lnTo>
                      <a:close/>
                    </a:path>
                  </a:pathLst>
                </a:custGeom>
                <a:solidFill>
                  <a:srgbClr val="FFFFFF"/>
                </a:solidFill>
                <a:ln w="14288" cap="rnd">
                  <a:solidFill>
                    <a:srgbClr val="000000"/>
                  </a:solidFill>
                  <a:round/>
                  <a:headEnd/>
                  <a:tailEnd/>
                </a:ln>
              </p:spPr>
              <p:txBody>
                <a:bodyPr wrap="square"/>
                <a:lstStyle/>
                <a:p>
                  <a:endParaRPr lang="de-DE" sz="1799" dirty="0"/>
                </a:p>
              </p:txBody>
            </p:sp>
            <p:sp>
              <p:nvSpPr>
                <p:cNvPr id="57" name="Freeform 51"/>
                <p:cNvSpPr>
                  <a:spLocks noChangeAspect="1"/>
                </p:cNvSpPr>
                <p:nvPr>
                  <p:custDataLst>
                    <p:tags r:id="rId45"/>
                  </p:custDataLst>
                </p:nvPr>
              </p:nvSpPr>
              <p:spPr bwMode="auto">
                <a:xfrm>
                  <a:off x="2546" y="2977"/>
                  <a:ext cx="86" cy="85"/>
                </a:xfrm>
                <a:custGeom>
                  <a:avLst/>
                  <a:gdLst>
                    <a:gd name="T0" fmla="*/ 0 w 1593"/>
                    <a:gd name="T1" fmla="*/ 0 h 1741"/>
                    <a:gd name="T2" fmla="*/ 0 w 1593"/>
                    <a:gd name="T3" fmla="*/ 0 h 1741"/>
                    <a:gd name="T4" fmla="*/ 0 w 1593"/>
                    <a:gd name="T5" fmla="*/ 0 h 1741"/>
                    <a:gd name="T6" fmla="*/ 0 w 1593"/>
                    <a:gd name="T7" fmla="*/ 0 h 1741"/>
                    <a:gd name="T8" fmla="*/ 0 w 1593"/>
                    <a:gd name="T9" fmla="*/ 0 h 1741"/>
                    <a:gd name="T10" fmla="*/ 0 60000 65536"/>
                    <a:gd name="T11" fmla="*/ 0 60000 65536"/>
                    <a:gd name="T12" fmla="*/ 0 60000 65536"/>
                    <a:gd name="T13" fmla="*/ 0 60000 65536"/>
                    <a:gd name="T14" fmla="*/ 0 60000 65536"/>
                    <a:gd name="T15" fmla="*/ 0 w 1593"/>
                    <a:gd name="T16" fmla="*/ 0 h 1741"/>
                    <a:gd name="T17" fmla="*/ 1593 w 1593"/>
                    <a:gd name="T18" fmla="*/ 1741 h 1741"/>
                  </a:gdLst>
                  <a:ahLst/>
                  <a:cxnLst>
                    <a:cxn ang="T10">
                      <a:pos x="T0" y="T1"/>
                    </a:cxn>
                    <a:cxn ang="T11">
                      <a:pos x="T2" y="T3"/>
                    </a:cxn>
                    <a:cxn ang="T12">
                      <a:pos x="T4" y="T5"/>
                    </a:cxn>
                    <a:cxn ang="T13">
                      <a:pos x="T6" y="T7"/>
                    </a:cxn>
                    <a:cxn ang="T14">
                      <a:pos x="T8" y="T9"/>
                    </a:cxn>
                  </a:cxnLst>
                  <a:rect l="T15" t="T16" r="T17" b="T18"/>
                  <a:pathLst>
                    <a:path w="1593" h="1741">
                      <a:moveTo>
                        <a:pt x="411" y="545"/>
                      </a:moveTo>
                      <a:cubicBezTo>
                        <a:pt x="89" y="926"/>
                        <a:pt x="0" y="1381"/>
                        <a:pt x="213" y="1561"/>
                      </a:cubicBezTo>
                      <a:cubicBezTo>
                        <a:pt x="425" y="1741"/>
                        <a:pt x="859" y="1577"/>
                        <a:pt x="1181" y="1196"/>
                      </a:cubicBezTo>
                      <a:cubicBezTo>
                        <a:pt x="1504" y="814"/>
                        <a:pt x="1593" y="359"/>
                        <a:pt x="1380" y="180"/>
                      </a:cubicBezTo>
                      <a:cubicBezTo>
                        <a:pt x="1167" y="0"/>
                        <a:pt x="734" y="163"/>
                        <a:pt x="411" y="545"/>
                      </a:cubicBezTo>
                    </a:path>
                  </a:pathLst>
                </a:custGeom>
                <a:solidFill>
                  <a:srgbClr val="3366FF"/>
                </a:solidFill>
                <a:ln w="0">
                  <a:solidFill>
                    <a:srgbClr val="000000"/>
                  </a:solidFill>
                  <a:round/>
                  <a:headEnd/>
                  <a:tailEnd/>
                </a:ln>
              </p:spPr>
              <p:txBody>
                <a:bodyPr wrap="square"/>
                <a:lstStyle/>
                <a:p>
                  <a:endParaRPr lang="de-DE" sz="1799" dirty="0"/>
                </a:p>
              </p:txBody>
            </p:sp>
            <p:grpSp>
              <p:nvGrpSpPr>
                <p:cNvPr id="58" name="Group 52"/>
                <p:cNvGrpSpPr>
                  <a:grpSpLocks noChangeAspect="1"/>
                </p:cNvGrpSpPr>
                <p:nvPr/>
              </p:nvGrpSpPr>
              <p:grpSpPr bwMode="auto">
                <a:xfrm>
                  <a:off x="2566" y="3003"/>
                  <a:ext cx="41" cy="35"/>
                  <a:chOff x="2566" y="2957"/>
                  <a:chExt cx="41" cy="35"/>
                </a:xfrm>
              </p:grpSpPr>
              <p:sp>
                <p:nvSpPr>
                  <p:cNvPr id="67" name="Freeform 53"/>
                  <p:cNvSpPr>
                    <a:spLocks noChangeAspect="1"/>
                  </p:cNvSpPr>
                  <p:nvPr/>
                </p:nvSpPr>
                <p:spPr bwMode="auto">
                  <a:xfrm>
                    <a:off x="2566" y="2957"/>
                    <a:ext cx="41" cy="35"/>
                  </a:xfrm>
                  <a:custGeom>
                    <a:avLst/>
                    <a:gdLst>
                      <a:gd name="T0" fmla="*/ 17 w 41"/>
                      <a:gd name="T1" fmla="*/ 12 h 35"/>
                      <a:gd name="T2" fmla="*/ 10 w 41"/>
                      <a:gd name="T3" fmla="*/ 12 h 35"/>
                      <a:gd name="T4" fmla="*/ 13 w 41"/>
                      <a:gd name="T5" fmla="*/ 17 h 35"/>
                      <a:gd name="T6" fmla="*/ 0 w 41"/>
                      <a:gd name="T7" fmla="*/ 24 h 35"/>
                      <a:gd name="T8" fmla="*/ 11 w 41"/>
                      <a:gd name="T9" fmla="*/ 22 h 35"/>
                      <a:gd name="T10" fmla="*/ 6 w 41"/>
                      <a:gd name="T11" fmla="*/ 30 h 35"/>
                      <a:gd name="T12" fmla="*/ 15 w 41"/>
                      <a:gd name="T13" fmla="*/ 27 h 35"/>
                      <a:gd name="T14" fmla="*/ 13 w 41"/>
                      <a:gd name="T15" fmla="*/ 35 h 35"/>
                      <a:gd name="T16" fmla="*/ 20 w 41"/>
                      <a:gd name="T17" fmla="*/ 26 h 35"/>
                      <a:gd name="T18" fmla="*/ 23 w 41"/>
                      <a:gd name="T19" fmla="*/ 31 h 35"/>
                      <a:gd name="T20" fmla="*/ 25 w 41"/>
                      <a:gd name="T21" fmla="*/ 25 h 35"/>
                      <a:gd name="T22" fmla="*/ 32 w 41"/>
                      <a:gd name="T23" fmla="*/ 29 h 35"/>
                      <a:gd name="T24" fmla="*/ 27 w 41"/>
                      <a:gd name="T25" fmla="*/ 20 h 35"/>
                      <a:gd name="T26" fmla="*/ 37 w 41"/>
                      <a:gd name="T27" fmla="*/ 21 h 35"/>
                      <a:gd name="T28" fmla="*/ 32 w 41"/>
                      <a:gd name="T29" fmla="*/ 15 h 35"/>
                      <a:gd name="T30" fmla="*/ 41 w 41"/>
                      <a:gd name="T31" fmla="*/ 13 h 35"/>
                      <a:gd name="T32" fmla="*/ 33 w 41"/>
                      <a:gd name="T33" fmla="*/ 10 h 35"/>
                      <a:gd name="T34" fmla="*/ 40 w 41"/>
                      <a:gd name="T35" fmla="*/ 3 h 35"/>
                      <a:gd name="T36" fmla="*/ 32 w 41"/>
                      <a:gd name="T37" fmla="*/ 7 h 35"/>
                      <a:gd name="T38" fmla="*/ 34 w 41"/>
                      <a:gd name="T39" fmla="*/ 0 h 35"/>
                      <a:gd name="T40" fmla="*/ 27 w 41"/>
                      <a:gd name="T41" fmla="*/ 5 h 35"/>
                      <a:gd name="T42" fmla="*/ 26 w 41"/>
                      <a:gd name="T43" fmla="*/ 0 h 35"/>
                      <a:gd name="T44" fmla="*/ 21 w 41"/>
                      <a:gd name="T45" fmla="*/ 7 h 35"/>
                      <a:gd name="T46" fmla="*/ 15 w 41"/>
                      <a:gd name="T47" fmla="*/ 2 h 35"/>
                      <a:gd name="T48" fmla="*/ 17 w 41"/>
                      <a:gd name="T49" fmla="*/ 12 h 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1"/>
                      <a:gd name="T76" fmla="*/ 0 h 35"/>
                      <a:gd name="T77" fmla="*/ 41 w 41"/>
                      <a:gd name="T78" fmla="*/ 35 h 3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1" h="35">
                        <a:moveTo>
                          <a:pt x="17" y="12"/>
                        </a:moveTo>
                        <a:lnTo>
                          <a:pt x="10" y="12"/>
                        </a:lnTo>
                        <a:lnTo>
                          <a:pt x="13" y="17"/>
                        </a:lnTo>
                        <a:lnTo>
                          <a:pt x="0" y="24"/>
                        </a:lnTo>
                        <a:lnTo>
                          <a:pt x="11" y="22"/>
                        </a:lnTo>
                        <a:lnTo>
                          <a:pt x="6" y="30"/>
                        </a:lnTo>
                        <a:lnTo>
                          <a:pt x="15" y="27"/>
                        </a:lnTo>
                        <a:lnTo>
                          <a:pt x="13" y="35"/>
                        </a:lnTo>
                        <a:lnTo>
                          <a:pt x="20" y="26"/>
                        </a:lnTo>
                        <a:lnTo>
                          <a:pt x="23" y="31"/>
                        </a:lnTo>
                        <a:lnTo>
                          <a:pt x="25" y="25"/>
                        </a:lnTo>
                        <a:lnTo>
                          <a:pt x="32" y="29"/>
                        </a:lnTo>
                        <a:lnTo>
                          <a:pt x="27" y="20"/>
                        </a:lnTo>
                        <a:lnTo>
                          <a:pt x="37" y="21"/>
                        </a:lnTo>
                        <a:lnTo>
                          <a:pt x="32" y="15"/>
                        </a:lnTo>
                        <a:lnTo>
                          <a:pt x="41" y="13"/>
                        </a:lnTo>
                        <a:lnTo>
                          <a:pt x="33" y="10"/>
                        </a:lnTo>
                        <a:lnTo>
                          <a:pt x="40" y="3"/>
                        </a:lnTo>
                        <a:lnTo>
                          <a:pt x="32" y="7"/>
                        </a:lnTo>
                        <a:lnTo>
                          <a:pt x="34" y="0"/>
                        </a:lnTo>
                        <a:lnTo>
                          <a:pt x="27" y="5"/>
                        </a:lnTo>
                        <a:lnTo>
                          <a:pt x="26" y="0"/>
                        </a:lnTo>
                        <a:lnTo>
                          <a:pt x="21" y="7"/>
                        </a:lnTo>
                        <a:lnTo>
                          <a:pt x="15" y="2"/>
                        </a:lnTo>
                        <a:lnTo>
                          <a:pt x="17" y="12"/>
                        </a:lnTo>
                        <a:close/>
                      </a:path>
                    </a:pathLst>
                  </a:custGeom>
                  <a:solidFill>
                    <a:srgbClr val="FFFF00"/>
                  </a:solidFill>
                  <a:ln w="9525">
                    <a:noFill/>
                    <a:round/>
                    <a:headEnd/>
                    <a:tailEnd/>
                  </a:ln>
                </p:spPr>
                <p:txBody>
                  <a:bodyPr wrap="square"/>
                  <a:lstStyle/>
                  <a:p>
                    <a:endParaRPr lang="de-DE" sz="1799" dirty="0"/>
                  </a:p>
                </p:txBody>
              </p:sp>
              <p:sp>
                <p:nvSpPr>
                  <p:cNvPr id="68" name="Freeform 54"/>
                  <p:cNvSpPr>
                    <a:spLocks noChangeAspect="1"/>
                  </p:cNvSpPr>
                  <p:nvPr/>
                </p:nvSpPr>
                <p:spPr bwMode="auto">
                  <a:xfrm>
                    <a:off x="2566" y="2957"/>
                    <a:ext cx="41" cy="35"/>
                  </a:xfrm>
                  <a:custGeom>
                    <a:avLst/>
                    <a:gdLst>
                      <a:gd name="T0" fmla="*/ 17 w 41"/>
                      <a:gd name="T1" fmla="*/ 12 h 35"/>
                      <a:gd name="T2" fmla="*/ 10 w 41"/>
                      <a:gd name="T3" fmla="*/ 12 h 35"/>
                      <a:gd name="T4" fmla="*/ 13 w 41"/>
                      <a:gd name="T5" fmla="*/ 17 h 35"/>
                      <a:gd name="T6" fmla="*/ 0 w 41"/>
                      <a:gd name="T7" fmla="*/ 24 h 35"/>
                      <a:gd name="T8" fmla="*/ 11 w 41"/>
                      <a:gd name="T9" fmla="*/ 22 h 35"/>
                      <a:gd name="T10" fmla="*/ 6 w 41"/>
                      <a:gd name="T11" fmla="*/ 30 h 35"/>
                      <a:gd name="T12" fmla="*/ 15 w 41"/>
                      <a:gd name="T13" fmla="*/ 27 h 35"/>
                      <a:gd name="T14" fmla="*/ 13 w 41"/>
                      <a:gd name="T15" fmla="*/ 35 h 35"/>
                      <a:gd name="T16" fmla="*/ 20 w 41"/>
                      <a:gd name="T17" fmla="*/ 26 h 35"/>
                      <a:gd name="T18" fmla="*/ 23 w 41"/>
                      <a:gd name="T19" fmla="*/ 31 h 35"/>
                      <a:gd name="T20" fmla="*/ 25 w 41"/>
                      <a:gd name="T21" fmla="*/ 25 h 35"/>
                      <a:gd name="T22" fmla="*/ 32 w 41"/>
                      <a:gd name="T23" fmla="*/ 29 h 35"/>
                      <a:gd name="T24" fmla="*/ 27 w 41"/>
                      <a:gd name="T25" fmla="*/ 20 h 35"/>
                      <a:gd name="T26" fmla="*/ 37 w 41"/>
                      <a:gd name="T27" fmla="*/ 21 h 35"/>
                      <a:gd name="T28" fmla="*/ 32 w 41"/>
                      <a:gd name="T29" fmla="*/ 15 h 35"/>
                      <a:gd name="T30" fmla="*/ 41 w 41"/>
                      <a:gd name="T31" fmla="*/ 13 h 35"/>
                      <a:gd name="T32" fmla="*/ 33 w 41"/>
                      <a:gd name="T33" fmla="*/ 10 h 35"/>
                      <a:gd name="T34" fmla="*/ 40 w 41"/>
                      <a:gd name="T35" fmla="*/ 3 h 35"/>
                      <a:gd name="T36" fmla="*/ 32 w 41"/>
                      <a:gd name="T37" fmla="*/ 7 h 35"/>
                      <a:gd name="T38" fmla="*/ 34 w 41"/>
                      <a:gd name="T39" fmla="*/ 0 h 35"/>
                      <a:gd name="T40" fmla="*/ 27 w 41"/>
                      <a:gd name="T41" fmla="*/ 5 h 35"/>
                      <a:gd name="T42" fmla="*/ 26 w 41"/>
                      <a:gd name="T43" fmla="*/ 0 h 35"/>
                      <a:gd name="T44" fmla="*/ 21 w 41"/>
                      <a:gd name="T45" fmla="*/ 7 h 35"/>
                      <a:gd name="T46" fmla="*/ 15 w 41"/>
                      <a:gd name="T47" fmla="*/ 2 h 35"/>
                      <a:gd name="T48" fmla="*/ 17 w 41"/>
                      <a:gd name="T49" fmla="*/ 12 h 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1"/>
                      <a:gd name="T76" fmla="*/ 0 h 35"/>
                      <a:gd name="T77" fmla="*/ 41 w 41"/>
                      <a:gd name="T78" fmla="*/ 35 h 3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1" h="35">
                        <a:moveTo>
                          <a:pt x="17" y="12"/>
                        </a:moveTo>
                        <a:lnTo>
                          <a:pt x="10" y="12"/>
                        </a:lnTo>
                        <a:lnTo>
                          <a:pt x="13" y="17"/>
                        </a:lnTo>
                        <a:lnTo>
                          <a:pt x="0" y="24"/>
                        </a:lnTo>
                        <a:lnTo>
                          <a:pt x="11" y="22"/>
                        </a:lnTo>
                        <a:lnTo>
                          <a:pt x="6" y="30"/>
                        </a:lnTo>
                        <a:lnTo>
                          <a:pt x="15" y="27"/>
                        </a:lnTo>
                        <a:lnTo>
                          <a:pt x="13" y="35"/>
                        </a:lnTo>
                        <a:lnTo>
                          <a:pt x="20" y="26"/>
                        </a:lnTo>
                        <a:lnTo>
                          <a:pt x="23" y="31"/>
                        </a:lnTo>
                        <a:lnTo>
                          <a:pt x="25" y="25"/>
                        </a:lnTo>
                        <a:lnTo>
                          <a:pt x="32" y="29"/>
                        </a:lnTo>
                        <a:lnTo>
                          <a:pt x="27" y="20"/>
                        </a:lnTo>
                        <a:lnTo>
                          <a:pt x="37" y="21"/>
                        </a:lnTo>
                        <a:lnTo>
                          <a:pt x="32" y="15"/>
                        </a:lnTo>
                        <a:lnTo>
                          <a:pt x="41" y="13"/>
                        </a:lnTo>
                        <a:lnTo>
                          <a:pt x="33" y="10"/>
                        </a:lnTo>
                        <a:lnTo>
                          <a:pt x="40" y="3"/>
                        </a:lnTo>
                        <a:lnTo>
                          <a:pt x="32" y="7"/>
                        </a:lnTo>
                        <a:lnTo>
                          <a:pt x="34" y="0"/>
                        </a:lnTo>
                        <a:lnTo>
                          <a:pt x="27" y="5"/>
                        </a:lnTo>
                        <a:lnTo>
                          <a:pt x="26" y="0"/>
                        </a:lnTo>
                        <a:lnTo>
                          <a:pt x="21" y="7"/>
                        </a:lnTo>
                        <a:lnTo>
                          <a:pt x="15" y="2"/>
                        </a:lnTo>
                        <a:lnTo>
                          <a:pt x="17" y="12"/>
                        </a:lnTo>
                        <a:close/>
                      </a:path>
                    </a:pathLst>
                  </a:custGeom>
                  <a:solidFill>
                    <a:srgbClr val="FFFFFF"/>
                  </a:solidFill>
                  <a:ln w="4763" cap="rnd">
                    <a:solidFill>
                      <a:srgbClr val="FF6600"/>
                    </a:solidFill>
                    <a:round/>
                    <a:headEnd/>
                    <a:tailEnd/>
                  </a:ln>
                </p:spPr>
                <p:txBody>
                  <a:bodyPr wrap="square"/>
                  <a:lstStyle/>
                  <a:p>
                    <a:endParaRPr lang="de-DE" sz="1799" dirty="0"/>
                  </a:p>
                </p:txBody>
              </p:sp>
            </p:grpSp>
            <p:sp>
              <p:nvSpPr>
                <p:cNvPr id="59" name="Freeform 55"/>
                <p:cNvSpPr>
                  <a:spLocks noChangeAspect="1"/>
                </p:cNvSpPr>
                <p:nvPr>
                  <p:custDataLst>
                    <p:tags r:id="rId46"/>
                  </p:custDataLst>
                </p:nvPr>
              </p:nvSpPr>
              <p:spPr bwMode="auto">
                <a:xfrm>
                  <a:off x="2546" y="2977"/>
                  <a:ext cx="86" cy="85"/>
                </a:xfrm>
                <a:custGeom>
                  <a:avLst/>
                  <a:gdLst>
                    <a:gd name="T0" fmla="*/ 0 w 1593"/>
                    <a:gd name="T1" fmla="*/ 0 h 1741"/>
                    <a:gd name="T2" fmla="*/ 0 w 1593"/>
                    <a:gd name="T3" fmla="*/ 0 h 1741"/>
                    <a:gd name="T4" fmla="*/ 0 w 1593"/>
                    <a:gd name="T5" fmla="*/ 0 h 1741"/>
                    <a:gd name="T6" fmla="*/ 0 w 1593"/>
                    <a:gd name="T7" fmla="*/ 0 h 1741"/>
                    <a:gd name="T8" fmla="*/ 0 w 1593"/>
                    <a:gd name="T9" fmla="*/ 0 h 1741"/>
                    <a:gd name="T10" fmla="*/ 0 60000 65536"/>
                    <a:gd name="T11" fmla="*/ 0 60000 65536"/>
                    <a:gd name="T12" fmla="*/ 0 60000 65536"/>
                    <a:gd name="T13" fmla="*/ 0 60000 65536"/>
                    <a:gd name="T14" fmla="*/ 0 60000 65536"/>
                    <a:gd name="T15" fmla="*/ 0 w 1593"/>
                    <a:gd name="T16" fmla="*/ 0 h 1741"/>
                    <a:gd name="T17" fmla="*/ 1593 w 1593"/>
                    <a:gd name="T18" fmla="*/ 1741 h 1741"/>
                  </a:gdLst>
                  <a:ahLst/>
                  <a:cxnLst>
                    <a:cxn ang="T10">
                      <a:pos x="T0" y="T1"/>
                    </a:cxn>
                    <a:cxn ang="T11">
                      <a:pos x="T2" y="T3"/>
                    </a:cxn>
                    <a:cxn ang="T12">
                      <a:pos x="T4" y="T5"/>
                    </a:cxn>
                    <a:cxn ang="T13">
                      <a:pos x="T6" y="T7"/>
                    </a:cxn>
                    <a:cxn ang="T14">
                      <a:pos x="T8" y="T9"/>
                    </a:cxn>
                  </a:cxnLst>
                  <a:rect l="T15" t="T16" r="T17" b="T18"/>
                  <a:pathLst>
                    <a:path w="1593" h="1741">
                      <a:moveTo>
                        <a:pt x="411" y="545"/>
                      </a:moveTo>
                      <a:cubicBezTo>
                        <a:pt x="89" y="926"/>
                        <a:pt x="0" y="1381"/>
                        <a:pt x="213" y="1561"/>
                      </a:cubicBezTo>
                      <a:cubicBezTo>
                        <a:pt x="425" y="1741"/>
                        <a:pt x="859" y="1577"/>
                        <a:pt x="1181" y="1196"/>
                      </a:cubicBezTo>
                      <a:cubicBezTo>
                        <a:pt x="1504" y="814"/>
                        <a:pt x="1593" y="359"/>
                        <a:pt x="1380" y="180"/>
                      </a:cubicBezTo>
                      <a:cubicBezTo>
                        <a:pt x="1167" y="0"/>
                        <a:pt x="734" y="163"/>
                        <a:pt x="411" y="545"/>
                      </a:cubicBezTo>
                    </a:path>
                  </a:pathLst>
                </a:custGeom>
                <a:solidFill>
                  <a:srgbClr val="3366FF"/>
                </a:solidFill>
                <a:ln w="0">
                  <a:solidFill>
                    <a:srgbClr val="000000"/>
                  </a:solidFill>
                  <a:round/>
                  <a:headEnd/>
                  <a:tailEnd/>
                </a:ln>
              </p:spPr>
              <p:txBody>
                <a:bodyPr wrap="square"/>
                <a:lstStyle/>
                <a:p>
                  <a:endParaRPr lang="de-DE" sz="1799" dirty="0"/>
                </a:p>
              </p:txBody>
            </p:sp>
            <p:grpSp>
              <p:nvGrpSpPr>
                <p:cNvPr id="60" name="Group 56"/>
                <p:cNvGrpSpPr>
                  <a:grpSpLocks noChangeAspect="1"/>
                </p:cNvGrpSpPr>
                <p:nvPr/>
              </p:nvGrpSpPr>
              <p:grpSpPr bwMode="auto">
                <a:xfrm>
                  <a:off x="2566" y="3003"/>
                  <a:ext cx="41" cy="35"/>
                  <a:chOff x="2566" y="2957"/>
                  <a:chExt cx="41" cy="35"/>
                </a:xfrm>
              </p:grpSpPr>
              <p:sp>
                <p:nvSpPr>
                  <p:cNvPr id="65" name="Freeform 57"/>
                  <p:cNvSpPr>
                    <a:spLocks noChangeAspect="1"/>
                  </p:cNvSpPr>
                  <p:nvPr/>
                </p:nvSpPr>
                <p:spPr bwMode="auto">
                  <a:xfrm>
                    <a:off x="2566" y="2957"/>
                    <a:ext cx="41" cy="35"/>
                  </a:xfrm>
                  <a:custGeom>
                    <a:avLst/>
                    <a:gdLst>
                      <a:gd name="T0" fmla="*/ 17 w 41"/>
                      <a:gd name="T1" fmla="*/ 12 h 35"/>
                      <a:gd name="T2" fmla="*/ 10 w 41"/>
                      <a:gd name="T3" fmla="*/ 12 h 35"/>
                      <a:gd name="T4" fmla="*/ 13 w 41"/>
                      <a:gd name="T5" fmla="*/ 17 h 35"/>
                      <a:gd name="T6" fmla="*/ 0 w 41"/>
                      <a:gd name="T7" fmla="*/ 24 h 35"/>
                      <a:gd name="T8" fmla="*/ 11 w 41"/>
                      <a:gd name="T9" fmla="*/ 22 h 35"/>
                      <a:gd name="T10" fmla="*/ 6 w 41"/>
                      <a:gd name="T11" fmla="*/ 30 h 35"/>
                      <a:gd name="T12" fmla="*/ 15 w 41"/>
                      <a:gd name="T13" fmla="*/ 27 h 35"/>
                      <a:gd name="T14" fmla="*/ 13 w 41"/>
                      <a:gd name="T15" fmla="*/ 35 h 35"/>
                      <a:gd name="T16" fmla="*/ 20 w 41"/>
                      <a:gd name="T17" fmla="*/ 26 h 35"/>
                      <a:gd name="T18" fmla="*/ 23 w 41"/>
                      <a:gd name="T19" fmla="*/ 31 h 35"/>
                      <a:gd name="T20" fmla="*/ 25 w 41"/>
                      <a:gd name="T21" fmla="*/ 25 h 35"/>
                      <a:gd name="T22" fmla="*/ 32 w 41"/>
                      <a:gd name="T23" fmla="*/ 29 h 35"/>
                      <a:gd name="T24" fmla="*/ 27 w 41"/>
                      <a:gd name="T25" fmla="*/ 20 h 35"/>
                      <a:gd name="T26" fmla="*/ 37 w 41"/>
                      <a:gd name="T27" fmla="*/ 21 h 35"/>
                      <a:gd name="T28" fmla="*/ 32 w 41"/>
                      <a:gd name="T29" fmla="*/ 15 h 35"/>
                      <a:gd name="T30" fmla="*/ 41 w 41"/>
                      <a:gd name="T31" fmla="*/ 13 h 35"/>
                      <a:gd name="T32" fmla="*/ 33 w 41"/>
                      <a:gd name="T33" fmla="*/ 10 h 35"/>
                      <a:gd name="T34" fmla="*/ 40 w 41"/>
                      <a:gd name="T35" fmla="*/ 3 h 35"/>
                      <a:gd name="T36" fmla="*/ 32 w 41"/>
                      <a:gd name="T37" fmla="*/ 7 h 35"/>
                      <a:gd name="T38" fmla="*/ 34 w 41"/>
                      <a:gd name="T39" fmla="*/ 0 h 35"/>
                      <a:gd name="T40" fmla="*/ 27 w 41"/>
                      <a:gd name="T41" fmla="*/ 5 h 35"/>
                      <a:gd name="T42" fmla="*/ 26 w 41"/>
                      <a:gd name="T43" fmla="*/ 0 h 35"/>
                      <a:gd name="T44" fmla="*/ 21 w 41"/>
                      <a:gd name="T45" fmla="*/ 7 h 35"/>
                      <a:gd name="T46" fmla="*/ 15 w 41"/>
                      <a:gd name="T47" fmla="*/ 2 h 35"/>
                      <a:gd name="T48" fmla="*/ 17 w 41"/>
                      <a:gd name="T49" fmla="*/ 12 h 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1"/>
                      <a:gd name="T76" fmla="*/ 0 h 35"/>
                      <a:gd name="T77" fmla="*/ 41 w 41"/>
                      <a:gd name="T78" fmla="*/ 35 h 3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1" h="35">
                        <a:moveTo>
                          <a:pt x="17" y="12"/>
                        </a:moveTo>
                        <a:lnTo>
                          <a:pt x="10" y="12"/>
                        </a:lnTo>
                        <a:lnTo>
                          <a:pt x="13" y="17"/>
                        </a:lnTo>
                        <a:lnTo>
                          <a:pt x="0" y="24"/>
                        </a:lnTo>
                        <a:lnTo>
                          <a:pt x="11" y="22"/>
                        </a:lnTo>
                        <a:lnTo>
                          <a:pt x="6" y="30"/>
                        </a:lnTo>
                        <a:lnTo>
                          <a:pt x="15" y="27"/>
                        </a:lnTo>
                        <a:lnTo>
                          <a:pt x="13" y="35"/>
                        </a:lnTo>
                        <a:lnTo>
                          <a:pt x="20" y="26"/>
                        </a:lnTo>
                        <a:lnTo>
                          <a:pt x="23" y="31"/>
                        </a:lnTo>
                        <a:lnTo>
                          <a:pt x="25" y="25"/>
                        </a:lnTo>
                        <a:lnTo>
                          <a:pt x="32" y="29"/>
                        </a:lnTo>
                        <a:lnTo>
                          <a:pt x="27" y="20"/>
                        </a:lnTo>
                        <a:lnTo>
                          <a:pt x="37" y="21"/>
                        </a:lnTo>
                        <a:lnTo>
                          <a:pt x="32" y="15"/>
                        </a:lnTo>
                        <a:lnTo>
                          <a:pt x="41" y="13"/>
                        </a:lnTo>
                        <a:lnTo>
                          <a:pt x="33" y="10"/>
                        </a:lnTo>
                        <a:lnTo>
                          <a:pt x="40" y="3"/>
                        </a:lnTo>
                        <a:lnTo>
                          <a:pt x="32" y="7"/>
                        </a:lnTo>
                        <a:lnTo>
                          <a:pt x="34" y="0"/>
                        </a:lnTo>
                        <a:lnTo>
                          <a:pt x="27" y="5"/>
                        </a:lnTo>
                        <a:lnTo>
                          <a:pt x="26" y="0"/>
                        </a:lnTo>
                        <a:lnTo>
                          <a:pt x="21" y="7"/>
                        </a:lnTo>
                        <a:lnTo>
                          <a:pt x="15" y="2"/>
                        </a:lnTo>
                        <a:lnTo>
                          <a:pt x="17" y="12"/>
                        </a:lnTo>
                        <a:close/>
                      </a:path>
                    </a:pathLst>
                  </a:custGeom>
                  <a:solidFill>
                    <a:srgbClr val="FFFF00"/>
                  </a:solidFill>
                  <a:ln w="9525">
                    <a:noFill/>
                    <a:round/>
                    <a:headEnd/>
                    <a:tailEnd/>
                  </a:ln>
                </p:spPr>
                <p:txBody>
                  <a:bodyPr wrap="square"/>
                  <a:lstStyle/>
                  <a:p>
                    <a:endParaRPr lang="de-DE" sz="1799" dirty="0"/>
                  </a:p>
                </p:txBody>
              </p:sp>
              <p:sp>
                <p:nvSpPr>
                  <p:cNvPr id="66" name="Freeform 58"/>
                  <p:cNvSpPr>
                    <a:spLocks noChangeAspect="1"/>
                  </p:cNvSpPr>
                  <p:nvPr/>
                </p:nvSpPr>
                <p:spPr bwMode="auto">
                  <a:xfrm>
                    <a:off x="2566" y="2957"/>
                    <a:ext cx="41" cy="35"/>
                  </a:xfrm>
                  <a:custGeom>
                    <a:avLst/>
                    <a:gdLst>
                      <a:gd name="T0" fmla="*/ 17 w 41"/>
                      <a:gd name="T1" fmla="*/ 12 h 35"/>
                      <a:gd name="T2" fmla="*/ 10 w 41"/>
                      <a:gd name="T3" fmla="*/ 12 h 35"/>
                      <a:gd name="T4" fmla="*/ 13 w 41"/>
                      <a:gd name="T5" fmla="*/ 17 h 35"/>
                      <a:gd name="T6" fmla="*/ 0 w 41"/>
                      <a:gd name="T7" fmla="*/ 24 h 35"/>
                      <a:gd name="T8" fmla="*/ 11 w 41"/>
                      <a:gd name="T9" fmla="*/ 22 h 35"/>
                      <a:gd name="T10" fmla="*/ 6 w 41"/>
                      <a:gd name="T11" fmla="*/ 30 h 35"/>
                      <a:gd name="T12" fmla="*/ 15 w 41"/>
                      <a:gd name="T13" fmla="*/ 27 h 35"/>
                      <a:gd name="T14" fmla="*/ 13 w 41"/>
                      <a:gd name="T15" fmla="*/ 35 h 35"/>
                      <a:gd name="T16" fmla="*/ 20 w 41"/>
                      <a:gd name="T17" fmla="*/ 26 h 35"/>
                      <a:gd name="T18" fmla="*/ 23 w 41"/>
                      <a:gd name="T19" fmla="*/ 31 h 35"/>
                      <a:gd name="T20" fmla="*/ 25 w 41"/>
                      <a:gd name="T21" fmla="*/ 25 h 35"/>
                      <a:gd name="T22" fmla="*/ 32 w 41"/>
                      <a:gd name="T23" fmla="*/ 29 h 35"/>
                      <a:gd name="T24" fmla="*/ 27 w 41"/>
                      <a:gd name="T25" fmla="*/ 20 h 35"/>
                      <a:gd name="T26" fmla="*/ 37 w 41"/>
                      <a:gd name="T27" fmla="*/ 21 h 35"/>
                      <a:gd name="T28" fmla="*/ 32 w 41"/>
                      <a:gd name="T29" fmla="*/ 15 h 35"/>
                      <a:gd name="T30" fmla="*/ 41 w 41"/>
                      <a:gd name="T31" fmla="*/ 13 h 35"/>
                      <a:gd name="T32" fmla="*/ 33 w 41"/>
                      <a:gd name="T33" fmla="*/ 10 h 35"/>
                      <a:gd name="T34" fmla="*/ 40 w 41"/>
                      <a:gd name="T35" fmla="*/ 3 h 35"/>
                      <a:gd name="T36" fmla="*/ 32 w 41"/>
                      <a:gd name="T37" fmla="*/ 7 h 35"/>
                      <a:gd name="T38" fmla="*/ 34 w 41"/>
                      <a:gd name="T39" fmla="*/ 0 h 35"/>
                      <a:gd name="T40" fmla="*/ 27 w 41"/>
                      <a:gd name="T41" fmla="*/ 5 h 35"/>
                      <a:gd name="T42" fmla="*/ 26 w 41"/>
                      <a:gd name="T43" fmla="*/ 0 h 35"/>
                      <a:gd name="T44" fmla="*/ 21 w 41"/>
                      <a:gd name="T45" fmla="*/ 7 h 35"/>
                      <a:gd name="T46" fmla="*/ 15 w 41"/>
                      <a:gd name="T47" fmla="*/ 2 h 35"/>
                      <a:gd name="T48" fmla="*/ 17 w 41"/>
                      <a:gd name="T49" fmla="*/ 12 h 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1"/>
                      <a:gd name="T76" fmla="*/ 0 h 35"/>
                      <a:gd name="T77" fmla="*/ 41 w 41"/>
                      <a:gd name="T78" fmla="*/ 35 h 3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1" h="35">
                        <a:moveTo>
                          <a:pt x="17" y="12"/>
                        </a:moveTo>
                        <a:lnTo>
                          <a:pt x="10" y="12"/>
                        </a:lnTo>
                        <a:lnTo>
                          <a:pt x="13" y="17"/>
                        </a:lnTo>
                        <a:lnTo>
                          <a:pt x="0" y="24"/>
                        </a:lnTo>
                        <a:lnTo>
                          <a:pt x="11" y="22"/>
                        </a:lnTo>
                        <a:lnTo>
                          <a:pt x="6" y="30"/>
                        </a:lnTo>
                        <a:lnTo>
                          <a:pt x="15" y="27"/>
                        </a:lnTo>
                        <a:lnTo>
                          <a:pt x="13" y="35"/>
                        </a:lnTo>
                        <a:lnTo>
                          <a:pt x="20" y="26"/>
                        </a:lnTo>
                        <a:lnTo>
                          <a:pt x="23" y="31"/>
                        </a:lnTo>
                        <a:lnTo>
                          <a:pt x="25" y="25"/>
                        </a:lnTo>
                        <a:lnTo>
                          <a:pt x="32" y="29"/>
                        </a:lnTo>
                        <a:lnTo>
                          <a:pt x="27" y="20"/>
                        </a:lnTo>
                        <a:lnTo>
                          <a:pt x="37" y="21"/>
                        </a:lnTo>
                        <a:lnTo>
                          <a:pt x="32" y="15"/>
                        </a:lnTo>
                        <a:lnTo>
                          <a:pt x="41" y="13"/>
                        </a:lnTo>
                        <a:lnTo>
                          <a:pt x="33" y="10"/>
                        </a:lnTo>
                        <a:lnTo>
                          <a:pt x="40" y="3"/>
                        </a:lnTo>
                        <a:lnTo>
                          <a:pt x="32" y="7"/>
                        </a:lnTo>
                        <a:lnTo>
                          <a:pt x="34" y="0"/>
                        </a:lnTo>
                        <a:lnTo>
                          <a:pt x="27" y="5"/>
                        </a:lnTo>
                        <a:lnTo>
                          <a:pt x="26" y="0"/>
                        </a:lnTo>
                        <a:lnTo>
                          <a:pt x="21" y="7"/>
                        </a:lnTo>
                        <a:lnTo>
                          <a:pt x="15" y="2"/>
                        </a:lnTo>
                        <a:lnTo>
                          <a:pt x="17" y="12"/>
                        </a:lnTo>
                        <a:close/>
                      </a:path>
                    </a:pathLst>
                  </a:custGeom>
                  <a:solidFill>
                    <a:srgbClr val="FFFFFF"/>
                  </a:solidFill>
                  <a:ln w="4763" cap="rnd">
                    <a:solidFill>
                      <a:srgbClr val="FF6600"/>
                    </a:solidFill>
                    <a:round/>
                    <a:headEnd/>
                    <a:tailEnd/>
                  </a:ln>
                </p:spPr>
                <p:txBody>
                  <a:bodyPr wrap="square"/>
                  <a:lstStyle/>
                  <a:p>
                    <a:endParaRPr lang="de-DE" sz="1799" dirty="0"/>
                  </a:p>
                </p:txBody>
              </p:sp>
            </p:grpSp>
            <p:sp>
              <p:nvSpPr>
                <p:cNvPr id="61" name="Freeform 59"/>
                <p:cNvSpPr>
                  <a:spLocks noChangeAspect="1"/>
                </p:cNvSpPr>
                <p:nvPr>
                  <p:custDataLst>
                    <p:tags r:id="rId47"/>
                  </p:custDataLst>
                </p:nvPr>
              </p:nvSpPr>
              <p:spPr bwMode="auto">
                <a:xfrm>
                  <a:off x="2465" y="3058"/>
                  <a:ext cx="67" cy="36"/>
                </a:xfrm>
                <a:custGeom>
                  <a:avLst/>
                  <a:gdLst>
                    <a:gd name="T0" fmla="*/ 0 w 1232"/>
                    <a:gd name="T1" fmla="*/ 0 h 722"/>
                    <a:gd name="T2" fmla="*/ 0 w 1232"/>
                    <a:gd name="T3" fmla="*/ 0 h 722"/>
                    <a:gd name="T4" fmla="*/ 0 w 1232"/>
                    <a:gd name="T5" fmla="*/ 0 h 722"/>
                    <a:gd name="T6" fmla="*/ 0 w 1232"/>
                    <a:gd name="T7" fmla="*/ 0 h 722"/>
                    <a:gd name="T8" fmla="*/ 0 w 1232"/>
                    <a:gd name="T9" fmla="*/ 0 h 722"/>
                    <a:gd name="T10" fmla="*/ 0 60000 65536"/>
                    <a:gd name="T11" fmla="*/ 0 60000 65536"/>
                    <a:gd name="T12" fmla="*/ 0 60000 65536"/>
                    <a:gd name="T13" fmla="*/ 0 60000 65536"/>
                    <a:gd name="T14" fmla="*/ 0 60000 65536"/>
                    <a:gd name="T15" fmla="*/ 0 w 1232"/>
                    <a:gd name="T16" fmla="*/ 0 h 722"/>
                    <a:gd name="T17" fmla="*/ 1232 w 1232"/>
                    <a:gd name="T18" fmla="*/ 722 h 722"/>
                  </a:gdLst>
                  <a:ahLst/>
                  <a:cxnLst>
                    <a:cxn ang="T10">
                      <a:pos x="T0" y="T1"/>
                    </a:cxn>
                    <a:cxn ang="T11">
                      <a:pos x="T2" y="T3"/>
                    </a:cxn>
                    <a:cxn ang="T12">
                      <a:pos x="T4" y="T5"/>
                    </a:cxn>
                    <a:cxn ang="T13">
                      <a:pos x="T6" y="T7"/>
                    </a:cxn>
                    <a:cxn ang="T14">
                      <a:pos x="T8" y="T9"/>
                    </a:cxn>
                  </a:cxnLst>
                  <a:rect l="T15" t="T16" r="T17" b="T18"/>
                  <a:pathLst>
                    <a:path w="1232" h="722">
                      <a:moveTo>
                        <a:pt x="591" y="25"/>
                      </a:moveTo>
                      <a:cubicBezTo>
                        <a:pt x="259" y="49"/>
                        <a:pt x="0" y="219"/>
                        <a:pt x="13" y="405"/>
                      </a:cubicBezTo>
                      <a:cubicBezTo>
                        <a:pt x="27" y="591"/>
                        <a:pt x="308" y="722"/>
                        <a:pt x="641" y="698"/>
                      </a:cubicBezTo>
                      <a:cubicBezTo>
                        <a:pt x="973" y="674"/>
                        <a:pt x="1232" y="503"/>
                        <a:pt x="1219" y="317"/>
                      </a:cubicBezTo>
                      <a:cubicBezTo>
                        <a:pt x="1205" y="131"/>
                        <a:pt x="924" y="0"/>
                        <a:pt x="591" y="25"/>
                      </a:cubicBezTo>
                    </a:path>
                  </a:pathLst>
                </a:custGeom>
                <a:solidFill>
                  <a:srgbClr val="3366FF"/>
                </a:solidFill>
                <a:ln w="0">
                  <a:solidFill>
                    <a:srgbClr val="000000"/>
                  </a:solidFill>
                  <a:round/>
                  <a:headEnd/>
                  <a:tailEnd/>
                </a:ln>
              </p:spPr>
              <p:txBody>
                <a:bodyPr wrap="square"/>
                <a:lstStyle/>
                <a:p>
                  <a:endParaRPr lang="de-DE" sz="1799" dirty="0"/>
                </a:p>
              </p:txBody>
            </p:sp>
            <p:sp>
              <p:nvSpPr>
                <p:cNvPr id="62" name="Line 60"/>
                <p:cNvSpPr>
                  <a:spLocks noChangeAspect="1" noChangeShapeType="1"/>
                </p:cNvSpPr>
                <p:nvPr>
                  <p:custDataLst>
                    <p:tags r:id="rId48"/>
                  </p:custDataLst>
                </p:nvPr>
              </p:nvSpPr>
              <p:spPr bwMode="auto">
                <a:xfrm flipH="1">
                  <a:off x="2346" y="2996"/>
                  <a:ext cx="241" cy="129"/>
                </a:xfrm>
                <a:prstGeom prst="line">
                  <a:avLst/>
                </a:prstGeom>
                <a:noFill/>
                <a:ln w="7938">
                  <a:solidFill>
                    <a:srgbClr val="3366FF"/>
                  </a:solidFill>
                  <a:round/>
                  <a:headEnd/>
                  <a:tailEnd/>
                </a:ln>
              </p:spPr>
              <p:txBody>
                <a:bodyPr wrap="square"/>
                <a:lstStyle/>
                <a:p>
                  <a:endParaRPr lang="de-DE" sz="1799" dirty="0"/>
                </a:p>
              </p:txBody>
            </p:sp>
            <p:sp>
              <p:nvSpPr>
                <p:cNvPr id="63" name="Line 61"/>
                <p:cNvSpPr>
                  <a:spLocks noChangeAspect="1" noChangeShapeType="1"/>
                </p:cNvSpPr>
                <p:nvPr>
                  <p:custDataLst>
                    <p:tags r:id="rId49"/>
                  </p:custDataLst>
                </p:nvPr>
              </p:nvSpPr>
              <p:spPr bwMode="auto">
                <a:xfrm flipH="1">
                  <a:off x="2335" y="3076"/>
                  <a:ext cx="143" cy="59"/>
                </a:xfrm>
                <a:prstGeom prst="line">
                  <a:avLst/>
                </a:prstGeom>
                <a:noFill/>
                <a:ln w="7938">
                  <a:solidFill>
                    <a:srgbClr val="3366FF"/>
                  </a:solidFill>
                  <a:round/>
                  <a:headEnd/>
                  <a:tailEnd/>
                </a:ln>
              </p:spPr>
              <p:txBody>
                <a:bodyPr wrap="square"/>
                <a:lstStyle/>
                <a:p>
                  <a:endParaRPr lang="de-DE" sz="1799" dirty="0"/>
                </a:p>
              </p:txBody>
            </p:sp>
            <p:sp>
              <p:nvSpPr>
                <p:cNvPr id="64" name="Freeform 62"/>
                <p:cNvSpPr>
                  <a:spLocks noChangeAspect="1"/>
                </p:cNvSpPr>
                <p:nvPr>
                  <p:custDataLst>
                    <p:tags r:id="rId50"/>
                  </p:custDataLst>
                </p:nvPr>
              </p:nvSpPr>
              <p:spPr bwMode="auto">
                <a:xfrm>
                  <a:off x="2710" y="2837"/>
                  <a:ext cx="233" cy="37"/>
                </a:xfrm>
                <a:custGeom>
                  <a:avLst/>
                  <a:gdLst>
                    <a:gd name="T0" fmla="*/ 0 w 233"/>
                    <a:gd name="T1" fmla="*/ 37 h 37"/>
                    <a:gd name="T2" fmla="*/ 233 w 233"/>
                    <a:gd name="T3" fmla="*/ 0 h 37"/>
                    <a:gd name="T4" fmla="*/ 0 60000 65536"/>
                    <a:gd name="T5" fmla="*/ 0 60000 65536"/>
                    <a:gd name="T6" fmla="*/ 0 w 233"/>
                    <a:gd name="T7" fmla="*/ 0 h 37"/>
                    <a:gd name="T8" fmla="*/ 233 w 233"/>
                    <a:gd name="T9" fmla="*/ 37 h 37"/>
                  </a:gdLst>
                  <a:ahLst/>
                  <a:cxnLst>
                    <a:cxn ang="T4">
                      <a:pos x="T0" y="T1"/>
                    </a:cxn>
                    <a:cxn ang="T5">
                      <a:pos x="T2" y="T3"/>
                    </a:cxn>
                  </a:cxnLst>
                  <a:rect l="T6" t="T7" r="T8" b="T9"/>
                  <a:pathLst>
                    <a:path w="233" h="37">
                      <a:moveTo>
                        <a:pt x="0" y="37"/>
                      </a:moveTo>
                      <a:cubicBezTo>
                        <a:pt x="60" y="33"/>
                        <a:pt x="140" y="29"/>
                        <a:pt x="233" y="0"/>
                      </a:cubicBezTo>
                    </a:path>
                  </a:pathLst>
                </a:custGeom>
                <a:solidFill>
                  <a:srgbClr val="FFFFFF"/>
                </a:solidFill>
                <a:ln w="20638">
                  <a:solidFill>
                    <a:srgbClr val="FF0000"/>
                  </a:solidFill>
                  <a:round/>
                  <a:headEnd/>
                  <a:tailEnd/>
                </a:ln>
              </p:spPr>
              <p:txBody>
                <a:bodyPr wrap="square"/>
                <a:lstStyle/>
                <a:p>
                  <a:endParaRPr lang="de-DE" sz="1799" dirty="0"/>
                </a:p>
              </p:txBody>
            </p:sp>
          </p:grpSp>
          <p:pic>
            <p:nvPicPr>
              <p:cNvPr id="27" name="Picture 67" descr="IMG_8537"/>
              <p:cNvPicPr>
                <a:picLocks noChangeAspect="1" noChangeArrowheads="1"/>
              </p:cNvPicPr>
              <p:nvPr/>
            </p:nvPicPr>
            <p:blipFill>
              <a:blip r:embed="rId57" cstate="print"/>
              <a:srcRect l="32697" t="37468" r="30789" b="27863"/>
              <a:stretch>
                <a:fillRect/>
              </a:stretch>
            </p:blipFill>
            <p:spPr bwMode="auto">
              <a:xfrm>
                <a:off x="4389" y="1069"/>
                <a:ext cx="423" cy="368"/>
              </a:xfrm>
              <a:prstGeom prst="rect">
                <a:avLst/>
              </a:prstGeom>
              <a:solidFill>
                <a:srgbClr val="FFFFFF"/>
              </a:solidFill>
              <a:ln w="9525">
                <a:noFill/>
                <a:miter lim="800000"/>
                <a:headEnd/>
                <a:tailEnd/>
              </a:ln>
            </p:spPr>
          </p:pic>
        </p:grpSp>
        <p:sp>
          <p:nvSpPr>
            <p:cNvPr id="22" name="Rectangle 68_"/>
            <p:cNvSpPr>
              <a:spLocks noChangeArrowheads="1"/>
            </p:cNvSpPr>
            <p:nvPr>
              <p:custDataLst>
                <p:tags r:id="rId15"/>
              </p:custDataLst>
            </p:nvPr>
          </p:nvSpPr>
          <p:spPr bwMode="auto">
            <a:xfrm>
              <a:off x="5544748" y="1789956"/>
              <a:ext cx="1573212" cy="2698750"/>
            </a:xfrm>
            <a:prstGeom prst="rect">
              <a:avLst/>
            </a:prstGeom>
            <a:gradFill flip="none" rotWithShape="1">
              <a:gsLst>
                <a:gs pos="40000">
                  <a:srgbClr val="FFFFFF"/>
                </a:gs>
                <a:gs pos="58000">
                  <a:schemeClr val="accent5">
                    <a:lumMod val="60000"/>
                    <a:lumOff val="40000"/>
                  </a:schemeClr>
                </a:gs>
                <a:gs pos="87000">
                  <a:schemeClr val="accent5">
                    <a:lumMod val="75000"/>
                  </a:schemeClr>
                </a:gs>
                <a:gs pos="92000">
                  <a:schemeClr val="accent5"/>
                </a:gs>
              </a:gsLst>
              <a:lin ang="5400000" scaled="0"/>
              <a:tileRect/>
            </a:gradFill>
            <a:ln w="9525">
              <a:noFill/>
              <a:prstDash val="dash"/>
              <a:miter lim="800000"/>
              <a:headEnd/>
              <a:tailEnd/>
            </a:ln>
            <a:effectLst>
              <a:outerShdw blurRad="50800" dist="38100" dir="2700000" algn="tl" rotWithShape="0">
                <a:prstClr val="black">
                  <a:alpha val="40000"/>
                </a:prstClr>
              </a:outerShdw>
            </a:effectLst>
          </p:spPr>
          <p:txBody>
            <a:bodyPr wrap="none"/>
            <a:lstStyle/>
            <a:p>
              <a:pPr algn="ctr" eaLnBrk="0" hangingPunct="0"/>
              <a:r>
                <a:rPr lang="de-DE" sz="1000" b="1" noProof="1">
                  <a:solidFill>
                    <a:srgbClr val="000000"/>
                  </a:solidFill>
                </a:rPr>
                <a:t/>
              </a:r>
              <a:br>
                <a:rPr lang="de-DE" sz="1000" b="1" noProof="1">
                  <a:solidFill>
                    <a:srgbClr val="000000"/>
                  </a:solidFill>
                </a:rPr>
              </a:br>
              <a:r>
                <a:rPr lang="de-DE" sz="1000" b="1" noProof="1">
                  <a:solidFill>
                    <a:srgbClr val="000000"/>
                  </a:solidFill>
                </a:rPr>
                <a:t>Corporate Research</a:t>
              </a:r>
            </a:p>
            <a:p>
              <a:pPr algn="ctr" eaLnBrk="0" hangingPunct="0"/>
              <a:endParaRPr lang="de-DE" sz="1000" noProof="1">
                <a:solidFill>
                  <a:srgbClr val="000000"/>
                </a:solidFill>
              </a:endParaRPr>
            </a:p>
            <a:p>
              <a:pPr algn="ctr" eaLnBrk="0" hangingPunct="0"/>
              <a:r>
                <a:rPr lang="de-DE" sz="1000" noProof="1">
                  <a:solidFill>
                    <a:srgbClr val="000000"/>
                  </a:solidFill>
                </a:rPr>
                <a:t>Automotive Video</a:t>
              </a:r>
            </a:p>
            <a:p>
              <a:pPr algn="ctr" eaLnBrk="0" hangingPunct="0"/>
              <a:r>
                <a:rPr lang="de-DE" sz="1000" noProof="1">
                  <a:solidFill>
                    <a:srgbClr val="000000"/>
                  </a:solidFill>
                </a:rPr>
                <a:t>Systems</a:t>
              </a:r>
            </a:p>
            <a:p>
              <a:pPr algn="ctr" eaLnBrk="0" hangingPunct="0"/>
              <a:endParaRPr lang="de-DE" sz="1000" b="1" noProof="1"/>
            </a:p>
          </p:txBody>
        </p:sp>
        <p:sp>
          <p:nvSpPr>
            <p:cNvPr id="23" name="Rectangle 68__"/>
            <p:cNvSpPr>
              <a:spLocks noChangeArrowheads="1"/>
            </p:cNvSpPr>
            <p:nvPr>
              <p:custDataLst>
                <p:tags r:id="rId16"/>
              </p:custDataLst>
            </p:nvPr>
          </p:nvSpPr>
          <p:spPr bwMode="auto">
            <a:xfrm>
              <a:off x="2244452" y="1789956"/>
              <a:ext cx="1573212" cy="2698750"/>
            </a:xfrm>
            <a:prstGeom prst="rect">
              <a:avLst/>
            </a:prstGeom>
            <a:gradFill flip="none" rotWithShape="1">
              <a:gsLst>
                <a:gs pos="40000">
                  <a:srgbClr val="FFFFFF"/>
                </a:gs>
                <a:gs pos="58000">
                  <a:schemeClr val="accent5">
                    <a:lumMod val="60000"/>
                    <a:lumOff val="40000"/>
                  </a:schemeClr>
                </a:gs>
                <a:gs pos="87000">
                  <a:schemeClr val="accent5">
                    <a:lumMod val="75000"/>
                  </a:schemeClr>
                </a:gs>
                <a:gs pos="92000">
                  <a:schemeClr val="accent5"/>
                </a:gs>
              </a:gsLst>
              <a:lin ang="5400000" scaled="0"/>
              <a:tileRect/>
            </a:gradFill>
            <a:ln w="9525">
              <a:noFill/>
              <a:prstDash val="dash"/>
              <a:miter lim="800000"/>
              <a:headEnd/>
              <a:tailEnd/>
            </a:ln>
            <a:effectLst>
              <a:outerShdw blurRad="50800" dist="38100" dir="2700000" algn="tl" rotWithShape="0">
                <a:prstClr val="black">
                  <a:alpha val="40000"/>
                </a:prstClr>
              </a:outerShdw>
            </a:effectLst>
          </p:spPr>
          <p:txBody>
            <a:bodyPr wrap="none"/>
            <a:lstStyle/>
            <a:p>
              <a:pPr algn="ctr" eaLnBrk="0" hangingPunct="0"/>
              <a:r>
                <a:rPr lang="de-DE" sz="1000" b="1" noProof="1">
                  <a:solidFill>
                    <a:srgbClr val="000000"/>
                  </a:solidFill>
                </a:rPr>
                <a:t/>
              </a:r>
              <a:br>
                <a:rPr lang="de-DE" sz="1000" b="1" noProof="1">
                  <a:solidFill>
                    <a:srgbClr val="000000"/>
                  </a:solidFill>
                </a:rPr>
              </a:br>
              <a:r>
                <a:rPr lang="de-DE" sz="1000" b="1" noProof="1">
                  <a:solidFill>
                    <a:srgbClr val="000000"/>
                  </a:solidFill>
                </a:rPr>
                <a:t>Corporate Research</a:t>
              </a:r>
            </a:p>
            <a:p>
              <a:pPr algn="ctr" eaLnBrk="0" hangingPunct="0"/>
              <a:endParaRPr lang="de-DE" sz="1000" noProof="1">
                <a:solidFill>
                  <a:srgbClr val="000000"/>
                </a:solidFill>
              </a:endParaRPr>
            </a:p>
            <a:p>
              <a:pPr algn="ctr" eaLnBrk="0" hangingPunct="0"/>
              <a:r>
                <a:rPr lang="de-DE" sz="1000" noProof="1">
                  <a:solidFill>
                    <a:srgbClr val="000000"/>
                  </a:solidFill>
                </a:rPr>
                <a:t>Video Systems</a:t>
              </a:r>
              <a:br>
                <a:rPr lang="de-DE" sz="1000" noProof="1">
                  <a:solidFill>
                    <a:srgbClr val="000000"/>
                  </a:solidFill>
                </a:rPr>
              </a:br>
              <a:r>
                <a:rPr lang="de-DE" sz="1000" noProof="1">
                  <a:solidFill>
                    <a:srgbClr val="000000"/>
                  </a:solidFill>
                </a:rPr>
                <a:t>for Surveillance</a:t>
              </a:r>
            </a:p>
            <a:p>
              <a:pPr algn="ctr" eaLnBrk="0" hangingPunct="0"/>
              <a:r>
                <a:rPr lang="de-DE" sz="1000" noProof="1">
                  <a:solidFill>
                    <a:srgbClr val="000000"/>
                  </a:solidFill>
                </a:rPr>
                <a:t>and Robotics</a:t>
              </a:r>
            </a:p>
            <a:p>
              <a:pPr algn="ctr" eaLnBrk="0" hangingPunct="0"/>
              <a:endParaRPr lang="de-DE" sz="1000" b="1" noProof="1"/>
            </a:p>
          </p:txBody>
        </p:sp>
        <p:pic>
          <p:nvPicPr>
            <p:cNvPr id="24" name="Picture 2_" descr="C:\Users\ebj2hi\Desktop\COLA_App.png"/>
            <p:cNvPicPr>
              <a:picLocks noChangeAspect="1" noChangeArrowheads="1"/>
            </p:cNvPicPr>
            <p:nvPr>
              <p:custDataLst>
                <p:tags r:id="rId17"/>
              </p:custDataLst>
            </p:nvPr>
          </p:nvPicPr>
          <p:blipFill>
            <a:blip r:embed="rId58" cstate="print"/>
            <a:srcRect l="29436" t="12001" r="29416" b="41449"/>
            <a:stretch>
              <a:fillRect/>
            </a:stretch>
          </p:blipFill>
          <p:spPr bwMode="auto">
            <a:xfrm>
              <a:off x="2244453" y="3192561"/>
              <a:ext cx="1584173" cy="1008111"/>
            </a:xfrm>
            <a:prstGeom prst="rect">
              <a:avLst/>
            </a:prstGeom>
            <a:solidFill>
              <a:srgbClr val="FFFFFF"/>
            </a:solidFill>
            <a:ln>
              <a:noFill/>
            </a:ln>
            <a:effectLst>
              <a:softEdge rad="112500"/>
            </a:effectLst>
          </p:spPr>
        </p:pic>
        <p:pic>
          <p:nvPicPr>
            <p:cNvPr id="25" name="Picture 70_"/>
            <p:cNvPicPr>
              <a:picLocks noChangeAspect="1" noChangeArrowheads="1"/>
            </p:cNvPicPr>
            <p:nvPr>
              <p:custDataLst>
                <p:tags r:id="rId18"/>
              </p:custDataLst>
            </p:nvPr>
          </p:nvPicPr>
          <p:blipFill>
            <a:blip r:embed="rId59" cstate="print">
              <a:lum bright="6000"/>
            </a:blip>
            <a:srcRect l="8443" t="18655" r="14760" b="22314"/>
            <a:stretch>
              <a:fillRect/>
            </a:stretch>
          </p:blipFill>
          <p:spPr bwMode="auto">
            <a:xfrm>
              <a:off x="5556820" y="3177144"/>
              <a:ext cx="1512168" cy="997807"/>
            </a:xfrm>
            <a:prstGeom prst="rect">
              <a:avLst/>
            </a:prstGeom>
            <a:solidFill>
              <a:srgbClr val="FFFFFF"/>
            </a:solidFill>
            <a:ln>
              <a:noFill/>
            </a:ln>
            <a:effectLst>
              <a:softEdge rad="112500"/>
            </a:effectLst>
          </p:spPr>
        </p:pic>
      </p:grpSp>
    </p:spTree>
    <p:custDataLst>
      <p:tags r:id="rId1"/>
    </p:custDataLst>
    <p:extLst>
      <p:ext uri="{BB962C8B-B14F-4D97-AF65-F5344CB8AC3E}">
        <p14:creationId xmlns:p14="http://schemas.microsoft.com/office/powerpoint/2010/main" val="75088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S_ZT_515_20150617_090929.dat_XVID_00">
            <a:hlinkClick r:id="" action="ppaction://media"/>
          </p:cNvPr>
          <p:cNvPicPr>
            <a:picLocks noChangeAspect="1"/>
          </p:cNvPicPr>
          <p:nvPr>
            <a:videoFile r:link="rId3"/>
            <p:custDataLst>
              <p:tags r:id="rId4"/>
            </p:custDataLst>
            <p:extLst>
              <p:ext uri="{DAA4B4D4-6D71-4841-9C94-3DE7FCFB9230}">
                <p14:media xmlns:p14="http://schemas.microsoft.com/office/powerpoint/2010/main" r:embed="rId2"/>
              </p:ext>
            </p:extLst>
          </p:nvPr>
        </p:nvPicPr>
        <p:blipFill>
          <a:blip r:embed="rId14"/>
          <a:stretch>
            <a:fillRect/>
          </a:stretch>
        </p:blipFill>
        <p:spPr>
          <a:xfrm>
            <a:off x="1524372" y="622140"/>
            <a:ext cx="8087654" cy="4549453"/>
          </a:xfrm>
          <a:prstGeom prst="rect">
            <a:avLst/>
          </a:prstGeom>
          <a:solidFill>
            <a:srgbClr val="FFFFFF"/>
          </a:solidFill>
        </p:spPr>
      </p:pic>
      <p:sp>
        <p:nvSpPr>
          <p:cNvPr id="10" name="Rectangle 9"/>
          <p:cNvSpPr>
            <a:spLocks/>
          </p:cNvSpPr>
          <p:nvPr>
            <p:custDataLst>
              <p:tags r:id="rId5"/>
            </p:custDataLst>
          </p:nvPr>
        </p:nvSpPr>
        <p:spPr>
          <a:xfrm>
            <a:off x="534674" y="5929374"/>
            <a:ext cx="6402328" cy="19045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oAutofit/>
          </a:bodyPr>
          <a:lstStyle/>
          <a:p>
            <a:pPr>
              <a:lnSpc>
                <a:spcPct val="107000"/>
              </a:lnSpc>
              <a:spcBef>
                <a:spcPts val="0"/>
              </a:spcBef>
              <a:spcAft>
                <a:spcPts val="0"/>
              </a:spcAft>
            </a:pPr>
            <a:r>
              <a:rPr lang="en-US" sz="700" dirty="0">
                <a:solidFill>
                  <a:srgbClr val="707070"/>
                </a:solidFill>
              </a:rPr>
              <a:t>ST-VS/MKK | Nov 23, 2015 | version 1.07 | © Robert Bosch GmbH 2015. All rights reserved, also regarding any disposal, exploitation, reproduction, editing, distribution, as well as in the event of applications for industrial property rights.</a:t>
            </a:r>
            <a:endParaRPr lang="en-GB" sz="700" dirty="0">
              <a:solidFill>
                <a:srgbClr val="707070"/>
              </a:solidFill>
            </a:endParaRPr>
          </a:p>
        </p:txBody>
      </p:sp>
      <p:sp>
        <p:nvSpPr>
          <p:cNvPr id="9" name="TextBox 8"/>
          <p:cNvSpPr txBox="1">
            <a:spLocks/>
          </p:cNvSpPr>
          <p:nvPr>
            <p:custDataLst>
              <p:tags r:id="rId6"/>
            </p:custDataLst>
          </p:nvPr>
        </p:nvSpPr>
        <p:spPr>
          <a:xfrm>
            <a:off x="534674" y="0"/>
            <a:ext cx="5713530" cy="520566"/>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57135" rIns="0" bIns="0" rtlCol="0" anchor="ctr">
            <a:noAutofit/>
          </a:bodyPr>
          <a:lstStyle/>
          <a:p>
            <a:pPr>
              <a:lnSpc>
                <a:spcPct val="111000"/>
              </a:lnSpc>
              <a:spcBef>
                <a:spcPts val="0"/>
              </a:spcBef>
              <a:spcAft>
                <a:spcPts val="0"/>
              </a:spcAft>
            </a:pPr>
            <a:r>
              <a:rPr lang="en-GB" sz="1799" b="1" dirty="0">
                <a:solidFill>
                  <a:srgbClr val="FFFFFF"/>
                </a:solidFill>
              </a:rPr>
              <a:t>Intelligent Video Analytics</a:t>
            </a:r>
          </a:p>
        </p:txBody>
      </p:sp>
      <p:pic>
        <p:nvPicPr>
          <p:cNvPr id="8" name="Picture 7" hidden="1"/>
          <p:cNvPicPr>
            <a:picLocks/>
          </p:cNvPicPr>
          <p:nvPr>
            <p:custDataLst>
              <p:tags r:id="rId7"/>
            </p:custDataLst>
          </p:nvPr>
        </p:nvPicPr>
        <p:blipFill>
          <a:blip r:embed="rId15" cstate="print">
            <a:extLst>
              <a:ext uri="{28A0092B-C50C-407E-A947-70E740481C1C}">
                <a14:useLocalDpi xmlns:a14="http://schemas.microsoft.com/office/drawing/2010/main" val="0"/>
              </a:ext>
            </a:extLst>
          </a:blip>
          <a:stretch>
            <a:fillRect/>
          </a:stretch>
        </p:blipFill>
        <p:spPr>
          <a:xfrm>
            <a:off x="77591" y="5651951"/>
            <a:ext cx="380902" cy="174580"/>
          </a:xfrm>
          <a:prstGeom prst="rect">
            <a:avLst/>
          </a:prstGeom>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pic>
      <p:sp>
        <p:nvSpPr>
          <p:cNvPr id="7" name="Rectangle 6"/>
          <p:cNvSpPr>
            <a:spLocks/>
          </p:cNvSpPr>
          <p:nvPr>
            <p:custDataLst>
              <p:tags r:id="rId8"/>
            </p:custDataLst>
          </p:nvPr>
        </p:nvSpPr>
        <p:spPr>
          <a:xfrm>
            <a:off x="8914517" y="205091"/>
            <a:ext cx="1828330" cy="123079"/>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spcBef>
                <a:spcPts val="0"/>
              </a:spcBef>
              <a:spcAft>
                <a:spcPts val="0"/>
              </a:spcAft>
            </a:pPr>
            <a:endParaRPr lang="en-GB" sz="800" dirty="0">
              <a:solidFill>
                <a:srgbClr val="FFFFFF"/>
              </a:solidFill>
            </a:endParaRPr>
          </a:p>
        </p:txBody>
      </p:sp>
      <p:sp>
        <p:nvSpPr>
          <p:cNvPr id="6" name="Rectangle 5"/>
          <p:cNvSpPr>
            <a:spLocks/>
          </p:cNvSpPr>
          <p:nvPr>
            <p:custDataLst>
              <p:tags r:id="rId9"/>
            </p:custDataLst>
          </p:nvPr>
        </p:nvSpPr>
        <p:spPr>
          <a:xfrm>
            <a:off x="534674" y="5637349"/>
            <a:ext cx="5713530" cy="19045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b">
            <a:noAutofit/>
          </a:bodyPr>
          <a:lstStyle/>
          <a:p>
            <a:pPr>
              <a:spcBef>
                <a:spcPts val="0"/>
              </a:spcBef>
              <a:spcAft>
                <a:spcPts val="0"/>
              </a:spcAft>
            </a:pPr>
            <a:r>
              <a:rPr lang="en-GB" sz="1200" dirty="0">
                <a:solidFill>
                  <a:srgbClr val="000000"/>
                </a:solidFill>
              </a:rPr>
              <a:t>Security Systems</a:t>
            </a:r>
          </a:p>
        </p:txBody>
      </p:sp>
      <p:sp>
        <p:nvSpPr>
          <p:cNvPr id="5" name="Rectangle 4"/>
          <p:cNvSpPr/>
          <p:nvPr>
            <p:custDataLst>
              <p:tags r:id="rId10"/>
            </p:custDataLst>
          </p:nvPr>
        </p:nvSpPr>
        <p:spPr>
          <a:xfrm>
            <a:off x="8508222" y="6018252"/>
            <a:ext cx="25393" cy="11525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Autofit/>
          </a:bodyPr>
          <a:lstStyle/>
          <a:p>
            <a:pPr algn="r">
              <a:lnSpc>
                <a:spcPct val="107000"/>
              </a:lnSpc>
              <a:spcBef>
                <a:spcPts val="0"/>
              </a:spcBef>
              <a:spcAft>
                <a:spcPts val="0"/>
              </a:spcAft>
            </a:pPr>
            <a:endParaRPr lang="en-GB" sz="700" dirty="0"/>
          </a:p>
        </p:txBody>
      </p:sp>
      <p:sp>
        <p:nvSpPr>
          <p:cNvPr id="4" name="TextBox 3" hidden="1"/>
          <p:cNvSpPr txBox="1"/>
          <p:nvPr>
            <p:custDataLst>
              <p:tags r:id="rId11"/>
            </p:custDataLst>
          </p:nvPr>
        </p:nvSpPr>
        <p:spPr>
          <a:xfrm>
            <a:off x="1411" y="0"/>
            <a:ext cx="0" cy="0"/>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none" lIns="0" tIns="0" rIns="0" bIns="0" rtlCol="0">
            <a:noAutofit/>
          </a:bodyPr>
          <a:lstStyle/>
          <a:p>
            <a:pPr>
              <a:spcBef>
                <a:spcPts val="0"/>
              </a:spcBef>
            </a:pPr>
            <a:endParaRPr lang="en-GB" sz="1300" dirty="0"/>
          </a:p>
        </p:txBody>
      </p:sp>
    </p:spTree>
    <p:custDataLst>
      <p:tags r:id="rId1"/>
    </p:custDataLst>
    <p:extLst>
      <p:ext uri="{BB962C8B-B14F-4D97-AF65-F5344CB8AC3E}">
        <p14:creationId xmlns:p14="http://schemas.microsoft.com/office/powerpoint/2010/main" val="188844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fill="hold" display="0">
                  <p:stCondLst>
                    <p:cond delay="indefinite"/>
                  </p:stCondLst>
                </p:cTn>
                <p:tgtEl>
                  <p:spTgt spid="1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ttangolo 19"/>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9" name="Rettangolo 18"/>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8" name="Rettangolo 17"/>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17</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18"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19"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0"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15" name="Rectangle 14">
            <a:hlinkClick r:id="" action="ppaction://noaction"/>
          </p:cNvPr>
          <p:cNvSpPr>
            <a:spLocks/>
          </p:cNvSpPr>
          <p:nvPr>
            <p:custDataLst>
              <p:tags r:id="rId10"/>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21" name="Rectangle 20">
            <a:hlinkClick r:id="rId20" action="ppaction://hlinksldjump"/>
          </p:cNvPr>
          <p:cNvSpPr>
            <a:spLocks/>
          </p:cNvSpPr>
          <p:nvPr>
            <p:custDataLst>
              <p:tags r:id="rId11"/>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2" name="Rectangle 21">
            <a:hlinkClick r:id="rId19" action="ppaction://hlinksldjump"/>
          </p:cNvPr>
          <p:cNvSpPr>
            <a:spLocks/>
          </p:cNvSpPr>
          <p:nvPr>
            <p:custDataLst>
              <p:tags r:id="rId12"/>
            </p:custDataLst>
          </p:nvPr>
        </p:nvSpPr>
        <p:spPr>
          <a:xfrm>
            <a:off x="3109159"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What is IVA</a:t>
            </a:r>
          </a:p>
        </p:txBody>
      </p:sp>
      <p:sp>
        <p:nvSpPr>
          <p:cNvPr id="23" name="Rectangle 22">
            <a:hlinkClick r:id="rId21" action="ppaction://hlinksldjump"/>
          </p:cNvPr>
          <p:cNvSpPr>
            <a:spLocks/>
          </p:cNvSpPr>
          <p:nvPr>
            <p:custDataLst>
              <p:tags r:id="rId13"/>
            </p:custDataLst>
          </p:nvPr>
        </p:nvSpPr>
        <p:spPr>
          <a:xfrm>
            <a:off x="3109159"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What is the history</a:t>
            </a:r>
          </a:p>
        </p:txBody>
      </p:sp>
      <p:sp>
        <p:nvSpPr>
          <p:cNvPr id="25" name="Rectangle 24">
            <a:hlinkClick r:id="rId22" action="ppaction://hlinksldjump"/>
          </p:cNvPr>
          <p:cNvSpPr>
            <a:spLocks/>
          </p:cNvSpPr>
          <p:nvPr>
            <p:custDataLst>
              <p:tags r:id="rId14"/>
            </p:custDataLst>
          </p:nvPr>
        </p:nvSpPr>
        <p:spPr>
          <a:xfrm>
            <a:off x="3109159" y="2437400"/>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Different detection types</a:t>
            </a:r>
          </a:p>
        </p:txBody>
      </p:sp>
      <p:sp>
        <p:nvSpPr>
          <p:cNvPr id="26" name="Rectangle 25">
            <a:hlinkClick r:id="rId23" action="ppaction://hlinksldjump"/>
          </p:cNvPr>
          <p:cNvSpPr>
            <a:spLocks/>
          </p:cNvSpPr>
          <p:nvPr>
            <p:custDataLst>
              <p:tags r:id="rId15"/>
            </p:custDataLst>
          </p:nvPr>
        </p:nvSpPr>
        <p:spPr>
          <a:xfrm>
            <a:off x="3109159"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Guidelines</a:t>
            </a:r>
          </a:p>
        </p:txBody>
      </p:sp>
    </p:spTree>
    <p:custDataLst>
      <p:tags r:id="rId1"/>
    </p:custDataLst>
    <p:extLst>
      <p:ext uri="{BB962C8B-B14F-4D97-AF65-F5344CB8AC3E}">
        <p14:creationId xmlns:p14="http://schemas.microsoft.com/office/powerpoint/2010/main" val="71458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18</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Diversi profili di analisi video</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342900" indent="-342900">
              <a:buFont typeface="+mj-lt"/>
              <a:buAutoNum type="alphaUcPeriod"/>
            </a:pPr>
            <a:r>
              <a:rPr lang="en-GB" sz="1400" b="1" dirty="0">
                <a:solidFill>
                  <a:srgbClr val="000000"/>
                </a:solidFill>
              </a:rPr>
              <a:t>Tamper </a:t>
            </a:r>
            <a:r>
              <a:rPr lang="en-GB" sz="1400" b="1" dirty="0" smtClean="0">
                <a:solidFill>
                  <a:srgbClr val="000000"/>
                </a:solidFill>
              </a:rPr>
              <a:t>detection</a:t>
            </a:r>
          </a:p>
          <a:p>
            <a:pPr marL="0" indent="0">
              <a:buNone/>
            </a:pPr>
            <a:r>
              <a:rPr lang="en-GB" sz="1200" dirty="0" smtClean="0">
                <a:solidFill>
                  <a:srgbClr val="000000"/>
                </a:solidFill>
              </a:rPr>
              <a:t>E’ una funzione base di rilevamento di tentativi di manomissione della telecamera e allerta gli operatori quando le condizioni della scena si modificano.</a:t>
            </a:r>
          </a:p>
          <a:p>
            <a:pPr marL="0" indent="0">
              <a:buNone/>
            </a:pPr>
            <a:r>
              <a:rPr lang="en-GB" sz="1400" b="1" dirty="0" smtClean="0">
                <a:solidFill>
                  <a:srgbClr val="000000"/>
                </a:solidFill>
              </a:rPr>
              <a:t>B.    Motion+</a:t>
            </a:r>
          </a:p>
          <a:p>
            <a:pPr marL="0" indent="0">
              <a:buNone/>
              <a:tabLst>
                <a:tab pos="361841" algn="l"/>
              </a:tabLst>
            </a:pPr>
            <a:r>
              <a:rPr lang="en-GB" sz="1200" dirty="0" smtClean="0">
                <a:solidFill>
                  <a:srgbClr val="000000"/>
                </a:solidFill>
              </a:rPr>
              <a:t>E’ una funzione base di rilevamento di movimento in base a blocchi di pixel, configurabile in pochi passaggi. </a:t>
            </a:r>
            <a:endParaRPr lang="en-GB" sz="1200" dirty="0">
              <a:solidFill>
                <a:srgbClr val="000000"/>
              </a:solidFill>
            </a:endParaRPr>
          </a:p>
          <a:p>
            <a:pPr marL="0" indent="0">
              <a:buNone/>
              <a:tabLst>
                <a:tab pos="361841" algn="l"/>
              </a:tabLst>
            </a:pPr>
            <a:r>
              <a:rPr lang="en-GB" sz="1400" b="1" dirty="0" smtClean="0">
                <a:solidFill>
                  <a:srgbClr val="000000"/>
                </a:solidFill>
              </a:rPr>
              <a:t>C.    Intelligent </a:t>
            </a:r>
            <a:r>
              <a:rPr lang="en-GB" sz="1400" b="1" dirty="0">
                <a:solidFill>
                  <a:srgbClr val="000000"/>
                </a:solidFill>
              </a:rPr>
              <a:t>Video Analytics (IVA)</a:t>
            </a:r>
          </a:p>
          <a:p>
            <a:pPr marL="0" indent="0">
              <a:buNone/>
              <a:tabLst>
                <a:tab pos="361841" algn="l"/>
              </a:tabLst>
            </a:pPr>
            <a:r>
              <a:rPr lang="en-GB" sz="1200" dirty="0" smtClean="0">
                <a:solidFill>
                  <a:srgbClr val="000000"/>
                </a:solidFill>
              </a:rPr>
              <a:t>E’ una funzione avanzata di rilevamento di movimento, che si adatterà automaticamente a condizioni ambientali variabili.</a:t>
            </a:r>
            <a:endParaRPr lang="en-GB" dirty="0">
              <a:solidFill>
                <a:srgbClr val="000000"/>
              </a:solidFill>
            </a:endParaRPr>
          </a:p>
          <a:p>
            <a:pPr marL="0" indent="0">
              <a:buNone/>
            </a:pPr>
            <a:r>
              <a:rPr lang="en-GB" sz="1400" b="1" dirty="0" smtClean="0">
                <a:solidFill>
                  <a:srgbClr val="000000"/>
                </a:solidFill>
              </a:rPr>
              <a:t>D.    Intelligent </a:t>
            </a:r>
            <a:r>
              <a:rPr lang="en-GB" sz="1400" b="1" dirty="0">
                <a:solidFill>
                  <a:srgbClr val="000000"/>
                </a:solidFill>
              </a:rPr>
              <a:t>Video Analytics Flow (IVA Flow)</a:t>
            </a:r>
          </a:p>
          <a:p>
            <a:pPr marL="0" indent="0">
              <a:buNone/>
              <a:tabLst>
                <a:tab pos="361841" algn="l"/>
              </a:tabLst>
            </a:pPr>
            <a:r>
              <a:rPr lang="en-GB" sz="1200" dirty="0" smtClean="0">
                <a:solidFill>
                  <a:srgbClr val="000000"/>
                </a:solidFill>
              </a:rPr>
              <a:t>E’ una funzione avanzata di rilevamento di movimento, che nota un flusso ottico formato dal moto di singoli blocchi.</a:t>
            </a:r>
          </a:p>
          <a:p>
            <a:pPr marL="0" indent="0">
              <a:buNone/>
              <a:tabLst>
                <a:tab pos="361841" algn="l"/>
              </a:tabLst>
            </a:pPr>
            <a:r>
              <a:rPr lang="en-GB" sz="1400" b="1" dirty="0" smtClean="0">
                <a:solidFill>
                  <a:srgbClr val="000000"/>
                </a:solidFill>
              </a:rPr>
              <a:t>E.    Silent </a:t>
            </a:r>
            <a:r>
              <a:rPr lang="en-GB" sz="1400" b="1" dirty="0">
                <a:solidFill>
                  <a:srgbClr val="000000"/>
                </a:solidFill>
              </a:rPr>
              <a:t>Video Content Analytics (Silent VCA)</a:t>
            </a:r>
          </a:p>
          <a:p>
            <a:pPr marL="0" indent="0">
              <a:buNone/>
              <a:tabLst>
                <a:tab pos="361841" algn="l"/>
              </a:tabLst>
            </a:pPr>
            <a:r>
              <a:rPr lang="en-GB" sz="1200" dirty="0" smtClean="0">
                <a:solidFill>
                  <a:srgbClr val="000000"/>
                </a:solidFill>
              </a:rPr>
              <a:t>E’ una modalità di rilevamento non configurabile, utile a generare metadati per utilizzi successivi e per altre tecnologie intelligenti.</a:t>
            </a:r>
          </a:p>
          <a:p>
            <a:pPr marL="0" indent="0">
              <a:buNone/>
              <a:tabLst>
                <a:tab pos="361841" algn="l"/>
              </a:tabLst>
            </a:pPr>
            <a:r>
              <a:rPr lang="en-GB" sz="1200" dirty="0" smtClean="0">
                <a:solidFill>
                  <a:srgbClr val="000000"/>
                </a:solidFill>
              </a:rPr>
              <a:t> </a:t>
            </a:r>
            <a:r>
              <a:rPr lang="en-GB" sz="1400" b="1" dirty="0" smtClean="0">
                <a:solidFill>
                  <a:srgbClr val="000000"/>
                </a:solidFill>
              </a:rPr>
              <a:t>F.    Forensic </a:t>
            </a:r>
            <a:r>
              <a:rPr lang="en-GB" sz="1400" b="1" dirty="0">
                <a:solidFill>
                  <a:srgbClr val="000000"/>
                </a:solidFill>
              </a:rPr>
              <a:t>search</a:t>
            </a:r>
          </a:p>
          <a:p>
            <a:pPr marL="0" indent="0">
              <a:buNone/>
              <a:tabLst>
                <a:tab pos="361841" algn="l"/>
              </a:tabLst>
            </a:pPr>
            <a:r>
              <a:rPr lang="en-GB" sz="1200" dirty="0" smtClean="0">
                <a:solidFill>
                  <a:srgbClr val="000000"/>
                </a:solidFill>
              </a:rPr>
              <a:t>E’ un metodo di ricerca</a:t>
            </a:r>
            <a:r>
              <a:rPr lang="en-GB" sz="1200" dirty="0">
                <a:solidFill>
                  <a:srgbClr val="000000"/>
                </a:solidFill>
              </a:rPr>
              <a:t> </a:t>
            </a:r>
            <a:r>
              <a:rPr lang="en-GB" sz="1200" dirty="0" smtClean="0">
                <a:solidFill>
                  <a:srgbClr val="000000"/>
                </a:solidFill>
              </a:rPr>
              <a:t>di eventi nel database delle registrazioni che permette un ingente risparmio di tempo.</a:t>
            </a:r>
            <a:endParaRPr lang="en-GB" sz="1200" dirty="0">
              <a:solidFill>
                <a:srgbClr val="000000"/>
              </a:solidFill>
            </a:endParaRPr>
          </a:p>
        </p:txBody>
      </p:sp>
    </p:spTree>
    <p:custDataLst>
      <p:tags r:id="rId1"/>
    </p:custDataLst>
    <p:extLst>
      <p:ext uri="{BB962C8B-B14F-4D97-AF65-F5344CB8AC3E}">
        <p14:creationId xmlns:p14="http://schemas.microsoft.com/office/powerpoint/2010/main" val="383975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2" end="2"/>
                                            </p:txEl>
                                          </p:spTgt>
                                        </p:tgtEl>
                                        <p:attrNameLst>
                                          <p:attrName>style.color</p:attrName>
                                        </p:attrNameLst>
                                      </p:cBhvr>
                                      <p:to>
                                        <a:srgbClr val="E5E5E5"/>
                                      </p:to>
                                    </p:animClr>
                                    <p:animClr clrSpc="rgb" dir="cw">
                                      <p:cBhvr>
                                        <p:cTn id="7" dur="500" fill="hold"/>
                                        <p:tgtEl>
                                          <p:spTgt spid="3">
                                            <p:txEl>
                                              <p:pRg st="2" end="2"/>
                                            </p:txEl>
                                          </p:spTgt>
                                        </p:tgtEl>
                                        <p:attrNameLst>
                                          <p:attrName>fillcolor</p:attrName>
                                        </p:attrNameLst>
                                      </p:cBhvr>
                                      <p:to>
                                        <a:srgbClr val="E5E5E5"/>
                                      </p:to>
                                    </p:animClr>
                                    <p:set>
                                      <p:cBhvr>
                                        <p:cTn id="8" dur="500" fill="hold"/>
                                        <p:tgtEl>
                                          <p:spTgt spid="3">
                                            <p:txEl>
                                              <p:pRg st="2" end="2"/>
                                            </p:txEl>
                                          </p:spTgt>
                                        </p:tgtEl>
                                        <p:attrNameLst>
                                          <p:attrName>fill.type</p:attrName>
                                        </p:attrNameLst>
                                      </p:cBhvr>
                                      <p:to>
                                        <p:strVal val="solid"/>
                                      </p:to>
                                    </p:set>
                                    <p:set>
                                      <p:cBhvr>
                                        <p:cTn id="9" dur="500" fill="hold"/>
                                        <p:tgtEl>
                                          <p:spTgt spid="3">
                                            <p:txEl>
                                              <p:pRg st="2" end="2"/>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3">
                                            <p:txEl>
                                              <p:pRg st="3" end="3"/>
                                            </p:txEl>
                                          </p:spTgt>
                                        </p:tgtEl>
                                        <p:attrNameLst>
                                          <p:attrName>style.color</p:attrName>
                                        </p:attrNameLst>
                                      </p:cBhvr>
                                      <p:to>
                                        <a:srgbClr val="E5E5E5"/>
                                      </p:to>
                                    </p:animClr>
                                    <p:animClr clrSpc="rgb" dir="cw">
                                      <p:cBhvr>
                                        <p:cTn id="12" dur="500" fill="hold"/>
                                        <p:tgtEl>
                                          <p:spTgt spid="3">
                                            <p:txEl>
                                              <p:pRg st="3" end="3"/>
                                            </p:txEl>
                                          </p:spTgt>
                                        </p:tgtEl>
                                        <p:attrNameLst>
                                          <p:attrName>fillcolor</p:attrName>
                                        </p:attrNameLst>
                                      </p:cBhvr>
                                      <p:to>
                                        <a:srgbClr val="E5E5E5"/>
                                      </p:to>
                                    </p:animClr>
                                    <p:set>
                                      <p:cBhvr>
                                        <p:cTn id="13" dur="500" fill="hold"/>
                                        <p:tgtEl>
                                          <p:spTgt spid="3">
                                            <p:txEl>
                                              <p:pRg st="3" end="3"/>
                                            </p:txEl>
                                          </p:spTgt>
                                        </p:tgtEl>
                                        <p:attrNameLst>
                                          <p:attrName>fill.type</p:attrName>
                                        </p:attrNameLst>
                                      </p:cBhvr>
                                      <p:to>
                                        <p:strVal val="solid"/>
                                      </p:to>
                                    </p:set>
                                    <p:set>
                                      <p:cBhvr>
                                        <p:cTn id="14" dur="500" fill="hold"/>
                                        <p:tgtEl>
                                          <p:spTgt spid="3">
                                            <p:txEl>
                                              <p:pRg st="3" end="3"/>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3">
                                            <p:txEl>
                                              <p:pRg st="4" end="4"/>
                                            </p:txEl>
                                          </p:spTgt>
                                        </p:tgtEl>
                                        <p:attrNameLst>
                                          <p:attrName>style.color</p:attrName>
                                        </p:attrNameLst>
                                      </p:cBhvr>
                                      <p:to>
                                        <a:srgbClr val="E5E5E5"/>
                                      </p:to>
                                    </p:animClr>
                                    <p:animClr clrSpc="rgb" dir="cw">
                                      <p:cBhvr>
                                        <p:cTn id="17" dur="500" fill="hold"/>
                                        <p:tgtEl>
                                          <p:spTgt spid="3">
                                            <p:txEl>
                                              <p:pRg st="4" end="4"/>
                                            </p:txEl>
                                          </p:spTgt>
                                        </p:tgtEl>
                                        <p:attrNameLst>
                                          <p:attrName>fillcolor</p:attrName>
                                        </p:attrNameLst>
                                      </p:cBhvr>
                                      <p:to>
                                        <a:srgbClr val="E5E5E5"/>
                                      </p:to>
                                    </p:animClr>
                                    <p:set>
                                      <p:cBhvr>
                                        <p:cTn id="18" dur="500" fill="hold"/>
                                        <p:tgtEl>
                                          <p:spTgt spid="3">
                                            <p:txEl>
                                              <p:pRg st="4" end="4"/>
                                            </p:txEl>
                                          </p:spTgt>
                                        </p:tgtEl>
                                        <p:attrNameLst>
                                          <p:attrName>fill.type</p:attrName>
                                        </p:attrNameLst>
                                      </p:cBhvr>
                                      <p:to>
                                        <p:strVal val="solid"/>
                                      </p:to>
                                    </p:set>
                                    <p:set>
                                      <p:cBhvr>
                                        <p:cTn id="19" dur="500" fill="hold"/>
                                        <p:tgtEl>
                                          <p:spTgt spid="3">
                                            <p:txEl>
                                              <p:pRg st="4" end="4"/>
                                            </p:txEl>
                                          </p:spTgt>
                                        </p:tgtEl>
                                        <p:attrNameLst>
                                          <p:attrName>fill.on</p:attrName>
                                        </p:attrNameLst>
                                      </p:cBhvr>
                                      <p:to>
                                        <p:strVal val="true"/>
                                      </p:to>
                                    </p:set>
                                  </p:childTnLst>
                                </p:cTn>
                              </p:par>
                              <p:par>
                                <p:cTn id="20" presetID="19" presetClass="emph" presetSubtype="0" fill="hold" nodeType="withEffect">
                                  <p:stCondLst>
                                    <p:cond delay="0"/>
                                  </p:stCondLst>
                                  <p:childTnLst>
                                    <p:animClr clrSpc="rgb" dir="cw">
                                      <p:cBhvr override="childStyle">
                                        <p:cTn id="21" dur="500" fill="hold"/>
                                        <p:tgtEl>
                                          <p:spTgt spid="3">
                                            <p:txEl>
                                              <p:pRg st="5" end="5"/>
                                            </p:txEl>
                                          </p:spTgt>
                                        </p:tgtEl>
                                        <p:attrNameLst>
                                          <p:attrName>style.color</p:attrName>
                                        </p:attrNameLst>
                                      </p:cBhvr>
                                      <p:to>
                                        <a:srgbClr val="E5E5E5"/>
                                      </p:to>
                                    </p:animClr>
                                    <p:animClr clrSpc="rgb" dir="cw">
                                      <p:cBhvr>
                                        <p:cTn id="22" dur="500" fill="hold"/>
                                        <p:tgtEl>
                                          <p:spTgt spid="3">
                                            <p:txEl>
                                              <p:pRg st="5" end="5"/>
                                            </p:txEl>
                                          </p:spTgt>
                                        </p:tgtEl>
                                        <p:attrNameLst>
                                          <p:attrName>fillcolor</p:attrName>
                                        </p:attrNameLst>
                                      </p:cBhvr>
                                      <p:to>
                                        <a:srgbClr val="E5E5E5"/>
                                      </p:to>
                                    </p:animClr>
                                    <p:set>
                                      <p:cBhvr>
                                        <p:cTn id="23" dur="500" fill="hold"/>
                                        <p:tgtEl>
                                          <p:spTgt spid="3">
                                            <p:txEl>
                                              <p:pRg st="5" end="5"/>
                                            </p:txEl>
                                          </p:spTgt>
                                        </p:tgtEl>
                                        <p:attrNameLst>
                                          <p:attrName>fill.type</p:attrName>
                                        </p:attrNameLst>
                                      </p:cBhvr>
                                      <p:to>
                                        <p:strVal val="solid"/>
                                      </p:to>
                                    </p:set>
                                    <p:set>
                                      <p:cBhvr>
                                        <p:cTn id="24" dur="500" fill="hold"/>
                                        <p:tgtEl>
                                          <p:spTgt spid="3">
                                            <p:txEl>
                                              <p:pRg st="5" end="5"/>
                                            </p:txEl>
                                          </p:spTgt>
                                        </p:tgtEl>
                                        <p:attrNameLst>
                                          <p:attrName>fill.on</p:attrName>
                                        </p:attrNameLst>
                                      </p:cBhvr>
                                      <p:to>
                                        <p:strVal val="true"/>
                                      </p:to>
                                    </p:set>
                                  </p:childTnLst>
                                </p:cTn>
                              </p:par>
                              <p:par>
                                <p:cTn id="25" presetID="19" presetClass="emph" presetSubtype="0" fill="hold" nodeType="withEffect">
                                  <p:stCondLst>
                                    <p:cond delay="0"/>
                                  </p:stCondLst>
                                  <p:childTnLst>
                                    <p:animClr clrSpc="rgb" dir="cw">
                                      <p:cBhvr override="childStyle">
                                        <p:cTn id="26" dur="500" fill="hold"/>
                                        <p:tgtEl>
                                          <p:spTgt spid="3">
                                            <p:txEl>
                                              <p:pRg st="6" end="6"/>
                                            </p:txEl>
                                          </p:spTgt>
                                        </p:tgtEl>
                                        <p:attrNameLst>
                                          <p:attrName>style.color</p:attrName>
                                        </p:attrNameLst>
                                      </p:cBhvr>
                                      <p:to>
                                        <a:srgbClr val="E5E5E5"/>
                                      </p:to>
                                    </p:animClr>
                                    <p:animClr clrSpc="rgb" dir="cw">
                                      <p:cBhvr>
                                        <p:cTn id="27" dur="500" fill="hold"/>
                                        <p:tgtEl>
                                          <p:spTgt spid="3">
                                            <p:txEl>
                                              <p:pRg st="6" end="6"/>
                                            </p:txEl>
                                          </p:spTgt>
                                        </p:tgtEl>
                                        <p:attrNameLst>
                                          <p:attrName>fillcolor</p:attrName>
                                        </p:attrNameLst>
                                      </p:cBhvr>
                                      <p:to>
                                        <a:srgbClr val="E5E5E5"/>
                                      </p:to>
                                    </p:animClr>
                                    <p:set>
                                      <p:cBhvr>
                                        <p:cTn id="28" dur="500" fill="hold"/>
                                        <p:tgtEl>
                                          <p:spTgt spid="3">
                                            <p:txEl>
                                              <p:pRg st="6" end="6"/>
                                            </p:txEl>
                                          </p:spTgt>
                                        </p:tgtEl>
                                        <p:attrNameLst>
                                          <p:attrName>fill.type</p:attrName>
                                        </p:attrNameLst>
                                      </p:cBhvr>
                                      <p:to>
                                        <p:strVal val="solid"/>
                                      </p:to>
                                    </p:set>
                                    <p:set>
                                      <p:cBhvr>
                                        <p:cTn id="29" dur="500" fill="hold"/>
                                        <p:tgtEl>
                                          <p:spTgt spid="3">
                                            <p:txEl>
                                              <p:pRg st="6" end="6"/>
                                            </p:txEl>
                                          </p:spTgt>
                                        </p:tgtEl>
                                        <p:attrNameLst>
                                          <p:attrName>fill.on</p:attrName>
                                        </p:attrNameLst>
                                      </p:cBhvr>
                                      <p:to>
                                        <p:strVal val="true"/>
                                      </p:to>
                                    </p:set>
                                  </p:childTnLst>
                                </p:cTn>
                              </p:par>
                              <p:par>
                                <p:cTn id="30" presetID="19" presetClass="emph" presetSubtype="0" fill="hold" nodeType="withEffect">
                                  <p:stCondLst>
                                    <p:cond delay="0"/>
                                  </p:stCondLst>
                                  <p:childTnLst>
                                    <p:animClr clrSpc="rgb" dir="cw">
                                      <p:cBhvr override="childStyle">
                                        <p:cTn id="31" dur="500" fill="hold"/>
                                        <p:tgtEl>
                                          <p:spTgt spid="3">
                                            <p:txEl>
                                              <p:pRg st="7" end="7"/>
                                            </p:txEl>
                                          </p:spTgt>
                                        </p:tgtEl>
                                        <p:attrNameLst>
                                          <p:attrName>style.color</p:attrName>
                                        </p:attrNameLst>
                                      </p:cBhvr>
                                      <p:to>
                                        <a:srgbClr val="E5E5E5"/>
                                      </p:to>
                                    </p:animClr>
                                    <p:animClr clrSpc="rgb" dir="cw">
                                      <p:cBhvr>
                                        <p:cTn id="32" dur="500" fill="hold"/>
                                        <p:tgtEl>
                                          <p:spTgt spid="3">
                                            <p:txEl>
                                              <p:pRg st="7" end="7"/>
                                            </p:txEl>
                                          </p:spTgt>
                                        </p:tgtEl>
                                        <p:attrNameLst>
                                          <p:attrName>fillcolor</p:attrName>
                                        </p:attrNameLst>
                                      </p:cBhvr>
                                      <p:to>
                                        <a:srgbClr val="E5E5E5"/>
                                      </p:to>
                                    </p:animClr>
                                    <p:set>
                                      <p:cBhvr>
                                        <p:cTn id="33" dur="500" fill="hold"/>
                                        <p:tgtEl>
                                          <p:spTgt spid="3">
                                            <p:txEl>
                                              <p:pRg st="7" end="7"/>
                                            </p:txEl>
                                          </p:spTgt>
                                        </p:tgtEl>
                                        <p:attrNameLst>
                                          <p:attrName>fill.type</p:attrName>
                                        </p:attrNameLst>
                                      </p:cBhvr>
                                      <p:to>
                                        <p:strVal val="solid"/>
                                      </p:to>
                                    </p:set>
                                    <p:set>
                                      <p:cBhvr>
                                        <p:cTn id="34" dur="500" fill="hold"/>
                                        <p:tgtEl>
                                          <p:spTgt spid="3">
                                            <p:txEl>
                                              <p:pRg st="7" end="7"/>
                                            </p:txEl>
                                          </p:spTgt>
                                        </p:tgtEl>
                                        <p:attrNameLst>
                                          <p:attrName>fill.on</p:attrName>
                                        </p:attrNameLst>
                                      </p:cBhvr>
                                      <p:to>
                                        <p:strVal val="true"/>
                                      </p:to>
                                    </p:set>
                                  </p:childTnLst>
                                </p:cTn>
                              </p:par>
                              <p:par>
                                <p:cTn id="35" presetID="19" presetClass="emph" presetSubtype="0" fill="hold" nodeType="withEffect">
                                  <p:stCondLst>
                                    <p:cond delay="0"/>
                                  </p:stCondLst>
                                  <p:childTnLst>
                                    <p:animClr clrSpc="rgb" dir="cw">
                                      <p:cBhvr override="childStyle">
                                        <p:cTn id="36" dur="500" fill="hold"/>
                                        <p:tgtEl>
                                          <p:spTgt spid="3">
                                            <p:txEl>
                                              <p:pRg st="8" end="8"/>
                                            </p:txEl>
                                          </p:spTgt>
                                        </p:tgtEl>
                                        <p:attrNameLst>
                                          <p:attrName>style.color</p:attrName>
                                        </p:attrNameLst>
                                      </p:cBhvr>
                                      <p:to>
                                        <a:srgbClr val="E5E5E5"/>
                                      </p:to>
                                    </p:animClr>
                                    <p:animClr clrSpc="rgb" dir="cw">
                                      <p:cBhvr>
                                        <p:cTn id="37" dur="500" fill="hold"/>
                                        <p:tgtEl>
                                          <p:spTgt spid="3">
                                            <p:txEl>
                                              <p:pRg st="8" end="8"/>
                                            </p:txEl>
                                          </p:spTgt>
                                        </p:tgtEl>
                                        <p:attrNameLst>
                                          <p:attrName>fillcolor</p:attrName>
                                        </p:attrNameLst>
                                      </p:cBhvr>
                                      <p:to>
                                        <a:srgbClr val="E5E5E5"/>
                                      </p:to>
                                    </p:animClr>
                                    <p:set>
                                      <p:cBhvr>
                                        <p:cTn id="38" dur="500" fill="hold"/>
                                        <p:tgtEl>
                                          <p:spTgt spid="3">
                                            <p:txEl>
                                              <p:pRg st="8" end="8"/>
                                            </p:txEl>
                                          </p:spTgt>
                                        </p:tgtEl>
                                        <p:attrNameLst>
                                          <p:attrName>fill.type</p:attrName>
                                        </p:attrNameLst>
                                      </p:cBhvr>
                                      <p:to>
                                        <p:strVal val="solid"/>
                                      </p:to>
                                    </p:set>
                                    <p:set>
                                      <p:cBhvr>
                                        <p:cTn id="39" dur="500" fill="hold"/>
                                        <p:tgtEl>
                                          <p:spTgt spid="3">
                                            <p:txEl>
                                              <p:pRg st="8" end="8"/>
                                            </p:txEl>
                                          </p:spTgt>
                                        </p:tgtEl>
                                        <p:attrNameLst>
                                          <p:attrName>fill.on</p:attrName>
                                        </p:attrNameLst>
                                      </p:cBhvr>
                                      <p:to>
                                        <p:strVal val="true"/>
                                      </p:to>
                                    </p:set>
                                  </p:childTnLst>
                                </p:cTn>
                              </p:par>
                              <p:par>
                                <p:cTn id="40" presetID="19" presetClass="emph" presetSubtype="0" fill="hold" nodeType="withEffect">
                                  <p:stCondLst>
                                    <p:cond delay="0"/>
                                  </p:stCondLst>
                                  <p:childTnLst>
                                    <p:animClr clrSpc="rgb" dir="cw">
                                      <p:cBhvr override="childStyle">
                                        <p:cTn id="41" dur="500" fill="hold"/>
                                        <p:tgtEl>
                                          <p:spTgt spid="3">
                                            <p:txEl>
                                              <p:pRg st="9" end="9"/>
                                            </p:txEl>
                                          </p:spTgt>
                                        </p:tgtEl>
                                        <p:attrNameLst>
                                          <p:attrName>style.color</p:attrName>
                                        </p:attrNameLst>
                                      </p:cBhvr>
                                      <p:to>
                                        <a:srgbClr val="E5E5E5"/>
                                      </p:to>
                                    </p:animClr>
                                    <p:animClr clrSpc="rgb" dir="cw">
                                      <p:cBhvr>
                                        <p:cTn id="42" dur="500" fill="hold"/>
                                        <p:tgtEl>
                                          <p:spTgt spid="3">
                                            <p:txEl>
                                              <p:pRg st="9" end="9"/>
                                            </p:txEl>
                                          </p:spTgt>
                                        </p:tgtEl>
                                        <p:attrNameLst>
                                          <p:attrName>fillcolor</p:attrName>
                                        </p:attrNameLst>
                                      </p:cBhvr>
                                      <p:to>
                                        <a:srgbClr val="E5E5E5"/>
                                      </p:to>
                                    </p:animClr>
                                    <p:set>
                                      <p:cBhvr>
                                        <p:cTn id="43" dur="500" fill="hold"/>
                                        <p:tgtEl>
                                          <p:spTgt spid="3">
                                            <p:txEl>
                                              <p:pRg st="9" end="9"/>
                                            </p:txEl>
                                          </p:spTgt>
                                        </p:tgtEl>
                                        <p:attrNameLst>
                                          <p:attrName>fill.type</p:attrName>
                                        </p:attrNameLst>
                                      </p:cBhvr>
                                      <p:to>
                                        <p:strVal val="solid"/>
                                      </p:to>
                                    </p:set>
                                    <p:set>
                                      <p:cBhvr>
                                        <p:cTn id="44" dur="500" fill="hold"/>
                                        <p:tgtEl>
                                          <p:spTgt spid="3">
                                            <p:txEl>
                                              <p:pRg st="9" end="9"/>
                                            </p:txEl>
                                          </p:spTgt>
                                        </p:tgtEl>
                                        <p:attrNameLst>
                                          <p:attrName>fill.on</p:attrName>
                                        </p:attrNameLst>
                                      </p:cBhvr>
                                      <p:to>
                                        <p:strVal val="true"/>
                                      </p:to>
                                    </p:set>
                                  </p:childTnLst>
                                </p:cTn>
                              </p:par>
                              <p:par>
                                <p:cTn id="45" presetID="19" presetClass="emph" presetSubtype="0" fill="hold" nodeType="withEffect">
                                  <p:stCondLst>
                                    <p:cond delay="0"/>
                                  </p:stCondLst>
                                  <p:childTnLst>
                                    <p:animClr clrSpc="rgb" dir="cw">
                                      <p:cBhvr override="childStyle">
                                        <p:cTn id="46" dur="500" fill="hold"/>
                                        <p:tgtEl>
                                          <p:spTgt spid="3">
                                            <p:txEl>
                                              <p:pRg st="10" end="10"/>
                                            </p:txEl>
                                          </p:spTgt>
                                        </p:tgtEl>
                                        <p:attrNameLst>
                                          <p:attrName>style.color</p:attrName>
                                        </p:attrNameLst>
                                      </p:cBhvr>
                                      <p:to>
                                        <a:srgbClr val="E5E5E5"/>
                                      </p:to>
                                    </p:animClr>
                                    <p:animClr clrSpc="rgb" dir="cw">
                                      <p:cBhvr>
                                        <p:cTn id="47" dur="500" fill="hold"/>
                                        <p:tgtEl>
                                          <p:spTgt spid="3">
                                            <p:txEl>
                                              <p:pRg st="10" end="10"/>
                                            </p:txEl>
                                          </p:spTgt>
                                        </p:tgtEl>
                                        <p:attrNameLst>
                                          <p:attrName>fillcolor</p:attrName>
                                        </p:attrNameLst>
                                      </p:cBhvr>
                                      <p:to>
                                        <a:srgbClr val="E5E5E5"/>
                                      </p:to>
                                    </p:animClr>
                                    <p:set>
                                      <p:cBhvr>
                                        <p:cTn id="48" dur="500" fill="hold"/>
                                        <p:tgtEl>
                                          <p:spTgt spid="3">
                                            <p:txEl>
                                              <p:pRg st="10" end="10"/>
                                            </p:txEl>
                                          </p:spTgt>
                                        </p:tgtEl>
                                        <p:attrNameLst>
                                          <p:attrName>fill.type</p:attrName>
                                        </p:attrNameLst>
                                      </p:cBhvr>
                                      <p:to>
                                        <p:strVal val="solid"/>
                                      </p:to>
                                    </p:set>
                                    <p:set>
                                      <p:cBhvr>
                                        <p:cTn id="49" dur="500" fill="hold"/>
                                        <p:tgtEl>
                                          <p:spTgt spid="3">
                                            <p:txEl>
                                              <p:pRg st="10" end="10"/>
                                            </p:txEl>
                                          </p:spTgt>
                                        </p:tgtEl>
                                        <p:attrNameLst>
                                          <p:attrName>fill.on</p:attrName>
                                        </p:attrNameLst>
                                      </p:cBhvr>
                                      <p:to>
                                        <p:strVal val="true"/>
                                      </p:to>
                                    </p:set>
                                  </p:childTnLst>
                                </p:cTn>
                              </p:par>
                              <p:par>
                                <p:cTn id="50" presetID="19" presetClass="emph" presetSubtype="0" fill="hold" nodeType="withEffect">
                                  <p:stCondLst>
                                    <p:cond delay="0"/>
                                  </p:stCondLst>
                                  <p:childTnLst>
                                    <p:animClr clrSpc="rgb" dir="cw">
                                      <p:cBhvr override="childStyle">
                                        <p:cTn id="51" dur="500" fill="hold"/>
                                        <p:tgtEl>
                                          <p:spTgt spid="3">
                                            <p:txEl>
                                              <p:pRg st="11" end="11"/>
                                            </p:txEl>
                                          </p:spTgt>
                                        </p:tgtEl>
                                        <p:attrNameLst>
                                          <p:attrName>style.color</p:attrName>
                                        </p:attrNameLst>
                                      </p:cBhvr>
                                      <p:to>
                                        <a:srgbClr val="E5E5E5"/>
                                      </p:to>
                                    </p:animClr>
                                    <p:animClr clrSpc="rgb" dir="cw">
                                      <p:cBhvr>
                                        <p:cTn id="52" dur="500" fill="hold"/>
                                        <p:tgtEl>
                                          <p:spTgt spid="3">
                                            <p:txEl>
                                              <p:pRg st="11" end="11"/>
                                            </p:txEl>
                                          </p:spTgt>
                                        </p:tgtEl>
                                        <p:attrNameLst>
                                          <p:attrName>fillcolor</p:attrName>
                                        </p:attrNameLst>
                                      </p:cBhvr>
                                      <p:to>
                                        <a:srgbClr val="E5E5E5"/>
                                      </p:to>
                                    </p:animClr>
                                    <p:set>
                                      <p:cBhvr>
                                        <p:cTn id="53" dur="500" fill="hold"/>
                                        <p:tgtEl>
                                          <p:spTgt spid="3">
                                            <p:txEl>
                                              <p:pRg st="11" end="11"/>
                                            </p:txEl>
                                          </p:spTgt>
                                        </p:tgtEl>
                                        <p:attrNameLst>
                                          <p:attrName>fill.type</p:attrName>
                                        </p:attrNameLst>
                                      </p:cBhvr>
                                      <p:to>
                                        <p:strVal val="solid"/>
                                      </p:to>
                                    </p:set>
                                    <p:set>
                                      <p:cBhvr>
                                        <p:cTn id="54" dur="500" fill="hold"/>
                                        <p:tgtEl>
                                          <p:spTgt spid="3">
                                            <p:txEl>
                                              <p:pRg st="11" end="1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6" name="Rettangolo 15"/>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19</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343444" y="176530"/>
            <a:ext cx="9402536" cy="533263"/>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Tamper detection</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66700" y="1165682"/>
            <a:ext cx="5153724" cy="4168140"/>
          </a:xfrm>
          <a:noFill/>
          <a:ln w="0"/>
          <a:effectLst/>
          <a:extLst>
            <a:ext uri="{909E8E84-426E-40DD-AFC4-6F175D3DCCD1}">
              <a14:hiddenFill xmlns:a14="http://schemas.microsoft.com/office/drawing/2010/main">
                <a:solidFill>
                  <a:scrgbClr r="0" g="0" b="0">
                    <a:alpha val="0"/>
                  </a:sc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r>
              <a:rPr lang="en-GB" sz="1400" dirty="0" smtClean="0">
                <a:solidFill>
                  <a:srgbClr val="000000"/>
                </a:solidFill>
              </a:rPr>
              <a:t>Rileva tentativi </a:t>
            </a:r>
            <a:r>
              <a:rPr lang="en-GB" sz="1400" dirty="0">
                <a:solidFill>
                  <a:srgbClr val="000000"/>
                </a:solidFill>
              </a:rPr>
              <a:t>di manomissione della telecamera e allerta gli operatori quando le condizioni della scena si </a:t>
            </a:r>
            <a:r>
              <a:rPr lang="en-GB" sz="1400" dirty="0" smtClean="0">
                <a:solidFill>
                  <a:srgbClr val="000000"/>
                </a:solidFill>
              </a:rPr>
              <a:t>modificano.</a:t>
            </a:r>
          </a:p>
          <a:p>
            <a:pPr algn="just"/>
            <a:r>
              <a:rPr lang="en-GB" sz="1400" dirty="0" smtClean="0">
                <a:solidFill>
                  <a:srgbClr val="000000"/>
                </a:solidFill>
              </a:rPr>
              <a:t>Il rilevamento di tentativi di manomissione include:</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Copertura</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Abbagliamento</a:t>
            </a:r>
            <a:endParaRPr lang="en-GB" dirty="0">
              <a:solidFill>
                <a:srgbClr val="000000"/>
              </a:solidFill>
            </a:endParaRPr>
          </a:p>
          <a:p>
            <a:pPr marL="466090" lvl="2" indent="-285750">
              <a:buFont typeface="Arial" panose="020B0604020202020204" pitchFamily="34" charset="0"/>
              <a:buChar char="•"/>
            </a:pPr>
            <a:r>
              <a:rPr lang="en-GB" dirty="0">
                <a:solidFill>
                  <a:srgbClr val="000000"/>
                </a:solidFill>
              </a:rPr>
              <a:t>Defocusing</a:t>
            </a:r>
          </a:p>
          <a:p>
            <a:pPr marL="466090" lvl="2" indent="-285750">
              <a:buFont typeface="Arial" panose="020B0604020202020204" pitchFamily="34" charset="0"/>
              <a:buChar char="•"/>
            </a:pPr>
            <a:r>
              <a:rPr lang="en-GB" dirty="0" smtClean="0">
                <a:solidFill>
                  <a:srgbClr val="000000"/>
                </a:solidFill>
              </a:rPr>
              <a:t>Riposizionamento</a:t>
            </a:r>
            <a:endParaRPr lang="en-GB" dirty="0">
              <a:solidFill>
                <a:srgbClr val="000000"/>
              </a:solidFill>
            </a:endParaRPr>
          </a:p>
          <a:p>
            <a:pPr marL="0" indent="0">
              <a:buNone/>
            </a:pPr>
            <a:r>
              <a:rPr lang="en-GB" sz="1400" b="1" dirty="0">
                <a:solidFill>
                  <a:srgbClr val="FF0000"/>
                </a:solidFill>
                <a:effectLst>
                  <a:outerShdw blurRad="38100" dist="38100" dir="2700000" algn="tl">
                    <a:srgbClr val="000000">
                      <a:alpha val="43137"/>
                    </a:srgbClr>
                  </a:outerShdw>
                </a:effectLst>
              </a:rPr>
              <a:t>!</a:t>
            </a:r>
            <a:r>
              <a:rPr lang="en-GB" sz="1400" dirty="0">
                <a:solidFill>
                  <a:srgbClr val="000000"/>
                </a:solidFill>
              </a:rPr>
              <a:t> </a:t>
            </a:r>
            <a:r>
              <a:rPr lang="en-GB" sz="1400" dirty="0" smtClean="0">
                <a:solidFill>
                  <a:srgbClr val="000000"/>
                </a:solidFill>
              </a:rPr>
              <a:t>Possono essere modificate la sensibilità e il ritardo del trigger se è selezionato Reference check.</a:t>
            </a:r>
            <a:endParaRPr lang="en-GB" sz="1400" dirty="0">
              <a:solidFill>
                <a:srgbClr val="000000"/>
              </a:solidFill>
            </a:endParaRPr>
          </a:p>
        </p:txBody>
      </p:sp>
      <p:pic>
        <p:nvPicPr>
          <p:cNvPr id="1026" name="Picture 2"/>
          <p:cNvPicPr>
            <a:picLocks noChangeAspect="1" noChangeArrowheads="1"/>
          </p:cNvPicPr>
          <p:nvPr>
            <p:custDataLst>
              <p:tags r:id="rId8"/>
            </p:custDataLst>
          </p:nvPr>
        </p:nvPicPr>
        <p:blipFill>
          <a:blip r:embed="rId13" cstate="print"/>
          <a:srcRect/>
          <a:stretch>
            <a:fillRect/>
          </a:stretch>
        </p:blipFill>
        <p:spPr bwMode="auto">
          <a:xfrm>
            <a:off x="5584154" y="1039074"/>
            <a:ext cx="5227880" cy="3989949"/>
          </a:xfrm>
          <a:prstGeom prst="rect">
            <a:avLst/>
          </a:prstGeom>
          <a:solidFill>
            <a:srgbClr val="FFFFFF"/>
          </a:solidFill>
          <a:ln w="9525">
            <a:noFill/>
            <a:miter lim="800000"/>
            <a:headEnd/>
            <a:tailEnd/>
          </a:ln>
          <a:effectLst/>
        </p:spPr>
      </p:pic>
      <p:pic>
        <p:nvPicPr>
          <p:cNvPr id="14" name="Picture 2_" descr="http://upload.wikimedia.org/wikipedia/commons/4/48/Microsoft_Word_logo.png"/>
          <p:cNvPicPr>
            <a:picLocks noChangeAspect="1" noChangeArrowheads="1"/>
          </p:cNvPicPr>
          <p:nvPr>
            <p:custDataLst>
              <p:tags r:id="rId9"/>
            </p:custDataLst>
          </p:nvPr>
        </p:nvPicPr>
        <p:blipFill>
          <a:blip r:embed="rId14" cstate="print"/>
          <a:srcRect/>
          <a:stretch>
            <a:fillRect/>
          </a:stretch>
        </p:blipFill>
        <p:spPr bwMode="auto">
          <a:xfrm>
            <a:off x="59534" y="4209812"/>
            <a:ext cx="1465818" cy="1465818"/>
          </a:xfrm>
          <a:prstGeom prst="rect">
            <a:avLst/>
          </a:prstGeom>
          <a:solidFill>
            <a:srgbClr val="FFFFFF"/>
          </a:solidFill>
        </p:spPr>
      </p:pic>
      <p:sp>
        <p:nvSpPr>
          <p:cNvPr id="15" name="TextBox 14"/>
          <p:cNvSpPr txBox="1">
            <a:spLocks/>
          </p:cNvSpPr>
          <p:nvPr>
            <p:custDataLst>
              <p:tags r:id="rId10"/>
            </p:custDataLst>
          </p:nvPr>
        </p:nvSpPr>
        <p:spPr>
          <a:xfrm>
            <a:off x="1517545" y="5195358"/>
            <a:ext cx="2239519" cy="276928"/>
          </a:xfrm>
          <a:prstGeom prst="rect">
            <a:avLst/>
          </a:prstGeom>
          <a:solidFill>
            <a:srgbClr val="FFFFFF"/>
          </a:solidFill>
        </p:spPr>
        <p:txBody>
          <a:bodyPr wrap="square" rtlCol="0" anchor="b">
            <a:noAutofit/>
          </a:bodyPr>
          <a:lstStyle/>
          <a:p>
            <a:r>
              <a:rPr lang="en-US" sz="1200" dirty="0" smtClean="0">
                <a:solidFill>
                  <a:srgbClr val="000000"/>
                </a:solidFill>
              </a:rPr>
              <a:t>Appendice– </a:t>
            </a:r>
            <a:r>
              <a:rPr lang="en-US" sz="1200" dirty="0">
                <a:solidFill>
                  <a:srgbClr val="000000"/>
                </a:solidFill>
              </a:rPr>
              <a:t>Tamper detection</a:t>
            </a:r>
          </a:p>
        </p:txBody>
      </p:sp>
    </p:spTree>
    <p:custDataLst>
      <p:tags r:id="rId1"/>
    </p:custDataLst>
    <p:extLst>
      <p:ext uri="{BB962C8B-B14F-4D97-AF65-F5344CB8AC3E}">
        <p14:creationId xmlns:p14="http://schemas.microsoft.com/office/powerpoint/2010/main" val="686215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5" name="Rettangolo 14"/>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4" name="Rettangolo 13"/>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2</a:t>
            </a:r>
            <a:endParaRPr lang="en-GB" sz="1200" dirty="0">
              <a:solidFill>
                <a:srgbClr val="999FA6"/>
              </a:solidFill>
            </a:endParaRPr>
          </a:p>
        </p:txBody>
      </p:sp>
      <p:sp>
        <p:nvSpPr>
          <p:cNvPr id="13" name="Rettangolo 1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Word</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buFont typeface="Wingdings 3" panose="05040102010807070707" pitchFamily="18" charset="2"/>
              <a:buChar char=""/>
            </a:pPr>
            <a:endParaRPr lang="en-GB" dirty="0" smtClean="0">
              <a:solidFill>
                <a:srgbClr val="000000"/>
              </a:solidFill>
            </a:endParaRPr>
          </a:p>
          <a:p>
            <a:pPr algn="just">
              <a:spcAft>
                <a:spcPts val="600"/>
              </a:spcAft>
              <a:buFont typeface="Wingdings 3" panose="05040102010807070707" pitchFamily="18" charset="2"/>
              <a:buChar char=""/>
            </a:pPr>
            <a:r>
              <a:rPr lang="en-GB" dirty="0" smtClean="0">
                <a:solidFill>
                  <a:srgbClr val="000000"/>
                </a:solidFill>
              </a:rPr>
              <a:t>Quando </a:t>
            </a:r>
            <a:r>
              <a:rPr lang="en-GB" dirty="0">
                <a:solidFill>
                  <a:srgbClr val="000000"/>
                </a:solidFill>
              </a:rPr>
              <a:t>appare il logo “Office Word” </a:t>
            </a:r>
            <a:r>
              <a:rPr lang="en-GB" dirty="0" smtClean="0">
                <a:solidFill>
                  <a:srgbClr val="000000"/>
                </a:solidFill>
              </a:rPr>
              <a:t>sulla </a:t>
            </a:r>
            <a:r>
              <a:rPr lang="en-GB" dirty="0">
                <a:solidFill>
                  <a:srgbClr val="000000"/>
                </a:solidFill>
              </a:rPr>
              <a:t>slide, significa che la slide prevede una sessione di esercizi o un riferimento ad una guida tecnica.</a:t>
            </a:r>
          </a:p>
          <a:p>
            <a:pPr lvl="2" indent="-467360">
              <a:buFont typeface="Arial" panose="020B0604020202020204" pitchFamily="34" charset="0"/>
              <a:buChar char="•"/>
            </a:pPr>
            <a:r>
              <a:rPr lang="en-GB" sz="1800" dirty="0">
                <a:solidFill>
                  <a:srgbClr val="000000"/>
                </a:solidFill>
              </a:rPr>
              <a:t>Gli esercizi possono essere svolti durante e/o dopo la spiegazione teorica di ogni modulo.</a:t>
            </a:r>
          </a:p>
        </p:txBody>
      </p:sp>
      <p:pic>
        <p:nvPicPr>
          <p:cNvPr id="12" name="Picture 2" descr="http://upload.wikimedia.org/wikipedia/commons/4/48/Microsoft_Word_logo.png"/>
          <p:cNvPicPr>
            <a:picLocks noChangeAspect="1" noChangeArrowheads="1"/>
          </p:cNvPicPr>
          <p:nvPr>
            <p:custDataLst>
              <p:tags r:id="rId8"/>
            </p:custDataLst>
          </p:nvPr>
        </p:nvPicPr>
        <p:blipFill>
          <a:blip r:embed="rId11" cstate="print"/>
          <a:srcRect/>
          <a:stretch>
            <a:fillRect/>
          </a:stretch>
        </p:blipFill>
        <p:spPr bwMode="auto">
          <a:xfrm>
            <a:off x="3950648" y="2797274"/>
            <a:ext cx="2437773" cy="2437773"/>
          </a:xfrm>
          <a:prstGeom prst="rect">
            <a:avLst/>
          </a:prstGeom>
          <a:solidFill>
            <a:srgbClr val="FFFFFF"/>
          </a:solidFill>
        </p:spPr>
      </p:pic>
    </p:spTree>
    <p:custDataLst>
      <p:tags r:id="rId1"/>
    </p:custDataLst>
    <p:extLst>
      <p:ext uri="{BB962C8B-B14F-4D97-AF65-F5344CB8AC3E}">
        <p14:creationId xmlns:p14="http://schemas.microsoft.com/office/powerpoint/2010/main" val="248776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20</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Diversi profili di analisi video</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228600" indent="-228600">
              <a:buFont typeface="+mj-lt"/>
              <a:buAutoNum type="alphaUcPeriod"/>
            </a:pPr>
            <a:r>
              <a:rPr lang="en-GB" sz="1400" b="1" dirty="0">
                <a:solidFill>
                  <a:srgbClr val="000000"/>
                </a:solidFill>
              </a:rPr>
              <a:t>Tamper detection</a:t>
            </a:r>
          </a:p>
          <a:p>
            <a:pPr marL="0" indent="0">
              <a:buNone/>
              <a:tabLst>
                <a:tab pos="361841" algn="l"/>
              </a:tabLst>
            </a:pPr>
            <a:r>
              <a:rPr lang="en-GB" sz="1200" dirty="0">
                <a:solidFill>
                  <a:srgbClr val="000000"/>
                </a:solidFill>
              </a:rPr>
              <a:t>E’ una funzione base di rilevamento di tentativi di manomissione della telecamera e allerta gli operatori quando le condizioni della scena si modificano </a:t>
            </a:r>
            <a:endParaRPr lang="en-GB" sz="1200" dirty="0" smtClean="0">
              <a:solidFill>
                <a:srgbClr val="000000"/>
              </a:solidFill>
            </a:endParaRPr>
          </a:p>
          <a:p>
            <a:pPr marL="0" indent="0">
              <a:buNone/>
              <a:tabLst>
                <a:tab pos="361841" algn="l"/>
              </a:tabLst>
            </a:pPr>
            <a:r>
              <a:rPr lang="en-GB" sz="1400" b="1" dirty="0" smtClean="0">
                <a:solidFill>
                  <a:schemeClr val="bg2">
                    <a:lumMod val="40000"/>
                    <a:lumOff val="60000"/>
                  </a:schemeClr>
                </a:solidFill>
              </a:rPr>
              <a:t>B.   Motion</a:t>
            </a:r>
            <a:r>
              <a:rPr lang="en-GB" sz="1400" b="1" dirty="0">
                <a:solidFill>
                  <a:schemeClr val="bg2">
                    <a:lumMod val="40000"/>
                    <a:lumOff val="60000"/>
                  </a:schemeClr>
                </a:solidFill>
              </a:rPr>
              <a:t>+</a:t>
            </a:r>
          </a:p>
          <a:p>
            <a:pPr marL="0" indent="0">
              <a:buNone/>
              <a:tabLst>
                <a:tab pos="361841" algn="l"/>
              </a:tabLst>
            </a:pPr>
            <a:r>
              <a:rPr lang="en-GB" sz="1200" dirty="0">
                <a:solidFill>
                  <a:schemeClr val="bg2">
                    <a:lumMod val="40000"/>
                    <a:lumOff val="60000"/>
                  </a:schemeClr>
                </a:solidFill>
              </a:rPr>
              <a:t>E’ una funzione base di rilevamento di movimento in base a blocchi di pixel, configurabile in pochi passaggi. </a:t>
            </a:r>
          </a:p>
          <a:p>
            <a:pPr marL="0" indent="0">
              <a:buNone/>
            </a:pPr>
            <a:r>
              <a:rPr lang="en-GB" sz="1400" b="1" dirty="0" smtClean="0">
                <a:solidFill>
                  <a:schemeClr val="bg2">
                    <a:lumMod val="40000"/>
                    <a:lumOff val="60000"/>
                  </a:schemeClr>
                </a:solidFill>
              </a:rPr>
              <a:t>C.   Intelligent </a:t>
            </a:r>
            <a:r>
              <a:rPr lang="en-GB" sz="1400" b="1" dirty="0">
                <a:solidFill>
                  <a:schemeClr val="bg2">
                    <a:lumMod val="40000"/>
                    <a:lumOff val="60000"/>
                  </a:schemeClr>
                </a:solidFill>
              </a:rPr>
              <a:t>Video Analytics (IVA)</a:t>
            </a:r>
          </a:p>
          <a:p>
            <a:pPr marL="0" indent="0">
              <a:buNone/>
              <a:tabLst>
                <a:tab pos="361841" algn="l"/>
              </a:tabLst>
            </a:pPr>
            <a:r>
              <a:rPr lang="en-GB" sz="1200" dirty="0">
                <a:solidFill>
                  <a:schemeClr val="bg2">
                    <a:lumMod val="40000"/>
                    <a:lumOff val="60000"/>
                  </a:schemeClr>
                </a:solidFill>
              </a:rPr>
              <a:t>E’ una funzione avanzata di rilevamento di movimento, che si adatterà automaticamente a condizioni ambientali variabili.</a:t>
            </a:r>
          </a:p>
          <a:p>
            <a:pPr marL="0" indent="0">
              <a:buNone/>
            </a:pPr>
            <a:r>
              <a:rPr lang="en-GB" sz="1400" b="1" dirty="0" smtClean="0">
                <a:solidFill>
                  <a:schemeClr val="bg2">
                    <a:lumMod val="40000"/>
                    <a:lumOff val="60000"/>
                  </a:schemeClr>
                </a:solidFill>
              </a:rPr>
              <a:t>D.   Intelligent </a:t>
            </a:r>
            <a:r>
              <a:rPr lang="en-GB" sz="1400" b="1" dirty="0">
                <a:solidFill>
                  <a:schemeClr val="bg2">
                    <a:lumMod val="40000"/>
                    <a:lumOff val="60000"/>
                  </a:schemeClr>
                </a:solidFill>
              </a:rPr>
              <a:t>Video Analytics Flow (IVA Flow)</a:t>
            </a:r>
          </a:p>
          <a:p>
            <a:pPr marL="0" indent="0">
              <a:buNone/>
              <a:tabLst>
                <a:tab pos="361841" algn="l"/>
              </a:tabLst>
            </a:pPr>
            <a:r>
              <a:rPr lang="en-GB" sz="1200" dirty="0">
                <a:solidFill>
                  <a:schemeClr val="bg2">
                    <a:lumMod val="40000"/>
                    <a:lumOff val="60000"/>
                  </a:schemeClr>
                </a:solidFill>
              </a:rPr>
              <a:t>E’ una funzione avanzata di rilevamento di movimento, che nota un flusso ottico formato dal moto di singoli blocchi.</a:t>
            </a:r>
          </a:p>
          <a:p>
            <a:pPr marL="0" indent="0">
              <a:buNone/>
            </a:pPr>
            <a:r>
              <a:rPr lang="en-GB" sz="1400" b="1" dirty="0" smtClean="0">
                <a:solidFill>
                  <a:schemeClr val="bg2">
                    <a:lumMod val="40000"/>
                    <a:lumOff val="60000"/>
                  </a:schemeClr>
                </a:solidFill>
              </a:rPr>
              <a:t>E.   Silent </a:t>
            </a:r>
            <a:r>
              <a:rPr lang="en-GB" sz="1400" b="1" dirty="0">
                <a:solidFill>
                  <a:schemeClr val="bg2">
                    <a:lumMod val="40000"/>
                    <a:lumOff val="60000"/>
                  </a:schemeClr>
                </a:solidFill>
              </a:rPr>
              <a:t>Video Content Analytics (Silent VCA)</a:t>
            </a:r>
          </a:p>
          <a:p>
            <a:pPr marL="0" indent="0">
              <a:buNone/>
              <a:tabLst>
                <a:tab pos="361841" algn="l"/>
              </a:tabLst>
            </a:pPr>
            <a:r>
              <a:rPr lang="en-GB" sz="1200" dirty="0">
                <a:solidFill>
                  <a:schemeClr val="bg2">
                    <a:lumMod val="40000"/>
                    <a:lumOff val="60000"/>
                  </a:schemeClr>
                </a:solidFill>
              </a:rPr>
              <a:t>E’ una modalità di rilevamento non configurabile, utile a generare metadati per </a:t>
            </a:r>
            <a:r>
              <a:rPr lang="en-GB" sz="1200" dirty="0" smtClean="0">
                <a:solidFill>
                  <a:schemeClr val="bg2">
                    <a:lumMod val="40000"/>
                    <a:lumOff val="60000"/>
                  </a:schemeClr>
                </a:solidFill>
              </a:rPr>
              <a:t>utilizzi successivi </a:t>
            </a:r>
            <a:r>
              <a:rPr lang="en-GB" sz="1200" dirty="0">
                <a:solidFill>
                  <a:schemeClr val="bg2">
                    <a:lumMod val="40000"/>
                    <a:lumOff val="60000"/>
                  </a:schemeClr>
                </a:solidFill>
              </a:rPr>
              <a:t>e per altre tecnologie intelligenti.</a:t>
            </a:r>
          </a:p>
          <a:p>
            <a:pPr marL="0" indent="0">
              <a:buNone/>
            </a:pPr>
            <a:r>
              <a:rPr lang="en-GB" sz="1400" b="1" dirty="0" smtClean="0">
                <a:solidFill>
                  <a:schemeClr val="bg2">
                    <a:lumMod val="40000"/>
                    <a:lumOff val="60000"/>
                  </a:schemeClr>
                </a:solidFill>
              </a:rPr>
              <a:t>F.   Forensic </a:t>
            </a:r>
            <a:r>
              <a:rPr lang="en-GB" sz="1400" b="1" dirty="0">
                <a:solidFill>
                  <a:schemeClr val="bg2">
                    <a:lumMod val="40000"/>
                    <a:lumOff val="60000"/>
                  </a:schemeClr>
                </a:solidFill>
              </a:rPr>
              <a:t>search</a:t>
            </a:r>
          </a:p>
          <a:p>
            <a:pPr marL="0" indent="0">
              <a:buNone/>
              <a:tabLst>
                <a:tab pos="361841" algn="l"/>
              </a:tabLst>
            </a:pPr>
            <a:r>
              <a:rPr lang="en-GB" sz="1200" dirty="0">
                <a:solidFill>
                  <a:schemeClr val="bg2">
                    <a:lumMod val="40000"/>
                    <a:lumOff val="60000"/>
                  </a:schemeClr>
                </a:solidFill>
              </a:rPr>
              <a:t>E’ un metodo di ricerca di eventi nel database delle registrazioni che permette un ingente risparmio di tempo.</a:t>
            </a:r>
          </a:p>
        </p:txBody>
      </p:sp>
    </p:spTree>
    <p:custDataLst>
      <p:tags r:id="rId1"/>
    </p:custDataLst>
    <p:extLst>
      <p:ext uri="{BB962C8B-B14F-4D97-AF65-F5344CB8AC3E}">
        <p14:creationId xmlns:p14="http://schemas.microsoft.com/office/powerpoint/2010/main" val="376493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CCCCCC"/>
                                      </p:to>
                                    </p:animClr>
                                    <p:animClr clrSpc="rgb" dir="cw">
                                      <p:cBhvr>
                                        <p:cTn id="7" dur="500" fill="hold"/>
                                        <p:tgtEl>
                                          <p:spTgt spid="3">
                                            <p:txEl>
                                              <p:pRg st="0" end="0"/>
                                            </p:txEl>
                                          </p:spTgt>
                                        </p:tgtEl>
                                        <p:attrNameLst>
                                          <p:attrName>fillcolor</p:attrName>
                                        </p:attrNameLst>
                                      </p:cBhvr>
                                      <p:to>
                                        <a:srgbClr val="CCCCCC"/>
                                      </p:to>
                                    </p:animClr>
                                    <p:set>
                                      <p:cBhvr>
                                        <p:cTn id="8" dur="500" fill="hold"/>
                                        <p:tgtEl>
                                          <p:spTgt spid="3">
                                            <p:txEl>
                                              <p:pRg st="0" end="0"/>
                                            </p:txEl>
                                          </p:spTgt>
                                        </p:tgtEl>
                                        <p:attrNameLst>
                                          <p:attrName>fill.type</p:attrName>
                                        </p:attrNameLst>
                                      </p:cBhvr>
                                      <p:to>
                                        <p:strVal val="solid"/>
                                      </p:to>
                                    </p:set>
                                    <p:set>
                                      <p:cBhvr>
                                        <p:cTn id="9" dur="500" fill="hold"/>
                                        <p:tgtEl>
                                          <p:spTgt spid="3">
                                            <p:txEl>
                                              <p:pRg st="0" end="0"/>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3">
                                            <p:txEl>
                                              <p:pRg st="1" end="1"/>
                                            </p:txEl>
                                          </p:spTgt>
                                        </p:tgtEl>
                                        <p:attrNameLst>
                                          <p:attrName>style.color</p:attrName>
                                        </p:attrNameLst>
                                      </p:cBhvr>
                                      <p:to>
                                        <a:srgbClr val="CCCCCC"/>
                                      </p:to>
                                    </p:animClr>
                                    <p:animClr clrSpc="rgb" dir="cw">
                                      <p:cBhvr>
                                        <p:cTn id="12" dur="500" fill="hold"/>
                                        <p:tgtEl>
                                          <p:spTgt spid="3">
                                            <p:txEl>
                                              <p:pRg st="1" end="1"/>
                                            </p:txEl>
                                          </p:spTgt>
                                        </p:tgtEl>
                                        <p:attrNameLst>
                                          <p:attrName>fillcolor</p:attrName>
                                        </p:attrNameLst>
                                      </p:cBhvr>
                                      <p:to>
                                        <a:srgbClr val="CCCCCC"/>
                                      </p:to>
                                    </p:animClr>
                                    <p:set>
                                      <p:cBhvr>
                                        <p:cTn id="13" dur="500" fill="hold"/>
                                        <p:tgtEl>
                                          <p:spTgt spid="3">
                                            <p:txEl>
                                              <p:pRg st="1" end="1"/>
                                            </p:txEl>
                                          </p:spTgt>
                                        </p:tgtEl>
                                        <p:attrNameLst>
                                          <p:attrName>fill.type</p:attrName>
                                        </p:attrNameLst>
                                      </p:cBhvr>
                                      <p:to>
                                        <p:strVal val="solid"/>
                                      </p:to>
                                    </p:set>
                                    <p:set>
                                      <p:cBhvr>
                                        <p:cTn id="14" dur="500" fill="hold"/>
                                        <p:tgtEl>
                                          <p:spTgt spid="3">
                                            <p:txEl>
                                              <p:pRg st="1" end="1"/>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3">
                                            <p:txEl>
                                              <p:pRg st="2" end="2"/>
                                            </p:txEl>
                                          </p:spTgt>
                                        </p:tgtEl>
                                        <p:attrNameLst>
                                          <p:attrName>style.color</p:attrName>
                                        </p:attrNameLst>
                                      </p:cBhvr>
                                      <p:to>
                                        <a:srgbClr val="000000"/>
                                      </p:to>
                                    </p:animClr>
                                    <p:animClr clrSpc="rgb" dir="cw">
                                      <p:cBhvr>
                                        <p:cTn id="17" dur="500" fill="hold"/>
                                        <p:tgtEl>
                                          <p:spTgt spid="3">
                                            <p:txEl>
                                              <p:pRg st="2" end="2"/>
                                            </p:txEl>
                                          </p:spTgt>
                                        </p:tgtEl>
                                        <p:attrNameLst>
                                          <p:attrName>fillcolor</p:attrName>
                                        </p:attrNameLst>
                                      </p:cBhvr>
                                      <p:to>
                                        <a:srgbClr val="000000"/>
                                      </p:to>
                                    </p:animClr>
                                    <p:set>
                                      <p:cBhvr>
                                        <p:cTn id="18" dur="500" fill="hold"/>
                                        <p:tgtEl>
                                          <p:spTgt spid="3">
                                            <p:txEl>
                                              <p:pRg st="2" end="2"/>
                                            </p:txEl>
                                          </p:spTgt>
                                        </p:tgtEl>
                                        <p:attrNameLst>
                                          <p:attrName>fill.type</p:attrName>
                                        </p:attrNameLst>
                                      </p:cBhvr>
                                      <p:to>
                                        <p:strVal val="solid"/>
                                      </p:to>
                                    </p:set>
                                    <p:set>
                                      <p:cBhvr>
                                        <p:cTn id="19" dur="500" fill="hold"/>
                                        <p:tgtEl>
                                          <p:spTgt spid="3">
                                            <p:txEl>
                                              <p:pRg st="2" end="2"/>
                                            </p:txEl>
                                          </p:spTgt>
                                        </p:tgtEl>
                                        <p:attrNameLst>
                                          <p:attrName>fill.on</p:attrName>
                                        </p:attrNameLst>
                                      </p:cBhvr>
                                      <p:to>
                                        <p:strVal val="true"/>
                                      </p:to>
                                    </p:set>
                                  </p:childTnLst>
                                </p:cTn>
                              </p:par>
                              <p:par>
                                <p:cTn id="20" presetID="19" presetClass="emph" presetSubtype="0" fill="hold" nodeType="withEffect">
                                  <p:stCondLst>
                                    <p:cond delay="0"/>
                                  </p:stCondLst>
                                  <p:childTnLst>
                                    <p:animClr clrSpc="rgb" dir="cw">
                                      <p:cBhvr override="childStyle">
                                        <p:cTn id="21" dur="500" fill="hold"/>
                                        <p:tgtEl>
                                          <p:spTgt spid="3">
                                            <p:txEl>
                                              <p:pRg st="3" end="3"/>
                                            </p:txEl>
                                          </p:spTgt>
                                        </p:tgtEl>
                                        <p:attrNameLst>
                                          <p:attrName>style.color</p:attrName>
                                        </p:attrNameLst>
                                      </p:cBhvr>
                                      <p:to>
                                        <a:srgbClr val="000000"/>
                                      </p:to>
                                    </p:animClr>
                                    <p:animClr clrSpc="rgb" dir="cw">
                                      <p:cBhvr>
                                        <p:cTn id="22" dur="500" fill="hold"/>
                                        <p:tgtEl>
                                          <p:spTgt spid="3">
                                            <p:txEl>
                                              <p:pRg st="3" end="3"/>
                                            </p:txEl>
                                          </p:spTgt>
                                        </p:tgtEl>
                                        <p:attrNameLst>
                                          <p:attrName>fillcolor</p:attrName>
                                        </p:attrNameLst>
                                      </p:cBhvr>
                                      <p:to>
                                        <a:srgbClr val="000000"/>
                                      </p:to>
                                    </p:animClr>
                                    <p:set>
                                      <p:cBhvr>
                                        <p:cTn id="23" dur="500" fill="hold"/>
                                        <p:tgtEl>
                                          <p:spTgt spid="3">
                                            <p:txEl>
                                              <p:pRg st="3" end="3"/>
                                            </p:txEl>
                                          </p:spTgt>
                                        </p:tgtEl>
                                        <p:attrNameLst>
                                          <p:attrName>fill.type</p:attrName>
                                        </p:attrNameLst>
                                      </p:cBhvr>
                                      <p:to>
                                        <p:strVal val="solid"/>
                                      </p:to>
                                    </p:set>
                                    <p:set>
                                      <p:cBhvr>
                                        <p:cTn id="24" dur="500" fill="hold"/>
                                        <p:tgtEl>
                                          <p:spTgt spid="3">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7" name="Rettangolo 16"/>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21</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554990" y="150976"/>
            <a:ext cx="9402536" cy="533263"/>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Motion +</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66700" y="1002557"/>
            <a:ext cx="4859020" cy="4168140"/>
          </a:xfrm>
          <a:noFill/>
          <a:ln w="0"/>
          <a:effectLst/>
          <a:extLst>
            <a:ext uri="{909E8E84-426E-40DD-AFC4-6F175D3DCCD1}">
              <a14:hiddenFill xmlns:a14="http://schemas.microsoft.com/office/drawing/2010/main">
                <a:solidFill>
                  <a:scrgbClr r="0" g="0" b="0">
                    <a:alpha val="0"/>
                  </a:sc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tabLst>
                <a:tab pos="361841" algn="l"/>
              </a:tabLst>
            </a:pPr>
            <a:r>
              <a:rPr lang="en-GB" sz="1400" dirty="0">
                <a:solidFill>
                  <a:srgbClr val="000000"/>
                </a:solidFill>
              </a:rPr>
              <a:t>E’ una funzione base di rilevamento di movimento in base a blocchi di pixel, configurabile in pochi passaggi. </a:t>
            </a:r>
          </a:p>
          <a:p>
            <a:pPr marL="466090" lvl="2" indent="-285750">
              <a:buFont typeface="Arial" panose="020B0604020202020204" pitchFamily="34" charset="0"/>
              <a:buChar char="•"/>
            </a:pPr>
            <a:r>
              <a:rPr lang="en-GB" dirty="0" smtClean="0">
                <a:solidFill>
                  <a:srgbClr val="000000"/>
                </a:solidFill>
              </a:rPr>
              <a:t>Motion</a:t>
            </a:r>
            <a:r>
              <a:rPr lang="en-GB" dirty="0">
                <a:solidFill>
                  <a:srgbClr val="000000"/>
                </a:solidFill>
              </a:rPr>
              <a:t>+ </a:t>
            </a:r>
            <a:r>
              <a:rPr lang="en-GB" dirty="0" smtClean="0">
                <a:solidFill>
                  <a:srgbClr val="000000"/>
                </a:solidFill>
              </a:rPr>
              <a:t>può essere configurato come profilo 1 o 2 della configurazione VCA</a:t>
            </a:r>
            <a:endParaRPr lang="en-GB" dirty="0">
              <a:solidFill>
                <a:srgbClr val="000000"/>
              </a:solidFill>
            </a:endParaRPr>
          </a:p>
          <a:p>
            <a:pPr marL="1618656" lvl="5" indent="-285750" algn="just">
              <a:buFont typeface="Arial" panose="020B0604020202020204" pitchFamily="34" charset="0"/>
              <a:buChar char="•"/>
            </a:pPr>
            <a:r>
              <a:rPr lang="en-GB" sz="1400" dirty="0" smtClean="0">
                <a:solidFill>
                  <a:srgbClr val="000000"/>
                </a:solidFill>
              </a:rPr>
              <a:t>Si possono impostare facilmente i profili in modo che</a:t>
            </a:r>
            <a:r>
              <a:rPr lang="en-GB" sz="1400" dirty="0">
                <a:solidFill>
                  <a:srgbClr val="000000"/>
                </a:solidFill>
              </a:rPr>
              <a:t> </a:t>
            </a:r>
            <a:r>
              <a:rPr lang="en-GB" sz="1400" dirty="0" smtClean="0">
                <a:solidFill>
                  <a:srgbClr val="000000"/>
                </a:solidFill>
              </a:rPr>
              <a:t>si passi da uno all’altro.</a:t>
            </a:r>
          </a:p>
          <a:p>
            <a:pPr marL="501650" lvl="3" indent="-285750">
              <a:buFont typeface="Arial" panose="020B0604020202020204" pitchFamily="34" charset="0"/>
              <a:buChar char="•"/>
            </a:pPr>
            <a:r>
              <a:rPr lang="en-GB" sz="1400" dirty="0" smtClean="0">
                <a:solidFill>
                  <a:srgbClr val="000000"/>
                </a:solidFill>
              </a:rPr>
              <a:t>Motion</a:t>
            </a:r>
            <a:r>
              <a:rPr lang="en-GB" sz="1400" dirty="0">
                <a:solidFill>
                  <a:srgbClr val="000000"/>
                </a:solidFill>
              </a:rPr>
              <a:t>+ </a:t>
            </a:r>
            <a:r>
              <a:rPr lang="en-GB" sz="1400" dirty="0" smtClean="0">
                <a:solidFill>
                  <a:srgbClr val="000000"/>
                </a:solidFill>
              </a:rPr>
              <a:t>paragona le differenze con un’immagine di un secondo prima.</a:t>
            </a:r>
            <a:r>
              <a:rPr lang="en-GB" sz="1300" dirty="0">
                <a:solidFill>
                  <a:srgbClr val="000000"/>
                </a:solidFill>
              </a:rPr>
              <a:t/>
            </a:r>
            <a:br>
              <a:rPr lang="en-GB" sz="1300" dirty="0">
                <a:solidFill>
                  <a:srgbClr val="000000"/>
                </a:solidFill>
              </a:rPr>
            </a:br>
            <a:endParaRPr lang="en-GB" sz="1300" dirty="0">
              <a:solidFill>
                <a:srgbClr val="000000"/>
              </a:solidFill>
            </a:endParaRPr>
          </a:p>
          <a:p>
            <a:pPr algn="just">
              <a:buFont typeface="Wingdings 3" panose="05040102010807070707" pitchFamily="18" charset="2"/>
              <a:buChar char=""/>
            </a:pPr>
            <a:r>
              <a:rPr lang="en-GB" sz="1400" dirty="0">
                <a:solidFill>
                  <a:srgbClr val="000000"/>
                </a:solidFill>
              </a:rPr>
              <a:t>Aggregation time [s] </a:t>
            </a:r>
            <a:r>
              <a:rPr lang="en-GB" sz="1400" dirty="0" smtClean="0">
                <a:solidFill>
                  <a:srgbClr val="000000"/>
                </a:solidFill>
              </a:rPr>
              <a:t>indica se gli allarmi sono successivi ad un altro o quanto a lungo ci vuole affinchè</a:t>
            </a:r>
            <a:r>
              <a:rPr lang="en-GB" sz="1400" dirty="0">
                <a:solidFill>
                  <a:srgbClr val="000000"/>
                </a:solidFill>
              </a:rPr>
              <a:t> </a:t>
            </a:r>
            <a:r>
              <a:rPr lang="en-GB" sz="1400" dirty="0" smtClean="0">
                <a:solidFill>
                  <a:srgbClr val="000000"/>
                </a:solidFill>
              </a:rPr>
              <a:t>possa apparire l’allarme successivo.</a:t>
            </a:r>
            <a:endParaRPr lang="en-GB" sz="1400" dirty="0">
              <a:solidFill>
                <a:srgbClr val="000000"/>
              </a:solidFill>
            </a:endParaRPr>
          </a:p>
        </p:txBody>
      </p:sp>
      <p:pic>
        <p:nvPicPr>
          <p:cNvPr id="2050" name="Picture 2"/>
          <p:cNvPicPr>
            <a:picLocks noChangeAspect="1" noChangeArrowheads="1"/>
          </p:cNvPicPr>
          <p:nvPr>
            <p:custDataLst>
              <p:tags r:id="rId8"/>
            </p:custDataLst>
          </p:nvPr>
        </p:nvPicPr>
        <p:blipFill>
          <a:blip r:embed="rId14" cstate="print"/>
          <a:srcRect/>
          <a:stretch>
            <a:fillRect/>
          </a:stretch>
        </p:blipFill>
        <p:spPr bwMode="auto">
          <a:xfrm>
            <a:off x="5751726" y="1141590"/>
            <a:ext cx="4988318" cy="1727749"/>
          </a:xfrm>
          <a:prstGeom prst="rect">
            <a:avLst/>
          </a:prstGeom>
          <a:solidFill>
            <a:srgbClr val="FFFFFF"/>
          </a:solidFill>
          <a:ln w="9525">
            <a:noFill/>
            <a:miter lim="800000"/>
            <a:headEnd/>
            <a:tailEnd/>
          </a:ln>
          <a:effectLst/>
        </p:spPr>
      </p:pic>
      <p:pic>
        <p:nvPicPr>
          <p:cNvPr id="14" name="Picture 5" descr="C:\Users\ebj2hi\Documents\Motion+Image.png"/>
          <p:cNvPicPr>
            <a:picLocks noChangeAspect="1" noChangeArrowheads="1"/>
          </p:cNvPicPr>
          <p:nvPr>
            <p:custDataLst>
              <p:tags r:id="rId9"/>
            </p:custDataLst>
          </p:nvPr>
        </p:nvPicPr>
        <p:blipFill>
          <a:blip r:embed="rId15" cstate="print"/>
          <a:srcRect/>
          <a:stretch>
            <a:fillRect/>
          </a:stretch>
        </p:blipFill>
        <p:spPr bwMode="auto">
          <a:xfrm>
            <a:off x="6432628" y="2969417"/>
            <a:ext cx="3383506" cy="2566359"/>
          </a:xfrm>
          <a:prstGeom prst="rect">
            <a:avLst/>
          </a:prstGeom>
          <a:solidFill>
            <a:srgbClr val="FFFFFF"/>
          </a:solidFill>
        </p:spPr>
      </p:pic>
      <p:pic>
        <p:nvPicPr>
          <p:cNvPr id="15" name="Picture 2_" descr="http://upload.wikimedia.org/wikipedia/commons/4/48/Microsoft_Word_logo.png"/>
          <p:cNvPicPr>
            <a:picLocks noChangeAspect="1" noChangeArrowheads="1"/>
          </p:cNvPicPr>
          <p:nvPr>
            <p:custDataLst>
              <p:tags r:id="rId10"/>
            </p:custDataLst>
          </p:nvPr>
        </p:nvPicPr>
        <p:blipFill>
          <a:blip r:embed="rId16" cstate="print"/>
          <a:srcRect/>
          <a:stretch>
            <a:fillRect/>
          </a:stretch>
        </p:blipFill>
        <p:spPr bwMode="auto">
          <a:xfrm>
            <a:off x="51727" y="4195675"/>
            <a:ext cx="1465818" cy="1465818"/>
          </a:xfrm>
          <a:prstGeom prst="rect">
            <a:avLst/>
          </a:prstGeom>
          <a:solidFill>
            <a:srgbClr val="FFFFFF"/>
          </a:solidFill>
        </p:spPr>
      </p:pic>
      <p:sp>
        <p:nvSpPr>
          <p:cNvPr id="16" name="TextBox 15"/>
          <p:cNvSpPr txBox="1">
            <a:spLocks/>
          </p:cNvSpPr>
          <p:nvPr>
            <p:custDataLst>
              <p:tags r:id="rId11"/>
            </p:custDataLst>
          </p:nvPr>
        </p:nvSpPr>
        <p:spPr>
          <a:xfrm>
            <a:off x="1517545" y="5195358"/>
            <a:ext cx="2239519" cy="276928"/>
          </a:xfrm>
          <a:prstGeom prst="rect">
            <a:avLst/>
          </a:prstGeom>
          <a:solidFill>
            <a:srgbClr val="FFFFFF"/>
          </a:solidFill>
        </p:spPr>
        <p:txBody>
          <a:bodyPr wrap="square" rtlCol="0" anchor="b">
            <a:noAutofit/>
          </a:bodyPr>
          <a:lstStyle/>
          <a:p>
            <a:r>
              <a:rPr lang="en-US" sz="1200" dirty="0" smtClean="0">
                <a:solidFill>
                  <a:srgbClr val="000000"/>
                </a:solidFill>
              </a:rPr>
              <a:t>Appendice </a:t>
            </a:r>
            <a:r>
              <a:rPr lang="en-US" sz="1200" dirty="0">
                <a:solidFill>
                  <a:srgbClr val="000000"/>
                </a:solidFill>
              </a:rPr>
              <a:t>– Motion+</a:t>
            </a:r>
          </a:p>
        </p:txBody>
      </p:sp>
    </p:spTree>
    <p:custDataLst>
      <p:tags r:id="rId1"/>
    </p:custDataLst>
    <p:extLst>
      <p:ext uri="{BB962C8B-B14F-4D97-AF65-F5344CB8AC3E}">
        <p14:creationId xmlns:p14="http://schemas.microsoft.com/office/powerpoint/2010/main" val="316088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22</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Diversi profili di analisi video</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13098"/>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342900" indent="-342900">
              <a:buFont typeface="+mj-lt"/>
              <a:buAutoNum type="alphaUcPeriod"/>
            </a:pPr>
            <a:r>
              <a:rPr lang="en-GB" sz="1400" b="1" dirty="0">
                <a:solidFill>
                  <a:schemeClr val="bg2">
                    <a:lumMod val="40000"/>
                    <a:lumOff val="60000"/>
                  </a:schemeClr>
                </a:solidFill>
              </a:rPr>
              <a:t>Tamper detection</a:t>
            </a:r>
          </a:p>
          <a:p>
            <a:pPr marL="0" indent="0">
              <a:buNone/>
            </a:pPr>
            <a:r>
              <a:rPr lang="en-GB" sz="1200" dirty="0">
                <a:solidFill>
                  <a:schemeClr val="bg2">
                    <a:lumMod val="40000"/>
                    <a:lumOff val="60000"/>
                  </a:schemeClr>
                </a:solidFill>
              </a:rPr>
              <a:t>E’ una funzione base di rilevamento di tentativi di manomissione della telecamera e allerta gli operatori quando le condizioni della scena si modificano.</a:t>
            </a:r>
          </a:p>
          <a:p>
            <a:pPr marL="0" indent="0">
              <a:buNone/>
            </a:pPr>
            <a:r>
              <a:rPr lang="en-GB" sz="1400" b="1" dirty="0" smtClean="0">
                <a:solidFill>
                  <a:srgbClr val="000000"/>
                </a:solidFill>
              </a:rPr>
              <a:t>B.    Motion</a:t>
            </a:r>
            <a:r>
              <a:rPr lang="en-GB" sz="1400" b="1" dirty="0">
                <a:solidFill>
                  <a:srgbClr val="000000"/>
                </a:solidFill>
              </a:rPr>
              <a:t>+</a:t>
            </a:r>
          </a:p>
          <a:p>
            <a:pPr marL="0" indent="0">
              <a:buNone/>
              <a:tabLst>
                <a:tab pos="361841" algn="l"/>
              </a:tabLst>
            </a:pPr>
            <a:r>
              <a:rPr lang="en-GB" sz="1200" dirty="0">
                <a:solidFill>
                  <a:srgbClr val="000000"/>
                </a:solidFill>
              </a:rPr>
              <a:t>E’ una funzione base di rilevamento di movimento in base a blocchi di pixel, configurabile in pochi passaggi. </a:t>
            </a:r>
          </a:p>
          <a:p>
            <a:pPr marL="0" indent="0">
              <a:buNone/>
            </a:pPr>
            <a:r>
              <a:rPr lang="en-GB" sz="1400" b="1" dirty="0" smtClean="0">
                <a:solidFill>
                  <a:schemeClr val="bg2">
                    <a:lumMod val="40000"/>
                    <a:lumOff val="60000"/>
                  </a:schemeClr>
                </a:solidFill>
              </a:rPr>
              <a:t>C.    Intelligent </a:t>
            </a:r>
            <a:r>
              <a:rPr lang="en-GB" sz="1400" b="1" dirty="0">
                <a:solidFill>
                  <a:schemeClr val="bg2">
                    <a:lumMod val="40000"/>
                    <a:lumOff val="60000"/>
                  </a:schemeClr>
                </a:solidFill>
              </a:rPr>
              <a:t>Video Analytics (IVA)</a:t>
            </a:r>
          </a:p>
          <a:p>
            <a:pPr marL="0" indent="0">
              <a:buNone/>
              <a:tabLst>
                <a:tab pos="361841" algn="l"/>
              </a:tabLst>
            </a:pPr>
            <a:r>
              <a:rPr lang="en-GB" sz="1200" dirty="0">
                <a:solidFill>
                  <a:schemeClr val="bg2">
                    <a:lumMod val="40000"/>
                    <a:lumOff val="60000"/>
                  </a:schemeClr>
                </a:solidFill>
              </a:rPr>
              <a:t>E’ una funzione avanzata di rilevamento di movimento, che si adatterà automaticamente a condizioni ambientali variabili.</a:t>
            </a:r>
          </a:p>
          <a:p>
            <a:pPr marL="0" indent="0">
              <a:buNone/>
            </a:pPr>
            <a:r>
              <a:rPr lang="en-GB" sz="1400" b="1" dirty="0" smtClean="0">
                <a:solidFill>
                  <a:schemeClr val="bg2">
                    <a:lumMod val="40000"/>
                    <a:lumOff val="60000"/>
                  </a:schemeClr>
                </a:solidFill>
              </a:rPr>
              <a:t>D.    Intelligent </a:t>
            </a:r>
            <a:r>
              <a:rPr lang="en-GB" sz="1400" b="1" dirty="0">
                <a:solidFill>
                  <a:schemeClr val="bg2">
                    <a:lumMod val="40000"/>
                    <a:lumOff val="60000"/>
                  </a:schemeClr>
                </a:solidFill>
              </a:rPr>
              <a:t>Video Analytics Flow (IVA Flow)</a:t>
            </a:r>
          </a:p>
          <a:p>
            <a:pPr marL="0" indent="0">
              <a:buNone/>
              <a:tabLst>
                <a:tab pos="361841" algn="l"/>
              </a:tabLst>
            </a:pPr>
            <a:r>
              <a:rPr lang="en-GB" sz="1200" dirty="0">
                <a:solidFill>
                  <a:schemeClr val="bg2">
                    <a:lumMod val="40000"/>
                    <a:lumOff val="60000"/>
                  </a:schemeClr>
                </a:solidFill>
              </a:rPr>
              <a:t>E’ una funzione avanzata di rilevamento di movimento, che nota un flusso ottico formato dal moto di singoli blocchi.</a:t>
            </a:r>
          </a:p>
          <a:p>
            <a:pPr marL="0" indent="0">
              <a:buNone/>
            </a:pPr>
            <a:r>
              <a:rPr lang="en-GB" sz="1400" b="1" dirty="0" smtClean="0">
                <a:solidFill>
                  <a:schemeClr val="bg2">
                    <a:lumMod val="40000"/>
                    <a:lumOff val="60000"/>
                  </a:schemeClr>
                </a:solidFill>
              </a:rPr>
              <a:t>E.    Silent </a:t>
            </a:r>
            <a:r>
              <a:rPr lang="en-GB" sz="1400" b="1" dirty="0">
                <a:solidFill>
                  <a:schemeClr val="bg2">
                    <a:lumMod val="40000"/>
                    <a:lumOff val="60000"/>
                  </a:schemeClr>
                </a:solidFill>
              </a:rPr>
              <a:t>Video Content Analytics (Silent VCA)</a:t>
            </a:r>
          </a:p>
          <a:p>
            <a:pPr marL="0" indent="0">
              <a:buNone/>
              <a:tabLst>
                <a:tab pos="361841" algn="l"/>
              </a:tabLst>
            </a:pPr>
            <a:r>
              <a:rPr lang="en-GB" sz="1200" dirty="0">
                <a:solidFill>
                  <a:schemeClr val="bg2">
                    <a:lumMod val="40000"/>
                    <a:lumOff val="60000"/>
                  </a:schemeClr>
                </a:solidFill>
              </a:rPr>
              <a:t>E’ una modalità di rilevamento non configurabile, utile a generare metadati per </a:t>
            </a:r>
            <a:r>
              <a:rPr lang="en-GB" sz="1200" dirty="0" smtClean="0">
                <a:solidFill>
                  <a:schemeClr val="bg2">
                    <a:lumMod val="40000"/>
                    <a:lumOff val="60000"/>
                  </a:schemeClr>
                </a:solidFill>
              </a:rPr>
              <a:t>utilizzi successivi </a:t>
            </a:r>
            <a:r>
              <a:rPr lang="en-GB" sz="1200" dirty="0">
                <a:solidFill>
                  <a:schemeClr val="bg2">
                    <a:lumMod val="40000"/>
                    <a:lumOff val="60000"/>
                  </a:schemeClr>
                </a:solidFill>
              </a:rPr>
              <a:t>e per altre tecnologie intelligenti.</a:t>
            </a:r>
          </a:p>
          <a:p>
            <a:pPr marL="0" indent="0">
              <a:buNone/>
            </a:pPr>
            <a:r>
              <a:rPr lang="en-GB" sz="1400" b="1" dirty="0" smtClean="0">
                <a:solidFill>
                  <a:schemeClr val="bg2">
                    <a:lumMod val="40000"/>
                    <a:lumOff val="60000"/>
                  </a:schemeClr>
                </a:solidFill>
              </a:rPr>
              <a:t>F.    Forensic </a:t>
            </a:r>
            <a:r>
              <a:rPr lang="en-GB" sz="1400" b="1" dirty="0">
                <a:solidFill>
                  <a:schemeClr val="bg2">
                    <a:lumMod val="40000"/>
                    <a:lumOff val="60000"/>
                  </a:schemeClr>
                </a:solidFill>
              </a:rPr>
              <a:t>search</a:t>
            </a:r>
          </a:p>
          <a:p>
            <a:pPr marL="0" indent="0">
              <a:buNone/>
              <a:tabLst>
                <a:tab pos="361841" algn="l"/>
              </a:tabLst>
            </a:pPr>
            <a:r>
              <a:rPr lang="en-GB" sz="1200" dirty="0">
                <a:solidFill>
                  <a:schemeClr val="bg2">
                    <a:lumMod val="40000"/>
                    <a:lumOff val="60000"/>
                  </a:schemeClr>
                </a:solidFill>
              </a:rPr>
              <a:t>E’ un metodo di ricerca di eventi nel database delle registrazioni che permette un ingente risparmio di tempo.</a:t>
            </a:r>
          </a:p>
        </p:txBody>
      </p:sp>
    </p:spTree>
    <p:custDataLst>
      <p:tags r:id="rId1"/>
    </p:custDataLst>
    <p:extLst>
      <p:ext uri="{BB962C8B-B14F-4D97-AF65-F5344CB8AC3E}">
        <p14:creationId xmlns:p14="http://schemas.microsoft.com/office/powerpoint/2010/main" val="7994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2" end="2"/>
                                            </p:txEl>
                                          </p:spTgt>
                                        </p:tgtEl>
                                        <p:attrNameLst>
                                          <p:attrName>style.color</p:attrName>
                                        </p:attrNameLst>
                                      </p:cBhvr>
                                      <p:to>
                                        <a:srgbClr val="CCCCCC"/>
                                      </p:to>
                                    </p:animClr>
                                    <p:animClr clrSpc="rgb" dir="cw">
                                      <p:cBhvr>
                                        <p:cTn id="7" dur="500" fill="hold"/>
                                        <p:tgtEl>
                                          <p:spTgt spid="3">
                                            <p:txEl>
                                              <p:pRg st="2" end="2"/>
                                            </p:txEl>
                                          </p:spTgt>
                                        </p:tgtEl>
                                        <p:attrNameLst>
                                          <p:attrName>fillcolor</p:attrName>
                                        </p:attrNameLst>
                                      </p:cBhvr>
                                      <p:to>
                                        <a:srgbClr val="CCCCCC"/>
                                      </p:to>
                                    </p:animClr>
                                    <p:set>
                                      <p:cBhvr>
                                        <p:cTn id="8" dur="500" fill="hold"/>
                                        <p:tgtEl>
                                          <p:spTgt spid="3">
                                            <p:txEl>
                                              <p:pRg st="2" end="2"/>
                                            </p:txEl>
                                          </p:spTgt>
                                        </p:tgtEl>
                                        <p:attrNameLst>
                                          <p:attrName>fill.type</p:attrName>
                                        </p:attrNameLst>
                                      </p:cBhvr>
                                      <p:to>
                                        <p:strVal val="solid"/>
                                      </p:to>
                                    </p:set>
                                    <p:set>
                                      <p:cBhvr>
                                        <p:cTn id="9" dur="500" fill="hold"/>
                                        <p:tgtEl>
                                          <p:spTgt spid="3">
                                            <p:txEl>
                                              <p:pRg st="2" end="2"/>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3">
                                            <p:txEl>
                                              <p:pRg st="3" end="3"/>
                                            </p:txEl>
                                          </p:spTgt>
                                        </p:tgtEl>
                                        <p:attrNameLst>
                                          <p:attrName>style.color</p:attrName>
                                        </p:attrNameLst>
                                      </p:cBhvr>
                                      <p:to>
                                        <a:srgbClr val="CCCCCC"/>
                                      </p:to>
                                    </p:animClr>
                                    <p:animClr clrSpc="rgb" dir="cw">
                                      <p:cBhvr>
                                        <p:cTn id="12" dur="500" fill="hold"/>
                                        <p:tgtEl>
                                          <p:spTgt spid="3">
                                            <p:txEl>
                                              <p:pRg st="3" end="3"/>
                                            </p:txEl>
                                          </p:spTgt>
                                        </p:tgtEl>
                                        <p:attrNameLst>
                                          <p:attrName>fillcolor</p:attrName>
                                        </p:attrNameLst>
                                      </p:cBhvr>
                                      <p:to>
                                        <a:srgbClr val="CCCCCC"/>
                                      </p:to>
                                    </p:animClr>
                                    <p:set>
                                      <p:cBhvr>
                                        <p:cTn id="13" dur="500" fill="hold"/>
                                        <p:tgtEl>
                                          <p:spTgt spid="3">
                                            <p:txEl>
                                              <p:pRg st="3" end="3"/>
                                            </p:txEl>
                                          </p:spTgt>
                                        </p:tgtEl>
                                        <p:attrNameLst>
                                          <p:attrName>fill.type</p:attrName>
                                        </p:attrNameLst>
                                      </p:cBhvr>
                                      <p:to>
                                        <p:strVal val="solid"/>
                                      </p:to>
                                    </p:set>
                                    <p:set>
                                      <p:cBhvr>
                                        <p:cTn id="14" dur="500" fill="hold"/>
                                        <p:tgtEl>
                                          <p:spTgt spid="3">
                                            <p:txEl>
                                              <p:pRg st="3" end="3"/>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3">
                                            <p:txEl>
                                              <p:pRg st="4" end="4"/>
                                            </p:txEl>
                                          </p:spTgt>
                                        </p:tgtEl>
                                        <p:attrNameLst>
                                          <p:attrName>style.color</p:attrName>
                                        </p:attrNameLst>
                                      </p:cBhvr>
                                      <p:to>
                                        <a:srgbClr val="000000"/>
                                      </p:to>
                                    </p:animClr>
                                    <p:animClr clrSpc="rgb" dir="cw">
                                      <p:cBhvr>
                                        <p:cTn id="17" dur="500" fill="hold"/>
                                        <p:tgtEl>
                                          <p:spTgt spid="3">
                                            <p:txEl>
                                              <p:pRg st="4" end="4"/>
                                            </p:txEl>
                                          </p:spTgt>
                                        </p:tgtEl>
                                        <p:attrNameLst>
                                          <p:attrName>fillcolor</p:attrName>
                                        </p:attrNameLst>
                                      </p:cBhvr>
                                      <p:to>
                                        <a:srgbClr val="000000"/>
                                      </p:to>
                                    </p:animClr>
                                    <p:set>
                                      <p:cBhvr>
                                        <p:cTn id="18" dur="500" fill="hold"/>
                                        <p:tgtEl>
                                          <p:spTgt spid="3">
                                            <p:txEl>
                                              <p:pRg st="4" end="4"/>
                                            </p:txEl>
                                          </p:spTgt>
                                        </p:tgtEl>
                                        <p:attrNameLst>
                                          <p:attrName>fill.type</p:attrName>
                                        </p:attrNameLst>
                                      </p:cBhvr>
                                      <p:to>
                                        <p:strVal val="solid"/>
                                      </p:to>
                                    </p:set>
                                    <p:set>
                                      <p:cBhvr>
                                        <p:cTn id="19" dur="500" fill="hold"/>
                                        <p:tgtEl>
                                          <p:spTgt spid="3">
                                            <p:txEl>
                                              <p:pRg st="4" end="4"/>
                                            </p:txEl>
                                          </p:spTgt>
                                        </p:tgtEl>
                                        <p:attrNameLst>
                                          <p:attrName>fill.on</p:attrName>
                                        </p:attrNameLst>
                                      </p:cBhvr>
                                      <p:to>
                                        <p:strVal val="true"/>
                                      </p:to>
                                    </p:set>
                                  </p:childTnLst>
                                </p:cTn>
                              </p:par>
                              <p:par>
                                <p:cTn id="20" presetID="19" presetClass="emph" presetSubtype="0" fill="hold" nodeType="withEffect">
                                  <p:stCondLst>
                                    <p:cond delay="0"/>
                                  </p:stCondLst>
                                  <p:childTnLst>
                                    <p:animClr clrSpc="rgb" dir="cw">
                                      <p:cBhvr override="childStyle">
                                        <p:cTn id="21" dur="500" fill="hold"/>
                                        <p:tgtEl>
                                          <p:spTgt spid="3">
                                            <p:txEl>
                                              <p:pRg st="5" end="5"/>
                                            </p:txEl>
                                          </p:spTgt>
                                        </p:tgtEl>
                                        <p:attrNameLst>
                                          <p:attrName>style.color</p:attrName>
                                        </p:attrNameLst>
                                      </p:cBhvr>
                                      <p:to>
                                        <a:srgbClr val="000000"/>
                                      </p:to>
                                    </p:animClr>
                                    <p:animClr clrSpc="rgb" dir="cw">
                                      <p:cBhvr>
                                        <p:cTn id="22" dur="500" fill="hold"/>
                                        <p:tgtEl>
                                          <p:spTgt spid="3">
                                            <p:txEl>
                                              <p:pRg st="5" end="5"/>
                                            </p:txEl>
                                          </p:spTgt>
                                        </p:tgtEl>
                                        <p:attrNameLst>
                                          <p:attrName>fillcolor</p:attrName>
                                        </p:attrNameLst>
                                      </p:cBhvr>
                                      <p:to>
                                        <a:srgbClr val="000000"/>
                                      </p:to>
                                    </p:animClr>
                                    <p:set>
                                      <p:cBhvr>
                                        <p:cTn id="23" dur="500" fill="hold"/>
                                        <p:tgtEl>
                                          <p:spTgt spid="3">
                                            <p:txEl>
                                              <p:pRg st="5" end="5"/>
                                            </p:txEl>
                                          </p:spTgt>
                                        </p:tgtEl>
                                        <p:attrNameLst>
                                          <p:attrName>fill.type</p:attrName>
                                        </p:attrNameLst>
                                      </p:cBhvr>
                                      <p:to>
                                        <p:strVal val="solid"/>
                                      </p:to>
                                    </p:set>
                                    <p:set>
                                      <p:cBhvr>
                                        <p:cTn id="24" dur="500" fill="hold"/>
                                        <p:tgtEl>
                                          <p:spTgt spid="3">
                                            <p:txEl>
                                              <p:pRg st="5" end="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23</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IVA</a:t>
            </a:r>
            <a:endParaRPr lang="en-GB" sz="2800" dirty="0">
              <a:solidFill>
                <a:srgbClr val="08427E"/>
              </a:solidFill>
            </a:endParaRPr>
          </a:p>
        </p:txBody>
      </p:sp>
      <p:sp>
        <p:nvSpPr>
          <p:cNvPr id="3" name="Text Placeholder 2"/>
          <p:cNvSpPr>
            <a:spLocks noGrp="1"/>
          </p:cNvSpPr>
          <p:nvPr>
            <p:ph type="body" idx="1"/>
            <p:custDataLst>
              <p:tags r:id="rId7"/>
            </p:custDataLst>
          </p:nvPr>
        </p:nvSpPr>
        <p:spPr>
          <a:xfrm>
            <a:off x="259079" y="1295399"/>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lvl="1" indent="-467360">
              <a:buFont typeface="Wingdings" panose="05000000000000000000" pitchFamily="2" charset="2"/>
              <a:buChar char="Ø"/>
            </a:pPr>
            <a:r>
              <a:rPr lang="en-GB" sz="1400" dirty="0" smtClean="0">
                <a:solidFill>
                  <a:srgbClr val="000000"/>
                </a:solidFill>
              </a:rPr>
              <a:t>Rilevamento</a:t>
            </a:r>
            <a:r>
              <a:rPr lang="en-GB" sz="1400" dirty="0">
                <a:solidFill>
                  <a:srgbClr val="000000"/>
                </a:solidFill>
              </a:rPr>
              <a:t> </a:t>
            </a:r>
            <a:r>
              <a:rPr lang="en-GB" sz="1400" dirty="0" smtClean="0">
                <a:solidFill>
                  <a:srgbClr val="000000"/>
                </a:solidFill>
              </a:rPr>
              <a:t>e tracking degli oggetti con molteplici funzionalità e possibilità di configurazione.</a:t>
            </a:r>
            <a:endParaRPr lang="en-GB" sz="1400" dirty="0">
              <a:solidFill>
                <a:srgbClr val="000000"/>
              </a:solidFill>
            </a:endParaRPr>
          </a:p>
          <a:p>
            <a:pPr lvl="1" indent="-467360">
              <a:buFont typeface="Wingdings" panose="05000000000000000000" pitchFamily="2" charset="2"/>
              <a:buChar char="Ø"/>
            </a:pPr>
            <a:r>
              <a:rPr lang="en-GB" sz="1400" dirty="0" smtClean="0">
                <a:solidFill>
                  <a:srgbClr val="000000"/>
                </a:solidFill>
              </a:rPr>
              <a:t>Separazione del foreground e del background dell’immagine acquisita.</a:t>
            </a:r>
            <a:endParaRPr lang="en-GB" sz="1400" dirty="0">
              <a:solidFill>
                <a:srgbClr val="000000"/>
              </a:solidFill>
            </a:endParaRPr>
          </a:p>
        </p:txBody>
      </p:sp>
      <p:pic>
        <p:nvPicPr>
          <p:cNvPr id="4" name="Immagine 3"/>
          <p:cNvPicPr>
            <a:picLocks noChangeAspect="1"/>
          </p:cNvPicPr>
          <p:nvPr>
            <p:custDataLst>
              <p:tags r:id="rId8"/>
            </p:custDataLst>
          </p:nvPr>
        </p:nvPicPr>
        <p:blipFill>
          <a:blip r:embed="rId11"/>
          <a:stretch>
            <a:fillRect/>
          </a:stretch>
        </p:blipFill>
        <p:spPr>
          <a:xfrm>
            <a:off x="840846" y="1949138"/>
            <a:ext cx="9028959" cy="3596952"/>
          </a:xfrm>
          <a:prstGeom prst="rect">
            <a:avLst/>
          </a:prstGeom>
        </p:spPr>
      </p:pic>
    </p:spTree>
    <p:custDataLst>
      <p:tags r:id="rId1"/>
    </p:custDataLst>
    <p:extLst>
      <p:ext uri="{BB962C8B-B14F-4D97-AF65-F5344CB8AC3E}">
        <p14:creationId xmlns:p14="http://schemas.microsoft.com/office/powerpoint/2010/main" val="1757903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24</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66700" y="252730"/>
            <a:ext cx="9402536" cy="533263"/>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IVA</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66700" y="1469390"/>
            <a:ext cx="4859020" cy="4168140"/>
          </a:xfrm>
          <a:noFill/>
          <a:ln w="0"/>
          <a:effectLst/>
          <a:extLst>
            <a:ext uri="{909E8E84-426E-40DD-AFC4-6F175D3DCCD1}">
              <a14:hiddenFill xmlns:a14="http://schemas.microsoft.com/office/drawing/2010/main">
                <a:solidFill>
                  <a:scrgbClr r="0" g="0" b="0">
                    <a:alpha val="0"/>
                  </a:sc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tabLst>
                <a:tab pos="361841" algn="l"/>
              </a:tabLst>
            </a:pPr>
            <a:r>
              <a:rPr lang="en-GB" sz="1400" dirty="0">
                <a:solidFill>
                  <a:srgbClr val="000000"/>
                </a:solidFill>
              </a:rPr>
              <a:t>E’ una funzione avanzata di rilevamento di movimento, che si adatterà automaticamente a condizioni ambientali variabili.</a:t>
            </a:r>
          </a:p>
          <a:p>
            <a:pPr marL="466090" lvl="2" indent="-285750" algn="just">
              <a:buFont typeface="Arial" panose="020B0604020202020204" pitchFamily="34" charset="0"/>
              <a:buChar char="•"/>
            </a:pPr>
            <a:r>
              <a:rPr lang="en-GB" dirty="0" smtClean="0">
                <a:solidFill>
                  <a:srgbClr val="000000"/>
                </a:solidFill>
              </a:rPr>
              <a:t>IVA può essere configurato al profilo 1 o 2 nella configurazione VCA</a:t>
            </a:r>
            <a:endParaRPr lang="en-GB" dirty="0">
              <a:solidFill>
                <a:srgbClr val="000000"/>
              </a:solidFill>
            </a:endParaRPr>
          </a:p>
          <a:p>
            <a:pPr marL="1618656" lvl="5" indent="-285750" algn="just">
              <a:buFont typeface="Arial" panose="020B0604020202020204" pitchFamily="34" charset="0"/>
              <a:buChar char="•"/>
            </a:pPr>
            <a:r>
              <a:rPr lang="en-GB" sz="1400" dirty="0" smtClean="0">
                <a:solidFill>
                  <a:srgbClr val="000000"/>
                </a:solidFill>
              </a:rPr>
              <a:t>Si possono impostare facilmente i profili in modo che si passi da uno all’altro. </a:t>
            </a:r>
            <a:endParaRPr lang="en-GB" sz="1400" dirty="0">
              <a:solidFill>
                <a:srgbClr val="000000"/>
              </a:solidFill>
            </a:endParaRPr>
          </a:p>
          <a:p>
            <a:pPr>
              <a:buFont typeface="Wingdings 3" panose="05040102010807070707" pitchFamily="18" charset="2"/>
              <a:buChar char=""/>
            </a:pPr>
            <a:endParaRPr lang="en-GB" sz="1400" dirty="0">
              <a:solidFill>
                <a:srgbClr val="000000"/>
              </a:solidFill>
            </a:endParaRPr>
          </a:p>
          <a:p>
            <a:pPr algn="just"/>
            <a:r>
              <a:rPr lang="en-GB" sz="1400" dirty="0">
                <a:solidFill>
                  <a:srgbClr val="000000"/>
                </a:solidFill>
              </a:rPr>
              <a:t>Aggregation time [s] indica se gli allarmi sono successivi ad un altro o quanto a lungo ci vuole affinchè possa apparire l’allarme </a:t>
            </a:r>
            <a:r>
              <a:rPr lang="en-GB" sz="1400" dirty="0" smtClean="0">
                <a:solidFill>
                  <a:srgbClr val="000000"/>
                </a:solidFill>
              </a:rPr>
              <a:t>successivo.</a:t>
            </a:r>
            <a:endParaRPr lang="en-GB" sz="1400" dirty="0">
              <a:solidFill>
                <a:srgbClr val="000000"/>
              </a:solidFill>
            </a:endParaRPr>
          </a:p>
        </p:txBody>
      </p:sp>
      <p:pic>
        <p:nvPicPr>
          <p:cNvPr id="3075" name="Picture 3"/>
          <p:cNvPicPr>
            <a:picLocks noChangeAspect="1" noChangeArrowheads="1"/>
          </p:cNvPicPr>
          <p:nvPr>
            <p:custDataLst>
              <p:tags r:id="rId8"/>
            </p:custDataLst>
          </p:nvPr>
        </p:nvPicPr>
        <p:blipFill>
          <a:blip r:embed="rId12" cstate="print"/>
          <a:srcRect/>
          <a:stretch>
            <a:fillRect/>
          </a:stretch>
        </p:blipFill>
        <p:spPr bwMode="auto">
          <a:xfrm>
            <a:off x="6056538" y="922847"/>
            <a:ext cx="4610129" cy="1633446"/>
          </a:xfrm>
          <a:prstGeom prst="rect">
            <a:avLst/>
          </a:prstGeom>
          <a:solidFill>
            <a:srgbClr val="FFFFFF"/>
          </a:solidFill>
          <a:ln w="9525">
            <a:noFill/>
            <a:miter lim="800000"/>
            <a:headEnd/>
            <a:tailEnd/>
          </a:ln>
          <a:effectLst/>
        </p:spPr>
      </p:pic>
      <p:pic>
        <p:nvPicPr>
          <p:cNvPr id="15" name="Picture 14"/>
          <p:cNvPicPr>
            <a:picLocks noChangeAspect="1"/>
          </p:cNvPicPr>
          <p:nvPr>
            <p:custDataLst>
              <p:tags r:id="rId9"/>
            </p:custDataLst>
          </p:nvPr>
        </p:nvPicPr>
        <p:blipFill rotWithShape="1">
          <a:blip r:embed="rId13" cstate="print">
            <a:extLst>
              <a:ext uri="{28A0092B-C50C-407E-A947-70E740481C1C}">
                <a14:useLocalDpi xmlns:a14="http://schemas.microsoft.com/office/drawing/2010/main" val="0"/>
              </a:ext>
            </a:extLst>
          </a:blip>
          <a:srcRect b="6393"/>
          <a:stretch/>
        </p:blipFill>
        <p:spPr>
          <a:xfrm>
            <a:off x="6056538" y="2905971"/>
            <a:ext cx="4523311" cy="2381702"/>
          </a:xfrm>
          <a:prstGeom prst="rect">
            <a:avLst/>
          </a:prstGeom>
          <a:solidFill>
            <a:srgbClr val="FFFFFF"/>
          </a:solidFill>
        </p:spPr>
      </p:pic>
    </p:spTree>
    <p:custDataLst>
      <p:tags r:id="rId1"/>
    </p:custDataLst>
    <p:extLst>
      <p:ext uri="{BB962C8B-B14F-4D97-AF65-F5344CB8AC3E}">
        <p14:creationId xmlns:p14="http://schemas.microsoft.com/office/powerpoint/2010/main" val="398488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25</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Diversi profili di analisi video</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342900" indent="-342900">
              <a:buFont typeface="+mj-lt"/>
              <a:buAutoNum type="alphaUcPeriod"/>
            </a:pPr>
            <a:r>
              <a:rPr lang="en-GB" sz="1400" b="1" dirty="0">
                <a:solidFill>
                  <a:schemeClr val="bg2">
                    <a:lumMod val="40000"/>
                    <a:lumOff val="60000"/>
                  </a:schemeClr>
                </a:solidFill>
              </a:rPr>
              <a:t>Tamper detection</a:t>
            </a:r>
          </a:p>
          <a:p>
            <a:pPr marL="0" indent="0">
              <a:buNone/>
              <a:tabLst>
                <a:tab pos="361841" algn="l"/>
              </a:tabLst>
            </a:pPr>
            <a:r>
              <a:rPr lang="en-GB" sz="1200" dirty="0" smtClean="0">
                <a:solidFill>
                  <a:schemeClr val="bg2">
                    <a:lumMod val="40000"/>
                    <a:lumOff val="60000"/>
                  </a:schemeClr>
                </a:solidFill>
              </a:rPr>
              <a:t>Is </a:t>
            </a:r>
            <a:r>
              <a:rPr lang="en-GB" sz="1200" dirty="0">
                <a:solidFill>
                  <a:schemeClr val="bg2">
                    <a:lumMod val="40000"/>
                    <a:lumOff val="60000"/>
                  </a:schemeClr>
                </a:solidFill>
              </a:rPr>
              <a:t>a basic detection to detect tampering and movement of the camera and alert operators when the scene condition </a:t>
            </a:r>
            <a:r>
              <a:rPr lang="en-GB" sz="1200" dirty="0" smtClean="0">
                <a:solidFill>
                  <a:schemeClr val="bg2">
                    <a:lumMod val="40000"/>
                    <a:lumOff val="60000"/>
                  </a:schemeClr>
                </a:solidFill>
              </a:rPr>
              <a:t>changes</a:t>
            </a:r>
            <a:endParaRPr lang="en-GB" dirty="0">
              <a:solidFill>
                <a:schemeClr val="bg2">
                  <a:lumMod val="40000"/>
                  <a:lumOff val="60000"/>
                </a:schemeClr>
              </a:solidFill>
            </a:endParaRPr>
          </a:p>
          <a:p>
            <a:pPr marL="0" indent="0">
              <a:buNone/>
            </a:pPr>
            <a:r>
              <a:rPr lang="en-GB" sz="1400" b="1" dirty="0" smtClean="0">
                <a:solidFill>
                  <a:schemeClr val="bg2">
                    <a:lumMod val="40000"/>
                    <a:lumOff val="60000"/>
                  </a:schemeClr>
                </a:solidFill>
              </a:rPr>
              <a:t>B.    Motion</a:t>
            </a:r>
            <a:r>
              <a:rPr lang="en-GB" sz="1400" b="1" dirty="0">
                <a:solidFill>
                  <a:schemeClr val="bg2">
                    <a:lumMod val="40000"/>
                    <a:lumOff val="60000"/>
                  </a:schemeClr>
                </a:solidFill>
              </a:rPr>
              <a:t>+</a:t>
            </a:r>
          </a:p>
          <a:p>
            <a:pPr marL="0" indent="0">
              <a:buNone/>
              <a:tabLst>
                <a:tab pos="361841" algn="l"/>
              </a:tabLst>
            </a:pPr>
            <a:r>
              <a:rPr lang="en-GB" sz="1200" dirty="0">
                <a:solidFill>
                  <a:schemeClr val="bg2">
                    <a:lumMod val="40000"/>
                    <a:lumOff val="60000"/>
                  </a:schemeClr>
                </a:solidFill>
              </a:rPr>
              <a:t>E’ una funzione base di rilevamento di movimento in base a blocchi di pixel, configurabile in pochi passaggi. </a:t>
            </a:r>
          </a:p>
          <a:p>
            <a:pPr marL="0" indent="0">
              <a:buNone/>
            </a:pPr>
            <a:r>
              <a:rPr lang="en-GB" sz="1400" b="1" dirty="0" smtClean="0">
                <a:solidFill>
                  <a:srgbClr val="000000"/>
                </a:solidFill>
              </a:rPr>
              <a:t>C.    Intelligent </a:t>
            </a:r>
            <a:r>
              <a:rPr lang="en-GB" sz="1400" b="1" dirty="0">
                <a:solidFill>
                  <a:srgbClr val="000000"/>
                </a:solidFill>
              </a:rPr>
              <a:t>Video Analytics (IVA)</a:t>
            </a:r>
          </a:p>
          <a:p>
            <a:pPr marL="0" indent="0">
              <a:buNone/>
              <a:tabLst>
                <a:tab pos="361841" algn="l"/>
              </a:tabLst>
            </a:pPr>
            <a:r>
              <a:rPr lang="en-GB" sz="1200" dirty="0">
                <a:solidFill>
                  <a:srgbClr val="000000"/>
                </a:solidFill>
              </a:rPr>
              <a:t>E’ una funzione avanzata di rilevamento di movimento, che si adatterà automaticamente a condizioni ambientali variabili.</a:t>
            </a:r>
          </a:p>
          <a:p>
            <a:pPr marL="0" indent="0">
              <a:buNone/>
            </a:pPr>
            <a:r>
              <a:rPr lang="en-GB" sz="1400" b="1" dirty="0" smtClean="0">
                <a:solidFill>
                  <a:schemeClr val="bg2">
                    <a:lumMod val="40000"/>
                    <a:lumOff val="60000"/>
                  </a:schemeClr>
                </a:solidFill>
              </a:rPr>
              <a:t>D.    Intelligent </a:t>
            </a:r>
            <a:r>
              <a:rPr lang="en-GB" sz="1400" b="1" dirty="0">
                <a:solidFill>
                  <a:schemeClr val="bg2">
                    <a:lumMod val="40000"/>
                    <a:lumOff val="60000"/>
                  </a:schemeClr>
                </a:solidFill>
              </a:rPr>
              <a:t>Video Analytics Flow (IVA Flow)</a:t>
            </a:r>
          </a:p>
          <a:p>
            <a:pPr marL="0" indent="0">
              <a:buNone/>
              <a:tabLst>
                <a:tab pos="361841" algn="l"/>
              </a:tabLst>
            </a:pPr>
            <a:r>
              <a:rPr lang="en-GB" sz="1200" dirty="0">
                <a:solidFill>
                  <a:schemeClr val="bg2">
                    <a:lumMod val="40000"/>
                    <a:lumOff val="60000"/>
                  </a:schemeClr>
                </a:solidFill>
              </a:rPr>
              <a:t>E’ una funzione avanzata di rilevamento di movimento, che nota un flusso ottico formato dal moto di singoli blocchi.</a:t>
            </a:r>
          </a:p>
          <a:p>
            <a:pPr marL="0" indent="0">
              <a:buNone/>
            </a:pPr>
            <a:r>
              <a:rPr lang="en-GB" sz="1400" b="1" dirty="0" smtClean="0">
                <a:solidFill>
                  <a:schemeClr val="bg2">
                    <a:lumMod val="40000"/>
                    <a:lumOff val="60000"/>
                  </a:schemeClr>
                </a:solidFill>
              </a:rPr>
              <a:t>E.    Silent </a:t>
            </a:r>
            <a:r>
              <a:rPr lang="en-GB" sz="1400" b="1" dirty="0">
                <a:solidFill>
                  <a:schemeClr val="bg2">
                    <a:lumMod val="40000"/>
                    <a:lumOff val="60000"/>
                  </a:schemeClr>
                </a:solidFill>
              </a:rPr>
              <a:t>Video Content Analytics (Silent VCA)</a:t>
            </a:r>
          </a:p>
          <a:p>
            <a:pPr marL="0" indent="0">
              <a:buNone/>
              <a:tabLst>
                <a:tab pos="361841" algn="l"/>
              </a:tabLst>
            </a:pPr>
            <a:r>
              <a:rPr lang="en-GB" sz="1200" dirty="0">
                <a:solidFill>
                  <a:schemeClr val="bg2">
                    <a:lumMod val="40000"/>
                    <a:lumOff val="60000"/>
                  </a:schemeClr>
                </a:solidFill>
              </a:rPr>
              <a:t>E’ una modalità di rilevamento non configurabile, utile a generare metadati per </a:t>
            </a:r>
            <a:r>
              <a:rPr lang="en-GB" sz="1200" dirty="0" smtClean="0">
                <a:solidFill>
                  <a:schemeClr val="bg2">
                    <a:lumMod val="40000"/>
                    <a:lumOff val="60000"/>
                  </a:schemeClr>
                </a:solidFill>
              </a:rPr>
              <a:t>utilizzi successivi </a:t>
            </a:r>
            <a:r>
              <a:rPr lang="en-GB" sz="1200" dirty="0">
                <a:solidFill>
                  <a:schemeClr val="bg2">
                    <a:lumMod val="40000"/>
                    <a:lumOff val="60000"/>
                  </a:schemeClr>
                </a:solidFill>
              </a:rPr>
              <a:t>e per altre tecnologie intelligenti.</a:t>
            </a:r>
          </a:p>
          <a:p>
            <a:pPr marL="0" indent="0">
              <a:buNone/>
            </a:pPr>
            <a:r>
              <a:rPr lang="en-GB" sz="1400" b="1" dirty="0" smtClean="0">
                <a:solidFill>
                  <a:schemeClr val="bg2">
                    <a:lumMod val="40000"/>
                    <a:lumOff val="60000"/>
                  </a:schemeClr>
                </a:solidFill>
              </a:rPr>
              <a:t>F.    Forensic </a:t>
            </a:r>
            <a:r>
              <a:rPr lang="en-GB" sz="1400" b="1" dirty="0">
                <a:solidFill>
                  <a:schemeClr val="bg2">
                    <a:lumMod val="40000"/>
                    <a:lumOff val="60000"/>
                  </a:schemeClr>
                </a:solidFill>
              </a:rPr>
              <a:t>search</a:t>
            </a:r>
          </a:p>
          <a:p>
            <a:pPr marL="0" indent="0">
              <a:buNone/>
              <a:tabLst>
                <a:tab pos="361841" algn="l"/>
              </a:tabLst>
            </a:pPr>
            <a:r>
              <a:rPr lang="en-GB" sz="1200" dirty="0">
                <a:solidFill>
                  <a:schemeClr val="bg2">
                    <a:lumMod val="40000"/>
                    <a:lumOff val="60000"/>
                  </a:schemeClr>
                </a:solidFill>
              </a:rPr>
              <a:t>E’ un metodo di ricerca di eventi nel database delle registrazioni che permette un ingente risparmio di tempo.</a:t>
            </a:r>
          </a:p>
        </p:txBody>
      </p:sp>
    </p:spTree>
    <p:custDataLst>
      <p:tags r:id="rId1"/>
    </p:custDataLst>
    <p:extLst>
      <p:ext uri="{BB962C8B-B14F-4D97-AF65-F5344CB8AC3E}">
        <p14:creationId xmlns:p14="http://schemas.microsoft.com/office/powerpoint/2010/main" val="246630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4" end="4"/>
                                            </p:txEl>
                                          </p:spTgt>
                                        </p:tgtEl>
                                        <p:attrNameLst>
                                          <p:attrName>style.color</p:attrName>
                                        </p:attrNameLst>
                                      </p:cBhvr>
                                      <p:to>
                                        <a:srgbClr val="CCCCCC"/>
                                      </p:to>
                                    </p:animClr>
                                    <p:animClr clrSpc="rgb" dir="cw">
                                      <p:cBhvr>
                                        <p:cTn id="7" dur="500" fill="hold"/>
                                        <p:tgtEl>
                                          <p:spTgt spid="3">
                                            <p:txEl>
                                              <p:pRg st="4" end="4"/>
                                            </p:txEl>
                                          </p:spTgt>
                                        </p:tgtEl>
                                        <p:attrNameLst>
                                          <p:attrName>fillcolor</p:attrName>
                                        </p:attrNameLst>
                                      </p:cBhvr>
                                      <p:to>
                                        <a:srgbClr val="CCCCCC"/>
                                      </p:to>
                                    </p:animClr>
                                    <p:set>
                                      <p:cBhvr>
                                        <p:cTn id="8" dur="500" fill="hold"/>
                                        <p:tgtEl>
                                          <p:spTgt spid="3">
                                            <p:txEl>
                                              <p:pRg st="4" end="4"/>
                                            </p:txEl>
                                          </p:spTgt>
                                        </p:tgtEl>
                                        <p:attrNameLst>
                                          <p:attrName>fill.type</p:attrName>
                                        </p:attrNameLst>
                                      </p:cBhvr>
                                      <p:to>
                                        <p:strVal val="solid"/>
                                      </p:to>
                                    </p:set>
                                    <p:set>
                                      <p:cBhvr>
                                        <p:cTn id="9" dur="500" fill="hold"/>
                                        <p:tgtEl>
                                          <p:spTgt spid="3">
                                            <p:txEl>
                                              <p:pRg st="4" end="4"/>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3">
                                            <p:txEl>
                                              <p:pRg st="5" end="5"/>
                                            </p:txEl>
                                          </p:spTgt>
                                        </p:tgtEl>
                                        <p:attrNameLst>
                                          <p:attrName>style.color</p:attrName>
                                        </p:attrNameLst>
                                      </p:cBhvr>
                                      <p:to>
                                        <a:srgbClr val="CCCCCC"/>
                                      </p:to>
                                    </p:animClr>
                                    <p:animClr clrSpc="rgb" dir="cw">
                                      <p:cBhvr>
                                        <p:cTn id="12" dur="500" fill="hold"/>
                                        <p:tgtEl>
                                          <p:spTgt spid="3">
                                            <p:txEl>
                                              <p:pRg st="5" end="5"/>
                                            </p:txEl>
                                          </p:spTgt>
                                        </p:tgtEl>
                                        <p:attrNameLst>
                                          <p:attrName>fillcolor</p:attrName>
                                        </p:attrNameLst>
                                      </p:cBhvr>
                                      <p:to>
                                        <a:srgbClr val="CCCCCC"/>
                                      </p:to>
                                    </p:animClr>
                                    <p:set>
                                      <p:cBhvr>
                                        <p:cTn id="13" dur="500" fill="hold"/>
                                        <p:tgtEl>
                                          <p:spTgt spid="3">
                                            <p:txEl>
                                              <p:pRg st="5" end="5"/>
                                            </p:txEl>
                                          </p:spTgt>
                                        </p:tgtEl>
                                        <p:attrNameLst>
                                          <p:attrName>fill.type</p:attrName>
                                        </p:attrNameLst>
                                      </p:cBhvr>
                                      <p:to>
                                        <p:strVal val="solid"/>
                                      </p:to>
                                    </p:set>
                                    <p:set>
                                      <p:cBhvr>
                                        <p:cTn id="14" dur="500" fill="hold"/>
                                        <p:tgtEl>
                                          <p:spTgt spid="3">
                                            <p:txEl>
                                              <p:pRg st="5" end="5"/>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3">
                                            <p:txEl>
                                              <p:pRg st="6" end="6"/>
                                            </p:txEl>
                                          </p:spTgt>
                                        </p:tgtEl>
                                        <p:attrNameLst>
                                          <p:attrName>style.color</p:attrName>
                                        </p:attrNameLst>
                                      </p:cBhvr>
                                      <p:to>
                                        <a:srgbClr val="000000"/>
                                      </p:to>
                                    </p:animClr>
                                    <p:animClr clrSpc="rgb" dir="cw">
                                      <p:cBhvr>
                                        <p:cTn id="17" dur="500" fill="hold"/>
                                        <p:tgtEl>
                                          <p:spTgt spid="3">
                                            <p:txEl>
                                              <p:pRg st="6" end="6"/>
                                            </p:txEl>
                                          </p:spTgt>
                                        </p:tgtEl>
                                        <p:attrNameLst>
                                          <p:attrName>fillcolor</p:attrName>
                                        </p:attrNameLst>
                                      </p:cBhvr>
                                      <p:to>
                                        <a:srgbClr val="000000"/>
                                      </p:to>
                                    </p:animClr>
                                    <p:set>
                                      <p:cBhvr>
                                        <p:cTn id="18" dur="500" fill="hold"/>
                                        <p:tgtEl>
                                          <p:spTgt spid="3">
                                            <p:txEl>
                                              <p:pRg st="6" end="6"/>
                                            </p:txEl>
                                          </p:spTgt>
                                        </p:tgtEl>
                                        <p:attrNameLst>
                                          <p:attrName>fill.type</p:attrName>
                                        </p:attrNameLst>
                                      </p:cBhvr>
                                      <p:to>
                                        <p:strVal val="solid"/>
                                      </p:to>
                                    </p:set>
                                    <p:set>
                                      <p:cBhvr>
                                        <p:cTn id="19" dur="500" fill="hold"/>
                                        <p:tgtEl>
                                          <p:spTgt spid="3">
                                            <p:txEl>
                                              <p:pRg st="6" end="6"/>
                                            </p:txEl>
                                          </p:spTgt>
                                        </p:tgtEl>
                                        <p:attrNameLst>
                                          <p:attrName>fill.on</p:attrName>
                                        </p:attrNameLst>
                                      </p:cBhvr>
                                      <p:to>
                                        <p:strVal val="true"/>
                                      </p:to>
                                    </p:set>
                                  </p:childTnLst>
                                </p:cTn>
                              </p:par>
                              <p:par>
                                <p:cTn id="20" presetID="19" presetClass="emph" presetSubtype="0" fill="hold" nodeType="withEffect">
                                  <p:stCondLst>
                                    <p:cond delay="0"/>
                                  </p:stCondLst>
                                  <p:childTnLst>
                                    <p:animClr clrSpc="rgb" dir="cw">
                                      <p:cBhvr override="childStyle">
                                        <p:cTn id="21" dur="500" fill="hold"/>
                                        <p:tgtEl>
                                          <p:spTgt spid="3">
                                            <p:txEl>
                                              <p:pRg st="7" end="7"/>
                                            </p:txEl>
                                          </p:spTgt>
                                        </p:tgtEl>
                                        <p:attrNameLst>
                                          <p:attrName>style.color</p:attrName>
                                        </p:attrNameLst>
                                      </p:cBhvr>
                                      <p:to>
                                        <a:srgbClr val="000000"/>
                                      </p:to>
                                    </p:animClr>
                                    <p:animClr clrSpc="rgb" dir="cw">
                                      <p:cBhvr>
                                        <p:cTn id="22" dur="500" fill="hold"/>
                                        <p:tgtEl>
                                          <p:spTgt spid="3">
                                            <p:txEl>
                                              <p:pRg st="7" end="7"/>
                                            </p:txEl>
                                          </p:spTgt>
                                        </p:tgtEl>
                                        <p:attrNameLst>
                                          <p:attrName>fillcolor</p:attrName>
                                        </p:attrNameLst>
                                      </p:cBhvr>
                                      <p:to>
                                        <a:srgbClr val="000000"/>
                                      </p:to>
                                    </p:animClr>
                                    <p:set>
                                      <p:cBhvr>
                                        <p:cTn id="23" dur="500" fill="hold"/>
                                        <p:tgtEl>
                                          <p:spTgt spid="3">
                                            <p:txEl>
                                              <p:pRg st="7" end="7"/>
                                            </p:txEl>
                                          </p:spTgt>
                                        </p:tgtEl>
                                        <p:attrNameLst>
                                          <p:attrName>fill.type</p:attrName>
                                        </p:attrNameLst>
                                      </p:cBhvr>
                                      <p:to>
                                        <p:strVal val="solid"/>
                                      </p:to>
                                    </p:set>
                                    <p:set>
                                      <p:cBhvr>
                                        <p:cTn id="24" dur="500" fill="hold"/>
                                        <p:tgtEl>
                                          <p:spTgt spid="3">
                                            <p:txEl>
                                              <p:pRg st="7" end="7"/>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26</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sv-SE" sz="2800" dirty="0" smtClean="0"/>
              <a:t>Intelligent Video Analytics</a:t>
            </a:r>
            <a:r>
              <a:rPr lang="sv-SE" sz="2800" dirty="0" smtClean="0">
                <a:solidFill>
                  <a:srgbClr val="08427E"/>
                </a:solidFill>
              </a:rPr>
              <a:t/>
            </a:r>
            <a:br>
              <a:rPr lang="sv-SE" sz="2800" dirty="0" smtClean="0">
                <a:solidFill>
                  <a:srgbClr val="08427E"/>
                </a:solidFill>
              </a:rPr>
            </a:br>
            <a:r>
              <a:rPr lang="sv-SE" sz="2800" dirty="0" smtClean="0">
                <a:solidFill>
                  <a:srgbClr val="08427E"/>
                </a:solidFill>
              </a:rPr>
              <a:t>IVA Flow</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66700" y="1165682"/>
            <a:ext cx="485902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lnSpc>
                <a:spcPts val="2100"/>
              </a:lnSpc>
              <a:tabLst>
                <a:tab pos="361841" algn="l"/>
              </a:tabLst>
            </a:pPr>
            <a:r>
              <a:rPr lang="en-GB" sz="1400" dirty="0">
                <a:solidFill>
                  <a:srgbClr val="000000"/>
                </a:solidFill>
              </a:rPr>
              <a:t>E’ una funzione avanzata di rilevamento di movimento, che nota un flusso ottico formato dal moto di singoli blocchi.</a:t>
            </a:r>
          </a:p>
          <a:p>
            <a:pPr marL="501650" lvl="3" indent="-285750">
              <a:buFont typeface="Arial" panose="020B0604020202020204" pitchFamily="34" charset="0"/>
              <a:buChar char="•"/>
            </a:pPr>
            <a:r>
              <a:rPr lang="en-GB" sz="1400" dirty="0" smtClean="0">
                <a:solidFill>
                  <a:srgbClr val="000000"/>
                </a:solidFill>
              </a:rPr>
              <a:t>Soluziona ideata per scene affollate per rilevare:</a:t>
            </a:r>
          </a:p>
          <a:p>
            <a:pPr marL="501650" lvl="3" indent="-285750">
              <a:buFont typeface="Arial" panose="020B0604020202020204" pitchFamily="34" charset="0"/>
              <a:buChar char="•"/>
            </a:pPr>
            <a:endParaRPr lang="en-GB" sz="1400" dirty="0">
              <a:solidFill>
                <a:srgbClr val="000000"/>
              </a:solidFill>
            </a:endParaRPr>
          </a:p>
          <a:p>
            <a:pPr lvl="5" indent="-863600" algn="just">
              <a:buFont typeface="Arial" panose="020B0604020202020204" pitchFamily="34" charset="0"/>
              <a:buChar char="•"/>
            </a:pPr>
            <a:r>
              <a:rPr lang="en-GB" sz="1400" i="1" dirty="0" smtClean="0">
                <a:solidFill>
                  <a:srgbClr val="000000"/>
                </a:solidFill>
              </a:rPr>
              <a:t>Counter flow: </a:t>
            </a:r>
            <a:r>
              <a:rPr lang="en-GB" sz="1400" dirty="0" smtClean="0">
                <a:solidFill>
                  <a:srgbClr val="000000"/>
                </a:solidFill>
              </a:rPr>
              <a:t>controlla il flusso degli oggetti in movimento e rileva quelli che si muovono nella direzione sbagliata.</a:t>
            </a:r>
            <a:endParaRPr lang="en-GB" sz="1400" dirty="0">
              <a:solidFill>
                <a:srgbClr val="000000"/>
              </a:solidFill>
            </a:endParaRPr>
          </a:p>
          <a:p>
            <a:pPr lvl="3" indent="-863600">
              <a:buFontTx/>
              <a:buChar char="»"/>
            </a:pPr>
            <a:endParaRPr lang="en-GB" sz="1400" dirty="0">
              <a:solidFill>
                <a:srgbClr val="000000"/>
              </a:solidFill>
            </a:endParaRPr>
          </a:p>
          <a:p>
            <a:pPr lvl="5" indent="-863600" algn="just">
              <a:buFont typeface="Arial" panose="020B0604020202020204" pitchFamily="34" charset="0"/>
              <a:buChar char="•"/>
            </a:pPr>
            <a:r>
              <a:rPr lang="en-GB" sz="1400" i="1" dirty="0">
                <a:solidFill>
                  <a:srgbClr val="000000"/>
                </a:solidFill>
              </a:rPr>
              <a:t>Crowd density </a:t>
            </a:r>
            <a:r>
              <a:rPr lang="en-GB" sz="1400" i="1" dirty="0" smtClean="0">
                <a:solidFill>
                  <a:srgbClr val="000000"/>
                </a:solidFill>
              </a:rPr>
              <a:t>estimation: </a:t>
            </a:r>
            <a:r>
              <a:rPr lang="it-IT" sz="1400" dirty="0" smtClean="0"/>
              <a:t>utilizza </a:t>
            </a:r>
            <a:r>
              <a:rPr lang="it-IT" sz="1400" dirty="0"/>
              <a:t>un’immagine di riferimento, che dovrebbe mostrare la scena vuota, in modo da </a:t>
            </a:r>
            <a:r>
              <a:rPr lang="it-IT" sz="1400" dirty="0" smtClean="0"/>
              <a:t>stimare la quantità di attività e di folla presente sulla scena. </a:t>
            </a:r>
            <a:endParaRPr lang="en-GB" sz="1400" dirty="0">
              <a:solidFill>
                <a:srgbClr val="000000"/>
              </a:solidFill>
            </a:endParaRPr>
          </a:p>
        </p:txBody>
      </p:sp>
      <p:pic>
        <p:nvPicPr>
          <p:cNvPr id="4098" name="Picture 2"/>
          <p:cNvPicPr>
            <a:picLocks noChangeAspect="1" noChangeArrowheads="1"/>
          </p:cNvPicPr>
          <p:nvPr>
            <p:custDataLst>
              <p:tags r:id="rId8"/>
            </p:custDataLst>
          </p:nvPr>
        </p:nvPicPr>
        <p:blipFill>
          <a:blip r:embed="rId14" cstate="print"/>
          <a:srcRect/>
          <a:stretch>
            <a:fillRect/>
          </a:stretch>
        </p:blipFill>
        <p:spPr bwMode="auto">
          <a:xfrm>
            <a:off x="5570315" y="709653"/>
            <a:ext cx="5137045" cy="1727749"/>
          </a:xfrm>
          <a:prstGeom prst="rect">
            <a:avLst/>
          </a:prstGeom>
          <a:solidFill>
            <a:srgbClr val="FFFFFF"/>
          </a:solidFill>
          <a:ln w="9525">
            <a:noFill/>
            <a:miter lim="800000"/>
            <a:headEnd/>
            <a:tailEnd/>
          </a:ln>
          <a:effectLst/>
        </p:spPr>
      </p:pic>
      <p:pic>
        <p:nvPicPr>
          <p:cNvPr id="1026" name="Picture 2_" descr="C:\Users\ebj2hi\Desktop\IVA\IVA_WebMaterial\Datasheets\IVA_CounterFlow.png"/>
          <p:cNvPicPr>
            <a:picLocks noChangeAspect="1" noChangeArrowheads="1"/>
          </p:cNvPicPr>
          <p:nvPr>
            <p:custDataLst>
              <p:tags r:id="rId9"/>
            </p:custDataLst>
          </p:nvPr>
        </p:nvPicPr>
        <p:blipFill>
          <a:blip r:embed="rId15" cstate="print"/>
          <a:srcRect/>
          <a:stretch>
            <a:fillRect/>
          </a:stretch>
        </p:blipFill>
        <p:spPr bwMode="auto">
          <a:xfrm>
            <a:off x="6248204" y="2636879"/>
            <a:ext cx="3671463" cy="2751319"/>
          </a:xfrm>
          <a:prstGeom prst="rect">
            <a:avLst/>
          </a:prstGeom>
          <a:solidFill>
            <a:srgbClr val="FFFFFF"/>
          </a:solidFill>
        </p:spPr>
      </p:pic>
      <p:pic>
        <p:nvPicPr>
          <p:cNvPr id="15" name="Picture 2__" descr="http://upload.wikimedia.org/wikipedia/commons/4/48/Microsoft_Word_logo.png"/>
          <p:cNvPicPr>
            <a:picLocks noChangeAspect="1" noChangeArrowheads="1"/>
          </p:cNvPicPr>
          <p:nvPr>
            <p:custDataLst>
              <p:tags r:id="rId10"/>
            </p:custDataLst>
          </p:nvPr>
        </p:nvPicPr>
        <p:blipFill>
          <a:blip r:embed="rId16" cstate="print"/>
          <a:srcRect/>
          <a:stretch>
            <a:fillRect/>
          </a:stretch>
        </p:blipFill>
        <p:spPr bwMode="auto">
          <a:xfrm>
            <a:off x="51727" y="4193645"/>
            <a:ext cx="1465818" cy="1465818"/>
          </a:xfrm>
          <a:prstGeom prst="rect">
            <a:avLst/>
          </a:prstGeom>
          <a:solidFill>
            <a:srgbClr val="FFFFFF"/>
          </a:solidFill>
        </p:spPr>
      </p:pic>
      <p:sp>
        <p:nvSpPr>
          <p:cNvPr id="16" name="TextBox 15"/>
          <p:cNvSpPr txBox="1">
            <a:spLocks/>
          </p:cNvSpPr>
          <p:nvPr>
            <p:custDataLst>
              <p:tags r:id="rId11"/>
            </p:custDataLst>
          </p:nvPr>
        </p:nvSpPr>
        <p:spPr>
          <a:xfrm>
            <a:off x="1517544" y="5264492"/>
            <a:ext cx="3175179" cy="207793"/>
          </a:xfrm>
          <a:prstGeom prst="rect">
            <a:avLst/>
          </a:prstGeom>
          <a:solidFill>
            <a:srgbClr val="FFFFFF"/>
          </a:solidFill>
        </p:spPr>
        <p:txBody>
          <a:bodyPr wrap="square" rtlCol="0" anchor="b">
            <a:noAutofit/>
          </a:bodyPr>
          <a:lstStyle/>
          <a:p>
            <a:r>
              <a:rPr lang="en-US" sz="1200" dirty="0" smtClean="0">
                <a:solidFill>
                  <a:srgbClr val="000000"/>
                </a:solidFill>
              </a:rPr>
              <a:t>Appendice– </a:t>
            </a:r>
            <a:r>
              <a:rPr lang="en-US" sz="1200" dirty="0">
                <a:solidFill>
                  <a:srgbClr val="000000"/>
                </a:solidFill>
              </a:rPr>
              <a:t>Intelligent Video Analytics Flow</a:t>
            </a:r>
          </a:p>
        </p:txBody>
      </p:sp>
    </p:spTree>
    <p:custDataLst>
      <p:tags r:id="rId1"/>
    </p:custDataLst>
    <p:extLst>
      <p:ext uri="{BB962C8B-B14F-4D97-AF65-F5344CB8AC3E}">
        <p14:creationId xmlns:p14="http://schemas.microsoft.com/office/powerpoint/2010/main" val="1374936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27</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Diversi profili di analisi video</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342900" indent="-342900">
              <a:buFont typeface="+mj-lt"/>
              <a:buAutoNum type="alphaUcPeriod"/>
            </a:pPr>
            <a:r>
              <a:rPr lang="en-GB" sz="1400" b="1" dirty="0">
                <a:solidFill>
                  <a:schemeClr val="bg2">
                    <a:lumMod val="40000"/>
                    <a:lumOff val="60000"/>
                  </a:schemeClr>
                </a:solidFill>
              </a:rPr>
              <a:t>Tamper detection</a:t>
            </a:r>
          </a:p>
          <a:p>
            <a:pPr marL="0" indent="0">
              <a:buNone/>
            </a:pPr>
            <a:r>
              <a:rPr lang="en-GB" sz="1200" dirty="0">
                <a:solidFill>
                  <a:schemeClr val="bg2">
                    <a:lumMod val="40000"/>
                    <a:lumOff val="60000"/>
                  </a:schemeClr>
                </a:solidFill>
              </a:rPr>
              <a:t>E’ una funzione base di rilevamento di tentativi di manomissione della telecamera e allerta gli operatori quando le condizioni della scena si modificano.</a:t>
            </a:r>
          </a:p>
          <a:p>
            <a:pPr marL="0" indent="0">
              <a:buNone/>
            </a:pPr>
            <a:r>
              <a:rPr lang="en-GB" sz="1400" b="1" dirty="0" smtClean="0">
                <a:solidFill>
                  <a:schemeClr val="bg2">
                    <a:lumMod val="40000"/>
                    <a:lumOff val="60000"/>
                  </a:schemeClr>
                </a:solidFill>
              </a:rPr>
              <a:t>B.    Motion</a:t>
            </a:r>
            <a:r>
              <a:rPr lang="en-GB" sz="1400" b="1" dirty="0">
                <a:solidFill>
                  <a:schemeClr val="bg2">
                    <a:lumMod val="40000"/>
                    <a:lumOff val="60000"/>
                  </a:schemeClr>
                </a:solidFill>
              </a:rPr>
              <a:t>+</a:t>
            </a:r>
          </a:p>
          <a:p>
            <a:pPr marL="0" indent="0">
              <a:buNone/>
              <a:tabLst>
                <a:tab pos="361841" algn="l"/>
              </a:tabLst>
            </a:pPr>
            <a:r>
              <a:rPr lang="en-GB" sz="1200" dirty="0">
                <a:solidFill>
                  <a:schemeClr val="bg2">
                    <a:lumMod val="40000"/>
                    <a:lumOff val="60000"/>
                  </a:schemeClr>
                </a:solidFill>
              </a:rPr>
              <a:t>E’ una funzione base di rilevamento di movimento in base a blocchi di pixel, configurabile in pochi passaggi. </a:t>
            </a:r>
          </a:p>
          <a:p>
            <a:pPr marL="0" indent="0">
              <a:buNone/>
            </a:pPr>
            <a:r>
              <a:rPr lang="en-GB" sz="1400" b="1" dirty="0" smtClean="0">
                <a:solidFill>
                  <a:schemeClr val="bg2">
                    <a:lumMod val="40000"/>
                    <a:lumOff val="60000"/>
                  </a:schemeClr>
                </a:solidFill>
              </a:rPr>
              <a:t>C.    Intelligent </a:t>
            </a:r>
            <a:r>
              <a:rPr lang="en-GB" sz="1400" b="1" dirty="0">
                <a:solidFill>
                  <a:schemeClr val="bg2">
                    <a:lumMod val="40000"/>
                    <a:lumOff val="60000"/>
                  </a:schemeClr>
                </a:solidFill>
              </a:rPr>
              <a:t>Video Analytics (IVA)</a:t>
            </a:r>
          </a:p>
          <a:p>
            <a:pPr marL="0" indent="0">
              <a:buNone/>
              <a:tabLst>
                <a:tab pos="361841" algn="l"/>
              </a:tabLst>
            </a:pPr>
            <a:r>
              <a:rPr lang="en-GB" sz="1200" dirty="0">
                <a:solidFill>
                  <a:schemeClr val="bg2">
                    <a:lumMod val="40000"/>
                    <a:lumOff val="60000"/>
                  </a:schemeClr>
                </a:solidFill>
              </a:rPr>
              <a:t>E’ una funzione avanzata di rilevamento di movimento, che si adatterà automaticamente a condizioni ambientali variabili.</a:t>
            </a:r>
          </a:p>
          <a:p>
            <a:pPr marL="0" indent="0">
              <a:buNone/>
            </a:pPr>
            <a:r>
              <a:rPr lang="en-GB" sz="1400" b="1" dirty="0" smtClean="0">
                <a:solidFill>
                  <a:srgbClr val="000000"/>
                </a:solidFill>
              </a:rPr>
              <a:t>D.    Intelligent </a:t>
            </a:r>
            <a:r>
              <a:rPr lang="en-GB" sz="1400" b="1" dirty="0">
                <a:solidFill>
                  <a:srgbClr val="000000"/>
                </a:solidFill>
              </a:rPr>
              <a:t>Video Analytics Flow (IVA Flow)</a:t>
            </a:r>
          </a:p>
          <a:p>
            <a:pPr marL="0" indent="0">
              <a:buNone/>
              <a:tabLst>
                <a:tab pos="361841" algn="l"/>
              </a:tabLst>
            </a:pPr>
            <a:r>
              <a:rPr lang="en-GB" sz="1200" dirty="0">
                <a:solidFill>
                  <a:srgbClr val="000000"/>
                </a:solidFill>
              </a:rPr>
              <a:t>E’ una funzione avanzata di rilevamento di movimento, che nota un flusso ottico formato dal moto di singoli blocchi.</a:t>
            </a:r>
          </a:p>
          <a:p>
            <a:pPr marL="0" indent="0">
              <a:buNone/>
            </a:pPr>
            <a:r>
              <a:rPr lang="en-GB" sz="1400" b="1" dirty="0" smtClean="0">
                <a:solidFill>
                  <a:schemeClr val="bg2">
                    <a:lumMod val="40000"/>
                    <a:lumOff val="60000"/>
                  </a:schemeClr>
                </a:solidFill>
              </a:rPr>
              <a:t>E.    Silent Video Content Analytics (Silent VCA)</a:t>
            </a:r>
          </a:p>
          <a:p>
            <a:pPr marL="0" indent="0">
              <a:buNone/>
              <a:tabLst>
                <a:tab pos="361841" algn="l"/>
              </a:tabLst>
            </a:pPr>
            <a:r>
              <a:rPr lang="en-GB" sz="1200" dirty="0">
                <a:solidFill>
                  <a:schemeClr val="bg2">
                    <a:lumMod val="40000"/>
                    <a:lumOff val="60000"/>
                  </a:schemeClr>
                </a:solidFill>
              </a:rPr>
              <a:t>E’ una modalità di rilevamento non configurabile, utile a generare metadati per </a:t>
            </a:r>
            <a:r>
              <a:rPr lang="en-GB" sz="1200" dirty="0" smtClean="0">
                <a:solidFill>
                  <a:schemeClr val="bg2">
                    <a:lumMod val="40000"/>
                    <a:lumOff val="60000"/>
                  </a:schemeClr>
                </a:solidFill>
              </a:rPr>
              <a:t>utilizzi successivi </a:t>
            </a:r>
            <a:r>
              <a:rPr lang="en-GB" sz="1200" dirty="0">
                <a:solidFill>
                  <a:schemeClr val="bg2">
                    <a:lumMod val="40000"/>
                    <a:lumOff val="60000"/>
                  </a:schemeClr>
                </a:solidFill>
              </a:rPr>
              <a:t>e per altre tecnologie intelligenti.</a:t>
            </a:r>
          </a:p>
          <a:p>
            <a:pPr marL="0" indent="0">
              <a:buNone/>
            </a:pPr>
            <a:r>
              <a:rPr lang="en-GB" sz="1400" b="1" dirty="0" smtClean="0">
                <a:solidFill>
                  <a:schemeClr val="bg2">
                    <a:lumMod val="40000"/>
                    <a:lumOff val="60000"/>
                  </a:schemeClr>
                </a:solidFill>
              </a:rPr>
              <a:t>F.    Forensic </a:t>
            </a:r>
            <a:r>
              <a:rPr lang="en-GB" sz="1400" b="1" dirty="0">
                <a:solidFill>
                  <a:schemeClr val="bg2">
                    <a:lumMod val="40000"/>
                    <a:lumOff val="60000"/>
                  </a:schemeClr>
                </a:solidFill>
              </a:rPr>
              <a:t>search</a:t>
            </a:r>
          </a:p>
          <a:p>
            <a:pPr marL="0" indent="0">
              <a:buNone/>
              <a:tabLst>
                <a:tab pos="361841" algn="l"/>
              </a:tabLst>
            </a:pPr>
            <a:r>
              <a:rPr lang="en-GB" sz="1200" dirty="0">
                <a:solidFill>
                  <a:schemeClr val="bg2">
                    <a:lumMod val="40000"/>
                    <a:lumOff val="60000"/>
                  </a:schemeClr>
                </a:solidFill>
              </a:rPr>
              <a:t>E’ un metodo di ricerca di eventi nel database delle registrazioni che permette un ingente risparmio di tempo.</a:t>
            </a:r>
          </a:p>
        </p:txBody>
      </p:sp>
    </p:spTree>
    <p:custDataLst>
      <p:tags r:id="rId1"/>
    </p:custDataLst>
    <p:extLst>
      <p:ext uri="{BB962C8B-B14F-4D97-AF65-F5344CB8AC3E}">
        <p14:creationId xmlns:p14="http://schemas.microsoft.com/office/powerpoint/2010/main" val="31153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6" end="6"/>
                                            </p:txEl>
                                          </p:spTgt>
                                        </p:tgtEl>
                                        <p:attrNameLst>
                                          <p:attrName>style.color</p:attrName>
                                        </p:attrNameLst>
                                      </p:cBhvr>
                                      <p:to>
                                        <a:srgbClr val="CCCCCC"/>
                                      </p:to>
                                    </p:animClr>
                                    <p:animClr clrSpc="rgb" dir="cw">
                                      <p:cBhvr>
                                        <p:cTn id="7" dur="500" fill="hold"/>
                                        <p:tgtEl>
                                          <p:spTgt spid="3">
                                            <p:txEl>
                                              <p:pRg st="6" end="6"/>
                                            </p:txEl>
                                          </p:spTgt>
                                        </p:tgtEl>
                                        <p:attrNameLst>
                                          <p:attrName>fillcolor</p:attrName>
                                        </p:attrNameLst>
                                      </p:cBhvr>
                                      <p:to>
                                        <a:srgbClr val="CCCCCC"/>
                                      </p:to>
                                    </p:animClr>
                                    <p:set>
                                      <p:cBhvr>
                                        <p:cTn id="8" dur="500" fill="hold"/>
                                        <p:tgtEl>
                                          <p:spTgt spid="3">
                                            <p:txEl>
                                              <p:pRg st="6" end="6"/>
                                            </p:txEl>
                                          </p:spTgt>
                                        </p:tgtEl>
                                        <p:attrNameLst>
                                          <p:attrName>fill.type</p:attrName>
                                        </p:attrNameLst>
                                      </p:cBhvr>
                                      <p:to>
                                        <p:strVal val="solid"/>
                                      </p:to>
                                    </p:set>
                                    <p:set>
                                      <p:cBhvr>
                                        <p:cTn id="9" dur="500" fill="hold"/>
                                        <p:tgtEl>
                                          <p:spTgt spid="3">
                                            <p:txEl>
                                              <p:pRg st="6" end="6"/>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3">
                                            <p:txEl>
                                              <p:pRg st="7" end="7"/>
                                            </p:txEl>
                                          </p:spTgt>
                                        </p:tgtEl>
                                        <p:attrNameLst>
                                          <p:attrName>style.color</p:attrName>
                                        </p:attrNameLst>
                                      </p:cBhvr>
                                      <p:to>
                                        <a:srgbClr val="CCCCCC"/>
                                      </p:to>
                                    </p:animClr>
                                    <p:animClr clrSpc="rgb" dir="cw">
                                      <p:cBhvr>
                                        <p:cTn id="12" dur="500" fill="hold"/>
                                        <p:tgtEl>
                                          <p:spTgt spid="3">
                                            <p:txEl>
                                              <p:pRg st="7" end="7"/>
                                            </p:txEl>
                                          </p:spTgt>
                                        </p:tgtEl>
                                        <p:attrNameLst>
                                          <p:attrName>fillcolor</p:attrName>
                                        </p:attrNameLst>
                                      </p:cBhvr>
                                      <p:to>
                                        <a:srgbClr val="CCCCCC"/>
                                      </p:to>
                                    </p:animClr>
                                    <p:set>
                                      <p:cBhvr>
                                        <p:cTn id="13" dur="500" fill="hold"/>
                                        <p:tgtEl>
                                          <p:spTgt spid="3">
                                            <p:txEl>
                                              <p:pRg st="7" end="7"/>
                                            </p:txEl>
                                          </p:spTgt>
                                        </p:tgtEl>
                                        <p:attrNameLst>
                                          <p:attrName>fill.type</p:attrName>
                                        </p:attrNameLst>
                                      </p:cBhvr>
                                      <p:to>
                                        <p:strVal val="solid"/>
                                      </p:to>
                                    </p:set>
                                    <p:set>
                                      <p:cBhvr>
                                        <p:cTn id="14" dur="500" fill="hold"/>
                                        <p:tgtEl>
                                          <p:spTgt spid="3">
                                            <p:txEl>
                                              <p:pRg st="7" end="7"/>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3">
                                            <p:txEl>
                                              <p:pRg st="8" end="8"/>
                                            </p:txEl>
                                          </p:spTgt>
                                        </p:tgtEl>
                                        <p:attrNameLst>
                                          <p:attrName>style.color</p:attrName>
                                        </p:attrNameLst>
                                      </p:cBhvr>
                                      <p:to>
                                        <a:srgbClr val="000000"/>
                                      </p:to>
                                    </p:animClr>
                                    <p:animClr clrSpc="rgb" dir="cw">
                                      <p:cBhvr>
                                        <p:cTn id="17" dur="500" fill="hold"/>
                                        <p:tgtEl>
                                          <p:spTgt spid="3">
                                            <p:txEl>
                                              <p:pRg st="8" end="8"/>
                                            </p:txEl>
                                          </p:spTgt>
                                        </p:tgtEl>
                                        <p:attrNameLst>
                                          <p:attrName>fillcolor</p:attrName>
                                        </p:attrNameLst>
                                      </p:cBhvr>
                                      <p:to>
                                        <a:srgbClr val="000000"/>
                                      </p:to>
                                    </p:animClr>
                                    <p:set>
                                      <p:cBhvr>
                                        <p:cTn id="18" dur="500" fill="hold"/>
                                        <p:tgtEl>
                                          <p:spTgt spid="3">
                                            <p:txEl>
                                              <p:pRg st="8" end="8"/>
                                            </p:txEl>
                                          </p:spTgt>
                                        </p:tgtEl>
                                        <p:attrNameLst>
                                          <p:attrName>fill.type</p:attrName>
                                        </p:attrNameLst>
                                      </p:cBhvr>
                                      <p:to>
                                        <p:strVal val="solid"/>
                                      </p:to>
                                    </p:set>
                                    <p:set>
                                      <p:cBhvr>
                                        <p:cTn id="19" dur="500" fill="hold"/>
                                        <p:tgtEl>
                                          <p:spTgt spid="3">
                                            <p:txEl>
                                              <p:pRg st="8" end="8"/>
                                            </p:txEl>
                                          </p:spTgt>
                                        </p:tgtEl>
                                        <p:attrNameLst>
                                          <p:attrName>fill.on</p:attrName>
                                        </p:attrNameLst>
                                      </p:cBhvr>
                                      <p:to>
                                        <p:strVal val="true"/>
                                      </p:to>
                                    </p:set>
                                  </p:childTnLst>
                                </p:cTn>
                              </p:par>
                              <p:par>
                                <p:cTn id="20" presetID="19" presetClass="emph" presetSubtype="0" fill="hold" nodeType="withEffect">
                                  <p:stCondLst>
                                    <p:cond delay="0"/>
                                  </p:stCondLst>
                                  <p:childTnLst>
                                    <p:animClr clrSpc="rgb" dir="cw">
                                      <p:cBhvr override="childStyle">
                                        <p:cTn id="21" dur="500" fill="hold"/>
                                        <p:tgtEl>
                                          <p:spTgt spid="3">
                                            <p:txEl>
                                              <p:pRg st="9" end="9"/>
                                            </p:txEl>
                                          </p:spTgt>
                                        </p:tgtEl>
                                        <p:attrNameLst>
                                          <p:attrName>style.color</p:attrName>
                                        </p:attrNameLst>
                                      </p:cBhvr>
                                      <p:to>
                                        <a:srgbClr val="000000"/>
                                      </p:to>
                                    </p:animClr>
                                    <p:animClr clrSpc="rgb" dir="cw">
                                      <p:cBhvr>
                                        <p:cTn id="22" dur="500" fill="hold"/>
                                        <p:tgtEl>
                                          <p:spTgt spid="3">
                                            <p:txEl>
                                              <p:pRg st="9" end="9"/>
                                            </p:txEl>
                                          </p:spTgt>
                                        </p:tgtEl>
                                        <p:attrNameLst>
                                          <p:attrName>fillcolor</p:attrName>
                                        </p:attrNameLst>
                                      </p:cBhvr>
                                      <p:to>
                                        <a:srgbClr val="000000"/>
                                      </p:to>
                                    </p:animClr>
                                    <p:set>
                                      <p:cBhvr>
                                        <p:cTn id="23" dur="500" fill="hold"/>
                                        <p:tgtEl>
                                          <p:spTgt spid="3">
                                            <p:txEl>
                                              <p:pRg st="9" end="9"/>
                                            </p:txEl>
                                          </p:spTgt>
                                        </p:tgtEl>
                                        <p:attrNameLst>
                                          <p:attrName>fill.type</p:attrName>
                                        </p:attrNameLst>
                                      </p:cBhvr>
                                      <p:to>
                                        <p:strVal val="solid"/>
                                      </p:to>
                                    </p:set>
                                    <p:set>
                                      <p:cBhvr>
                                        <p:cTn id="24" dur="500" fill="hold"/>
                                        <p:tgtEl>
                                          <p:spTgt spid="3">
                                            <p:txEl>
                                              <p:pRg st="9" end="9"/>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28</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Silent VCA</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410845" y="1165682"/>
            <a:ext cx="5434007"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lnSpc>
                <a:spcPts val="1900"/>
              </a:lnSpc>
              <a:spcBef>
                <a:spcPts val="0"/>
              </a:spcBef>
              <a:tabLst>
                <a:tab pos="361841" algn="l"/>
              </a:tabLst>
            </a:pPr>
            <a:r>
              <a:rPr lang="en-GB" sz="1400" dirty="0"/>
              <a:t>E’ una modalità di rilevamento non configurabile, utile a generare metadati per </a:t>
            </a:r>
            <a:r>
              <a:rPr lang="en-GB" sz="1400" dirty="0" smtClean="0"/>
              <a:t>utilizzi successivi </a:t>
            </a:r>
            <a:r>
              <a:rPr lang="en-GB" sz="1400" dirty="0"/>
              <a:t>e per altre tecnologie intelligenti.</a:t>
            </a:r>
          </a:p>
          <a:p>
            <a:pPr lvl="3" indent="-647700">
              <a:buFont typeface="Arial" panose="020B0604020202020204" pitchFamily="34" charset="0"/>
              <a:buChar char="•"/>
            </a:pPr>
            <a:r>
              <a:rPr lang="en-GB" sz="1400" dirty="0" smtClean="0">
                <a:solidFill>
                  <a:srgbClr val="000000"/>
                </a:solidFill>
              </a:rPr>
              <a:t>Non può essere configurato il rilevamento di tentativi di manomissione</a:t>
            </a:r>
            <a:endParaRPr lang="en-GB" sz="1400" dirty="0">
              <a:solidFill>
                <a:srgbClr val="000000"/>
              </a:solidFill>
            </a:endParaRPr>
          </a:p>
          <a:p>
            <a:pPr lvl="3" indent="-647700">
              <a:buFont typeface="Arial" panose="020B0604020202020204" pitchFamily="34" charset="0"/>
              <a:buChar char="•"/>
            </a:pPr>
            <a:r>
              <a:rPr lang="en-GB" sz="1400" dirty="0" smtClean="0">
                <a:solidFill>
                  <a:srgbClr val="000000"/>
                </a:solidFill>
              </a:rPr>
              <a:t>Utilizza</a:t>
            </a:r>
            <a:r>
              <a:rPr lang="en-GB" sz="1400" dirty="0">
                <a:solidFill>
                  <a:srgbClr val="000000"/>
                </a:solidFill>
              </a:rPr>
              <a:t> </a:t>
            </a:r>
            <a:r>
              <a:rPr lang="en-GB" sz="1400" dirty="0" smtClean="0">
                <a:solidFill>
                  <a:srgbClr val="000000"/>
                </a:solidFill>
              </a:rPr>
              <a:t>Intelligent </a:t>
            </a:r>
            <a:r>
              <a:rPr lang="en-GB" sz="1400" dirty="0">
                <a:solidFill>
                  <a:srgbClr val="000000"/>
                </a:solidFill>
              </a:rPr>
              <a:t>Video Analytics, </a:t>
            </a:r>
            <a:r>
              <a:rPr lang="en-GB" sz="1400" dirty="0" smtClean="0">
                <a:solidFill>
                  <a:srgbClr val="000000"/>
                </a:solidFill>
              </a:rPr>
              <a:t>oppure Motion+ a seconda dell’hardware </a:t>
            </a:r>
            <a:endParaRPr lang="en-GB" sz="1400" dirty="0">
              <a:solidFill>
                <a:srgbClr val="000000"/>
              </a:solidFill>
            </a:endParaRPr>
          </a:p>
          <a:p>
            <a:pPr lvl="5" indent="-863600">
              <a:buFont typeface="Arial" panose="020B0604020202020204" pitchFamily="34" charset="0"/>
              <a:buChar char="•"/>
            </a:pPr>
            <a:r>
              <a:rPr lang="en-GB" sz="1400" dirty="0" smtClean="0">
                <a:solidFill>
                  <a:srgbClr val="000000"/>
                </a:solidFill>
              </a:rPr>
              <a:t>Può essere utilizzato per la ricerca forense</a:t>
            </a:r>
            <a:endParaRPr lang="en-GB" sz="1400" dirty="0">
              <a:solidFill>
                <a:srgbClr val="000000"/>
              </a:solidFill>
            </a:endParaRPr>
          </a:p>
          <a:p>
            <a:pPr lvl="5" indent="-863600" algn="just">
              <a:buFont typeface="Arial" panose="020B0604020202020204" pitchFamily="34" charset="0"/>
              <a:buChar char="•"/>
            </a:pPr>
            <a:r>
              <a:rPr lang="en-GB" sz="1400" dirty="0" smtClean="0">
                <a:solidFill>
                  <a:srgbClr val="000000"/>
                </a:solidFill>
              </a:rPr>
              <a:t>Può essere utilizzato per migliorare Intelligent Tracking, Intelligent Auto Exposure e Intelligent Dynamic Noise Reduction se IVA è utilizzato. </a:t>
            </a:r>
            <a:endParaRPr lang="en-GB" sz="1400" dirty="0">
              <a:solidFill>
                <a:srgbClr val="000000"/>
              </a:solidFill>
            </a:endParaRPr>
          </a:p>
          <a:p>
            <a:pPr lvl="6" indent="-863600" algn="just">
              <a:buFont typeface="Arial" panose="020B0604020202020204" pitchFamily="34" charset="0"/>
              <a:buChar char="•"/>
            </a:pPr>
            <a:r>
              <a:rPr lang="en-US" sz="1400" dirty="0">
                <a:solidFill>
                  <a:srgbClr val="000000"/>
                </a:solidFill>
              </a:rPr>
              <a:t>Intelligent Dynamic Noise Reduction </a:t>
            </a:r>
            <a:r>
              <a:rPr lang="en-US" sz="1400" dirty="0" smtClean="0">
                <a:solidFill>
                  <a:srgbClr val="000000"/>
                </a:solidFill>
              </a:rPr>
              <a:t>può funzionare senza il chip IVA (hardware), ma in modo meno accurato.</a:t>
            </a:r>
            <a:endParaRPr lang="en-GB" sz="1400" dirty="0">
              <a:solidFill>
                <a:srgbClr val="000000"/>
              </a:solidFill>
            </a:endParaRPr>
          </a:p>
        </p:txBody>
      </p:sp>
      <p:pic>
        <p:nvPicPr>
          <p:cNvPr id="14" name="Picture 2"/>
          <p:cNvPicPr>
            <a:picLocks noChangeAspect="1" noChangeArrowheads="1"/>
          </p:cNvPicPr>
          <p:nvPr>
            <p:custDataLst>
              <p:tags r:id="rId8"/>
            </p:custDataLst>
          </p:nvPr>
        </p:nvPicPr>
        <p:blipFill>
          <a:blip r:embed="rId14" cstate="print"/>
          <a:srcRect r="12048"/>
          <a:stretch>
            <a:fillRect/>
          </a:stretch>
        </p:blipFill>
        <p:spPr bwMode="auto">
          <a:xfrm>
            <a:off x="6056537" y="1643129"/>
            <a:ext cx="4293528" cy="621141"/>
          </a:xfrm>
          <a:prstGeom prst="rect">
            <a:avLst/>
          </a:prstGeom>
          <a:solidFill>
            <a:srgbClr val="FFFFFF"/>
          </a:solidFill>
          <a:ln w="9525">
            <a:noFill/>
            <a:miter lim="800000"/>
            <a:headEnd/>
            <a:tailEnd/>
          </a:ln>
          <a:effectLst/>
        </p:spPr>
      </p:pic>
      <p:pic>
        <p:nvPicPr>
          <p:cNvPr id="15" name="Picture 14"/>
          <p:cNvPicPr>
            <a:picLocks noChangeAspect="1"/>
          </p:cNvPicPr>
          <p:nvPr>
            <p:custDataLst>
              <p:tags r:id="rId9"/>
            </p:custDataLst>
          </p:nvPr>
        </p:nvPicPr>
        <p:blipFill rotWithShape="1">
          <a:blip r:embed="rId15" cstate="print">
            <a:extLst>
              <a:ext uri="{28A0092B-C50C-407E-A947-70E740481C1C}">
                <a14:useLocalDpi xmlns:a14="http://schemas.microsoft.com/office/drawing/2010/main" val="0"/>
              </a:ext>
            </a:extLst>
          </a:blip>
          <a:srcRect b="6393"/>
          <a:stretch/>
        </p:blipFill>
        <p:spPr>
          <a:xfrm>
            <a:off x="6056538" y="2905971"/>
            <a:ext cx="4523311" cy="2381702"/>
          </a:xfrm>
          <a:prstGeom prst="rect">
            <a:avLst/>
          </a:prstGeom>
          <a:solidFill>
            <a:srgbClr val="FFFFFF"/>
          </a:solidFill>
        </p:spPr>
      </p:pic>
      <p:pic>
        <p:nvPicPr>
          <p:cNvPr id="16" name="Picture 2_" descr="http://upload.wikimedia.org/wikipedia/commons/4/48/Microsoft_Word_logo.png"/>
          <p:cNvPicPr>
            <a:picLocks noChangeAspect="1" noChangeArrowheads="1"/>
          </p:cNvPicPr>
          <p:nvPr>
            <p:custDataLst>
              <p:tags r:id="rId10"/>
            </p:custDataLst>
          </p:nvPr>
        </p:nvPicPr>
        <p:blipFill>
          <a:blip r:embed="rId16" cstate="print"/>
          <a:srcRect/>
          <a:stretch>
            <a:fillRect/>
          </a:stretch>
        </p:blipFill>
        <p:spPr bwMode="auto">
          <a:xfrm>
            <a:off x="59573" y="4168518"/>
            <a:ext cx="1465818" cy="1465818"/>
          </a:xfrm>
          <a:prstGeom prst="rect">
            <a:avLst/>
          </a:prstGeom>
          <a:solidFill>
            <a:srgbClr val="FFFFFF"/>
          </a:solidFill>
        </p:spPr>
      </p:pic>
      <p:sp>
        <p:nvSpPr>
          <p:cNvPr id="17" name="TextBox 16"/>
          <p:cNvSpPr txBox="1">
            <a:spLocks/>
          </p:cNvSpPr>
          <p:nvPr>
            <p:custDataLst>
              <p:tags r:id="rId11"/>
            </p:custDataLst>
          </p:nvPr>
        </p:nvSpPr>
        <p:spPr>
          <a:xfrm>
            <a:off x="1517545" y="5195358"/>
            <a:ext cx="2239519" cy="276928"/>
          </a:xfrm>
          <a:prstGeom prst="rect">
            <a:avLst/>
          </a:prstGeom>
          <a:solidFill>
            <a:srgbClr val="FFFFFF"/>
          </a:solidFill>
        </p:spPr>
        <p:txBody>
          <a:bodyPr wrap="square" rtlCol="0" anchor="b">
            <a:noAutofit/>
          </a:bodyPr>
          <a:lstStyle/>
          <a:p>
            <a:r>
              <a:rPr lang="en-US" sz="1200" dirty="0" smtClean="0">
                <a:solidFill>
                  <a:srgbClr val="000000"/>
                </a:solidFill>
              </a:rPr>
              <a:t>Appendice– </a:t>
            </a:r>
            <a:r>
              <a:rPr lang="en-US" sz="1200" dirty="0">
                <a:solidFill>
                  <a:srgbClr val="000000"/>
                </a:solidFill>
              </a:rPr>
              <a:t>Silent VCA</a:t>
            </a:r>
          </a:p>
        </p:txBody>
      </p:sp>
    </p:spTree>
    <p:custDataLst>
      <p:tags r:id="rId1"/>
    </p:custDataLst>
    <p:extLst>
      <p:ext uri="{BB962C8B-B14F-4D97-AF65-F5344CB8AC3E}">
        <p14:creationId xmlns:p14="http://schemas.microsoft.com/office/powerpoint/2010/main" val="83184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29</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Diversi profili di analisi video</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342900" indent="-342900">
              <a:buFont typeface="+mj-lt"/>
              <a:buAutoNum type="alphaUcPeriod"/>
            </a:pPr>
            <a:r>
              <a:rPr lang="en-GB" sz="1400" b="1" dirty="0">
                <a:solidFill>
                  <a:schemeClr val="bg2">
                    <a:lumMod val="40000"/>
                    <a:lumOff val="60000"/>
                  </a:schemeClr>
                </a:solidFill>
              </a:rPr>
              <a:t>Tamper </a:t>
            </a:r>
            <a:r>
              <a:rPr lang="en-GB" sz="1400" b="1" dirty="0" smtClean="0">
                <a:solidFill>
                  <a:schemeClr val="bg2">
                    <a:lumMod val="40000"/>
                    <a:lumOff val="60000"/>
                  </a:schemeClr>
                </a:solidFill>
              </a:rPr>
              <a:t>detection</a:t>
            </a:r>
          </a:p>
          <a:p>
            <a:pPr marL="0" indent="0">
              <a:buNone/>
            </a:pPr>
            <a:r>
              <a:rPr lang="en-GB" sz="1200" dirty="0" smtClean="0">
                <a:solidFill>
                  <a:schemeClr val="bg2">
                    <a:lumMod val="40000"/>
                    <a:lumOff val="60000"/>
                  </a:schemeClr>
                </a:solidFill>
              </a:rPr>
              <a:t>E</a:t>
            </a:r>
            <a:r>
              <a:rPr lang="en-GB" sz="1200" dirty="0">
                <a:solidFill>
                  <a:schemeClr val="bg2">
                    <a:lumMod val="40000"/>
                    <a:lumOff val="60000"/>
                  </a:schemeClr>
                </a:solidFill>
              </a:rPr>
              <a:t>’ una funzione base di rilevamento di tentativi di manomissione della telecamera e allerta gli operatori quando le condizioni della scena si modificano.</a:t>
            </a:r>
          </a:p>
          <a:p>
            <a:pPr marL="0" indent="0">
              <a:buNone/>
            </a:pPr>
            <a:r>
              <a:rPr lang="en-GB" sz="1400" b="1" dirty="0" smtClean="0">
                <a:solidFill>
                  <a:schemeClr val="bg2">
                    <a:lumMod val="40000"/>
                    <a:lumOff val="60000"/>
                  </a:schemeClr>
                </a:solidFill>
              </a:rPr>
              <a:t>B.    Motion</a:t>
            </a:r>
            <a:r>
              <a:rPr lang="en-GB" sz="1400" b="1" dirty="0">
                <a:solidFill>
                  <a:schemeClr val="bg2">
                    <a:lumMod val="40000"/>
                    <a:lumOff val="60000"/>
                  </a:schemeClr>
                </a:solidFill>
              </a:rPr>
              <a:t>+</a:t>
            </a:r>
          </a:p>
          <a:p>
            <a:pPr marL="0" indent="0">
              <a:buNone/>
              <a:tabLst>
                <a:tab pos="361841" algn="l"/>
              </a:tabLst>
            </a:pPr>
            <a:r>
              <a:rPr lang="en-GB" sz="1200" dirty="0">
                <a:solidFill>
                  <a:schemeClr val="bg2">
                    <a:lumMod val="40000"/>
                    <a:lumOff val="60000"/>
                  </a:schemeClr>
                </a:solidFill>
              </a:rPr>
              <a:t>E’ una funzione base di rilevamento di movimento in base a blocchi di pixel, configurabile in pochi passaggi. </a:t>
            </a:r>
          </a:p>
          <a:p>
            <a:pPr marL="0" indent="0">
              <a:buNone/>
            </a:pPr>
            <a:r>
              <a:rPr lang="en-GB" sz="1400" b="1" dirty="0" smtClean="0">
                <a:solidFill>
                  <a:schemeClr val="bg2">
                    <a:lumMod val="40000"/>
                    <a:lumOff val="60000"/>
                  </a:schemeClr>
                </a:solidFill>
              </a:rPr>
              <a:t>C.    Intelligent </a:t>
            </a:r>
            <a:r>
              <a:rPr lang="en-GB" sz="1400" b="1" dirty="0">
                <a:solidFill>
                  <a:schemeClr val="bg2">
                    <a:lumMod val="40000"/>
                    <a:lumOff val="60000"/>
                  </a:schemeClr>
                </a:solidFill>
              </a:rPr>
              <a:t>Video Analytics (IVA)</a:t>
            </a:r>
          </a:p>
          <a:p>
            <a:pPr marL="0" indent="0">
              <a:buNone/>
              <a:tabLst>
                <a:tab pos="361841" algn="l"/>
              </a:tabLst>
            </a:pPr>
            <a:r>
              <a:rPr lang="en-GB" sz="1200" dirty="0">
                <a:solidFill>
                  <a:schemeClr val="bg2">
                    <a:lumMod val="40000"/>
                    <a:lumOff val="60000"/>
                  </a:schemeClr>
                </a:solidFill>
              </a:rPr>
              <a:t>E’ una funzione avanzata di rilevamento di movimento, che si adatterà automaticamente a condizioni ambientali variabili.</a:t>
            </a:r>
          </a:p>
          <a:p>
            <a:pPr marL="0" indent="0">
              <a:buNone/>
            </a:pPr>
            <a:r>
              <a:rPr lang="en-GB" sz="1400" b="1" dirty="0" smtClean="0">
                <a:solidFill>
                  <a:schemeClr val="bg2">
                    <a:lumMod val="40000"/>
                    <a:lumOff val="60000"/>
                  </a:schemeClr>
                </a:solidFill>
              </a:rPr>
              <a:t>D.    Intelligent </a:t>
            </a:r>
            <a:r>
              <a:rPr lang="en-GB" sz="1400" b="1" dirty="0">
                <a:solidFill>
                  <a:schemeClr val="bg2">
                    <a:lumMod val="40000"/>
                    <a:lumOff val="60000"/>
                  </a:schemeClr>
                </a:solidFill>
              </a:rPr>
              <a:t>Video Analytics Flow (IVA Flow)</a:t>
            </a:r>
          </a:p>
          <a:p>
            <a:pPr marL="0" indent="0">
              <a:buNone/>
              <a:tabLst>
                <a:tab pos="361841" algn="l"/>
              </a:tabLst>
            </a:pPr>
            <a:r>
              <a:rPr lang="en-GB" sz="1200" dirty="0">
                <a:solidFill>
                  <a:schemeClr val="bg2">
                    <a:lumMod val="40000"/>
                    <a:lumOff val="60000"/>
                  </a:schemeClr>
                </a:solidFill>
              </a:rPr>
              <a:t>E’ una funzione avanzata di rilevamento di movimento, che nota un flusso ottico formato dal moto di singoli blocchi.</a:t>
            </a:r>
          </a:p>
          <a:p>
            <a:pPr marL="0" indent="0">
              <a:buNone/>
            </a:pPr>
            <a:r>
              <a:rPr lang="en-GB" sz="1400" b="1" dirty="0" smtClean="0">
                <a:solidFill>
                  <a:srgbClr val="000000"/>
                </a:solidFill>
              </a:rPr>
              <a:t>E.    Silent </a:t>
            </a:r>
            <a:r>
              <a:rPr lang="en-GB" sz="1400" b="1" dirty="0">
                <a:solidFill>
                  <a:srgbClr val="000000"/>
                </a:solidFill>
              </a:rPr>
              <a:t>Video Content Analytics (Silent VCA</a:t>
            </a:r>
            <a:r>
              <a:rPr lang="en-GB" dirty="0">
                <a:solidFill>
                  <a:srgbClr val="000000"/>
                </a:solidFill>
              </a:rPr>
              <a:t>)</a:t>
            </a:r>
          </a:p>
          <a:p>
            <a:pPr marL="0" indent="0">
              <a:buNone/>
              <a:tabLst>
                <a:tab pos="361841" algn="l"/>
              </a:tabLst>
            </a:pPr>
            <a:r>
              <a:rPr lang="en-GB" sz="1200" dirty="0">
                <a:solidFill>
                  <a:srgbClr val="000000"/>
                </a:solidFill>
              </a:rPr>
              <a:t>E’ una modalità di rilevamento non configurabile, utile a generare metadati per </a:t>
            </a:r>
            <a:r>
              <a:rPr lang="en-GB" sz="1200" dirty="0" smtClean="0">
                <a:solidFill>
                  <a:srgbClr val="000000"/>
                </a:solidFill>
              </a:rPr>
              <a:t>utilizzi successivi </a:t>
            </a:r>
            <a:r>
              <a:rPr lang="en-GB" sz="1200" dirty="0">
                <a:solidFill>
                  <a:srgbClr val="000000"/>
                </a:solidFill>
              </a:rPr>
              <a:t>e per altre tecnologie intelligenti.</a:t>
            </a:r>
          </a:p>
          <a:p>
            <a:pPr marL="0" indent="0">
              <a:buNone/>
            </a:pPr>
            <a:r>
              <a:rPr lang="en-GB" sz="1400" b="1" dirty="0" smtClean="0">
                <a:solidFill>
                  <a:schemeClr val="bg2">
                    <a:lumMod val="40000"/>
                    <a:lumOff val="60000"/>
                  </a:schemeClr>
                </a:solidFill>
              </a:rPr>
              <a:t>F.    Forensic </a:t>
            </a:r>
            <a:r>
              <a:rPr lang="en-GB" sz="1400" b="1" dirty="0">
                <a:solidFill>
                  <a:schemeClr val="bg2">
                    <a:lumMod val="40000"/>
                    <a:lumOff val="60000"/>
                  </a:schemeClr>
                </a:solidFill>
              </a:rPr>
              <a:t>search</a:t>
            </a:r>
          </a:p>
          <a:p>
            <a:pPr marL="0" indent="0">
              <a:buNone/>
              <a:tabLst>
                <a:tab pos="361841" algn="l"/>
              </a:tabLst>
            </a:pPr>
            <a:r>
              <a:rPr lang="en-GB" sz="1200" dirty="0">
                <a:solidFill>
                  <a:schemeClr val="bg2">
                    <a:lumMod val="40000"/>
                    <a:lumOff val="60000"/>
                  </a:schemeClr>
                </a:solidFill>
              </a:rPr>
              <a:t>E’ un metodo di ricerca di eventi nel database delle registrazioni che permette un ingente risparmio di tempo.</a:t>
            </a:r>
          </a:p>
        </p:txBody>
      </p:sp>
    </p:spTree>
    <p:custDataLst>
      <p:tags r:id="rId1"/>
    </p:custDataLst>
    <p:extLst>
      <p:ext uri="{BB962C8B-B14F-4D97-AF65-F5344CB8AC3E}">
        <p14:creationId xmlns:p14="http://schemas.microsoft.com/office/powerpoint/2010/main" val="1436353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8" end="8"/>
                                            </p:txEl>
                                          </p:spTgt>
                                        </p:tgtEl>
                                        <p:attrNameLst>
                                          <p:attrName>style.color</p:attrName>
                                        </p:attrNameLst>
                                      </p:cBhvr>
                                      <p:to>
                                        <a:srgbClr val="CCCCCC"/>
                                      </p:to>
                                    </p:animClr>
                                    <p:animClr clrSpc="rgb" dir="cw">
                                      <p:cBhvr>
                                        <p:cTn id="7" dur="500" fill="hold"/>
                                        <p:tgtEl>
                                          <p:spTgt spid="3">
                                            <p:txEl>
                                              <p:pRg st="8" end="8"/>
                                            </p:txEl>
                                          </p:spTgt>
                                        </p:tgtEl>
                                        <p:attrNameLst>
                                          <p:attrName>fillcolor</p:attrName>
                                        </p:attrNameLst>
                                      </p:cBhvr>
                                      <p:to>
                                        <a:srgbClr val="CCCCCC"/>
                                      </p:to>
                                    </p:animClr>
                                    <p:set>
                                      <p:cBhvr>
                                        <p:cTn id="8" dur="500" fill="hold"/>
                                        <p:tgtEl>
                                          <p:spTgt spid="3">
                                            <p:txEl>
                                              <p:pRg st="8" end="8"/>
                                            </p:txEl>
                                          </p:spTgt>
                                        </p:tgtEl>
                                        <p:attrNameLst>
                                          <p:attrName>fill.type</p:attrName>
                                        </p:attrNameLst>
                                      </p:cBhvr>
                                      <p:to>
                                        <p:strVal val="solid"/>
                                      </p:to>
                                    </p:set>
                                    <p:set>
                                      <p:cBhvr>
                                        <p:cTn id="9" dur="500" fill="hold"/>
                                        <p:tgtEl>
                                          <p:spTgt spid="3">
                                            <p:txEl>
                                              <p:pRg st="8" end="8"/>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3">
                                            <p:txEl>
                                              <p:pRg st="9" end="9"/>
                                            </p:txEl>
                                          </p:spTgt>
                                        </p:tgtEl>
                                        <p:attrNameLst>
                                          <p:attrName>style.color</p:attrName>
                                        </p:attrNameLst>
                                      </p:cBhvr>
                                      <p:to>
                                        <a:srgbClr val="CCCCCC"/>
                                      </p:to>
                                    </p:animClr>
                                    <p:animClr clrSpc="rgb" dir="cw">
                                      <p:cBhvr>
                                        <p:cTn id="12" dur="500" fill="hold"/>
                                        <p:tgtEl>
                                          <p:spTgt spid="3">
                                            <p:txEl>
                                              <p:pRg st="9" end="9"/>
                                            </p:txEl>
                                          </p:spTgt>
                                        </p:tgtEl>
                                        <p:attrNameLst>
                                          <p:attrName>fillcolor</p:attrName>
                                        </p:attrNameLst>
                                      </p:cBhvr>
                                      <p:to>
                                        <a:srgbClr val="CCCCCC"/>
                                      </p:to>
                                    </p:animClr>
                                    <p:set>
                                      <p:cBhvr>
                                        <p:cTn id="13" dur="500" fill="hold"/>
                                        <p:tgtEl>
                                          <p:spTgt spid="3">
                                            <p:txEl>
                                              <p:pRg st="9" end="9"/>
                                            </p:txEl>
                                          </p:spTgt>
                                        </p:tgtEl>
                                        <p:attrNameLst>
                                          <p:attrName>fill.type</p:attrName>
                                        </p:attrNameLst>
                                      </p:cBhvr>
                                      <p:to>
                                        <p:strVal val="solid"/>
                                      </p:to>
                                    </p:set>
                                    <p:set>
                                      <p:cBhvr>
                                        <p:cTn id="14" dur="500" fill="hold"/>
                                        <p:tgtEl>
                                          <p:spTgt spid="3">
                                            <p:txEl>
                                              <p:pRg st="9" end="9"/>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3">
                                            <p:txEl>
                                              <p:pRg st="10" end="10"/>
                                            </p:txEl>
                                          </p:spTgt>
                                        </p:tgtEl>
                                        <p:attrNameLst>
                                          <p:attrName>style.color</p:attrName>
                                        </p:attrNameLst>
                                      </p:cBhvr>
                                      <p:to>
                                        <a:srgbClr val="000000"/>
                                      </p:to>
                                    </p:animClr>
                                    <p:animClr clrSpc="rgb" dir="cw">
                                      <p:cBhvr>
                                        <p:cTn id="17" dur="500" fill="hold"/>
                                        <p:tgtEl>
                                          <p:spTgt spid="3">
                                            <p:txEl>
                                              <p:pRg st="10" end="10"/>
                                            </p:txEl>
                                          </p:spTgt>
                                        </p:tgtEl>
                                        <p:attrNameLst>
                                          <p:attrName>fillcolor</p:attrName>
                                        </p:attrNameLst>
                                      </p:cBhvr>
                                      <p:to>
                                        <a:srgbClr val="000000"/>
                                      </p:to>
                                    </p:animClr>
                                    <p:set>
                                      <p:cBhvr>
                                        <p:cTn id="18" dur="500" fill="hold"/>
                                        <p:tgtEl>
                                          <p:spTgt spid="3">
                                            <p:txEl>
                                              <p:pRg st="10" end="10"/>
                                            </p:txEl>
                                          </p:spTgt>
                                        </p:tgtEl>
                                        <p:attrNameLst>
                                          <p:attrName>fill.type</p:attrName>
                                        </p:attrNameLst>
                                      </p:cBhvr>
                                      <p:to>
                                        <p:strVal val="solid"/>
                                      </p:to>
                                    </p:set>
                                    <p:set>
                                      <p:cBhvr>
                                        <p:cTn id="19" dur="500" fill="hold"/>
                                        <p:tgtEl>
                                          <p:spTgt spid="3">
                                            <p:txEl>
                                              <p:pRg st="10" end="10"/>
                                            </p:txEl>
                                          </p:spTgt>
                                        </p:tgtEl>
                                        <p:attrNameLst>
                                          <p:attrName>fill.on</p:attrName>
                                        </p:attrNameLst>
                                      </p:cBhvr>
                                      <p:to>
                                        <p:strVal val="true"/>
                                      </p:to>
                                    </p:set>
                                  </p:childTnLst>
                                </p:cTn>
                              </p:par>
                              <p:par>
                                <p:cTn id="20" presetID="19" presetClass="emph" presetSubtype="0" fill="hold" nodeType="withEffect">
                                  <p:stCondLst>
                                    <p:cond delay="0"/>
                                  </p:stCondLst>
                                  <p:childTnLst>
                                    <p:animClr clrSpc="rgb" dir="cw">
                                      <p:cBhvr override="childStyle">
                                        <p:cTn id="21" dur="500" fill="hold"/>
                                        <p:tgtEl>
                                          <p:spTgt spid="3">
                                            <p:txEl>
                                              <p:pRg st="11" end="11"/>
                                            </p:txEl>
                                          </p:spTgt>
                                        </p:tgtEl>
                                        <p:attrNameLst>
                                          <p:attrName>style.color</p:attrName>
                                        </p:attrNameLst>
                                      </p:cBhvr>
                                      <p:to>
                                        <a:srgbClr val="000000"/>
                                      </p:to>
                                    </p:animClr>
                                    <p:animClr clrSpc="rgb" dir="cw">
                                      <p:cBhvr>
                                        <p:cTn id="22" dur="500" fill="hold"/>
                                        <p:tgtEl>
                                          <p:spTgt spid="3">
                                            <p:txEl>
                                              <p:pRg st="11" end="11"/>
                                            </p:txEl>
                                          </p:spTgt>
                                        </p:tgtEl>
                                        <p:attrNameLst>
                                          <p:attrName>fillcolor</p:attrName>
                                        </p:attrNameLst>
                                      </p:cBhvr>
                                      <p:to>
                                        <a:srgbClr val="000000"/>
                                      </p:to>
                                    </p:animClr>
                                    <p:set>
                                      <p:cBhvr>
                                        <p:cTn id="23" dur="500" fill="hold"/>
                                        <p:tgtEl>
                                          <p:spTgt spid="3">
                                            <p:txEl>
                                              <p:pRg st="11" end="11"/>
                                            </p:txEl>
                                          </p:spTgt>
                                        </p:tgtEl>
                                        <p:attrNameLst>
                                          <p:attrName>fill.type</p:attrName>
                                        </p:attrNameLst>
                                      </p:cBhvr>
                                      <p:to>
                                        <p:strVal val="solid"/>
                                      </p:to>
                                    </p:set>
                                    <p:set>
                                      <p:cBhvr>
                                        <p:cTn id="24" dur="500" fill="hold"/>
                                        <p:tgtEl>
                                          <p:spTgt spid="3">
                                            <p:txEl>
                                              <p:pRg st="11" end="1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tangolo 2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22" name="Rettangolo 21"/>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20" name="Rettangolo 19"/>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3</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18"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19"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0"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17" name="Rectangle 16">
            <a:hlinkClick r:id="rId19" action="ppaction://hlinksldjump"/>
          </p:cNvPr>
          <p:cNvSpPr>
            <a:spLocks/>
          </p:cNvSpPr>
          <p:nvPr>
            <p:custDataLst>
              <p:tags r:id="rId10"/>
            </p:custDataLst>
          </p:nvPr>
        </p:nvSpPr>
        <p:spPr>
          <a:xfrm>
            <a:off x="3109159" y="1285569"/>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What is IVA</a:t>
            </a:r>
          </a:p>
        </p:txBody>
      </p:sp>
      <p:sp>
        <p:nvSpPr>
          <p:cNvPr id="18" name="Rectangle 17">
            <a:hlinkClick r:id="rId21" action="ppaction://hlinksldjump"/>
          </p:cNvPr>
          <p:cNvSpPr>
            <a:spLocks/>
          </p:cNvSpPr>
          <p:nvPr>
            <p:custDataLst>
              <p:tags r:id="rId11"/>
            </p:custDataLst>
          </p:nvPr>
        </p:nvSpPr>
        <p:spPr>
          <a:xfrm>
            <a:off x="3109159"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What is the history</a:t>
            </a:r>
          </a:p>
        </p:txBody>
      </p:sp>
      <p:sp>
        <p:nvSpPr>
          <p:cNvPr id="28" name="Rectangle 27">
            <a:hlinkClick r:id="rId22" action="ppaction://hlinksldjump"/>
          </p:cNvPr>
          <p:cNvSpPr>
            <a:spLocks/>
          </p:cNvSpPr>
          <p:nvPr>
            <p:custDataLst>
              <p:tags r:id="rId12"/>
            </p:custDataLst>
          </p:nvPr>
        </p:nvSpPr>
        <p:spPr>
          <a:xfrm>
            <a:off x="3109159"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Different detection types</a:t>
            </a:r>
          </a:p>
        </p:txBody>
      </p:sp>
      <p:sp>
        <p:nvSpPr>
          <p:cNvPr id="19" name="Rectangle 18">
            <a:hlinkClick r:id="rId23" action="ppaction://hlinksldjump"/>
          </p:cNvPr>
          <p:cNvSpPr>
            <a:spLocks/>
          </p:cNvSpPr>
          <p:nvPr>
            <p:custDataLst>
              <p:tags r:id="rId13"/>
            </p:custDataLst>
          </p:nvPr>
        </p:nvSpPr>
        <p:spPr>
          <a:xfrm>
            <a:off x="3109159"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Guidelines</a:t>
            </a:r>
          </a:p>
        </p:txBody>
      </p:sp>
      <p:sp>
        <p:nvSpPr>
          <p:cNvPr id="21" name="Rectangle 20">
            <a:hlinkClick r:id="rId24" action="ppaction://hlinksldjump"/>
          </p:cNvPr>
          <p:cNvSpPr>
            <a:spLocks/>
          </p:cNvSpPr>
          <p:nvPr>
            <p:custDataLst>
              <p:tags r:id="rId14"/>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5"/>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7" name="Rettangolo 16"/>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6" name="Rettangolo 15"/>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30</a:t>
            </a:r>
            <a:endParaRPr lang="en-GB" sz="1200" dirty="0">
              <a:solidFill>
                <a:srgbClr val="999FA6"/>
              </a:solidFill>
            </a:endParaRPr>
          </a:p>
        </p:txBody>
      </p:sp>
      <p:sp>
        <p:nvSpPr>
          <p:cNvPr id="13" name="Rettangolo 1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554990" y="277437"/>
            <a:ext cx="9402536" cy="533263"/>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Forensic search</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410845" y="1492878"/>
            <a:ext cx="5441756" cy="4168140"/>
          </a:xfrm>
          <a:noFill/>
          <a:effectLst/>
          <a:extLst>
            <a:ext uri="{909E8E84-426E-40DD-AFC4-6F175D3DCCD1}">
              <a14:hiddenFill xmlns:a14="http://schemas.microsoft.com/office/drawing/2010/main">
                <a:solidFill>
                  <a:scrgbClr r="0" g="0" b="0">
                    <a:alpha val="0"/>
                  </a:sc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tabLst>
                <a:tab pos="361841" algn="l"/>
              </a:tabLst>
            </a:pPr>
            <a:r>
              <a:rPr lang="en-GB" sz="1400" dirty="0">
                <a:solidFill>
                  <a:srgbClr val="000000"/>
                </a:solidFill>
              </a:rPr>
              <a:t>E’ un metodo di ricerca di eventi nel database delle registrazioni che permette un ingente risparmio di tempo</a:t>
            </a:r>
            <a:r>
              <a:rPr lang="en-GB" sz="1400" dirty="0" smtClean="0">
                <a:solidFill>
                  <a:srgbClr val="000000"/>
                </a:solidFill>
              </a:rPr>
              <a:t>.</a:t>
            </a:r>
          </a:p>
          <a:p>
            <a:pPr algn="just">
              <a:tabLst>
                <a:tab pos="361841" algn="l"/>
              </a:tabLst>
            </a:pPr>
            <a:endParaRPr lang="en-GB" sz="1400" dirty="0">
              <a:solidFill>
                <a:srgbClr val="000000"/>
              </a:solidFill>
            </a:endParaRPr>
          </a:p>
          <a:p>
            <a:pPr lvl="2" indent="-467360" algn="just">
              <a:buFont typeface="Arial" panose="020B0604020202020204" pitchFamily="34" charset="0"/>
              <a:buChar char="•"/>
            </a:pPr>
            <a:r>
              <a:rPr lang="en-GB" dirty="0" smtClean="0">
                <a:solidFill>
                  <a:srgbClr val="000000"/>
                </a:solidFill>
              </a:rPr>
              <a:t>E’ neccessario che la telecamera registri con Silent VCA, IVA o Motion+ attivati.</a:t>
            </a:r>
            <a:endParaRPr lang="en-GB" dirty="0">
              <a:solidFill>
                <a:srgbClr val="000000"/>
              </a:solidFill>
            </a:endParaRPr>
          </a:p>
        </p:txBody>
      </p:sp>
      <p:pic>
        <p:nvPicPr>
          <p:cNvPr id="12" name="Picture 3" descr="C:\Users\bss1ein\Downloads\IVA Cover security monitor_Original_15173.jpg"/>
          <p:cNvPicPr>
            <a:picLocks noChangeAspect="1" noChangeArrowheads="1"/>
          </p:cNvPicPr>
          <p:nvPr>
            <p:custDataLst>
              <p:tags r:id="rId8"/>
            </p:custDataLst>
          </p:nvPr>
        </p:nvPicPr>
        <p:blipFill>
          <a:blip r:embed="rId13" cstate="print"/>
          <a:srcRect/>
          <a:stretch>
            <a:fillRect/>
          </a:stretch>
        </p:blipFill>
        <p:spPr bwMode="auto">
          <a:xfrm>
            <a:off x="6564654" y="1631903"/>
            <a:ext cx="4075573" cy="2615030"/>
          </a:xfrm>
          <a:prstGeom prst="rect">
            <a:avLst/>
          </a:prstGeom>
          <a:solidFill>
            <a:srgbClr val="FFFFFF"/>
          </a:solidFill>
        </p:spPr>
      </p:pic>
      <p:pic>
        <p:nvPicPr>
          <p:cNvPr id="14" name="Picture 2_" descr="http://upload.wikimedia.org/wikipedia/commons/4/48/Microsoft_Word_logo.png"/>
          <p:cNvPicPr>
            <a:picLocks noChangeAspect="1" noChangeArrowheads="1"/>
          </p:cNvPicPr>
          <p:nvPr>
            <p:custDataLst>
              <p:tags r:id="rId9"/>
            </p:custDataLst>
          </p:nvPr>
        </p:nvPicPr>
        <p:blipFill>
          <a:blip r:embed="rId14" cstate="print"/>
          <a:srcRect/>
          <a:stretch>
            <a:fillRect/>
          </a:stretch>
        </p:blipFill>
        <p:spPr bwMode="auto">
          <a:xfrm>
            <a:off x="59573" y="4168518"/>
            <a:ext cx="1465818" cy="1465818"/>
          </a:xfrm>
          <a:prstGeom prst="rect">
            <a:avLst/>
          </a:prstGeom>
          <a:solidFill>
            <a:srgbClr val="FFFFFF"/>
          </a:solidFill>
        </p:spPr>
      </p:pic>
      <p:sp>
        <p:nvSpPr>
          <p:cNvPr id="15" name="TextBox 14"/>
          <p:cNvSpPr txBox="1">
            <a:spLocks/>
          </p:cNvSpPr>
          <p:nvPr>
            <p:custDataLst>
              <p:tags r:id="rId10"/>
            </p:custDataLst>
          </p:nvPr>
        </p:nvSpPr>
        <p:spPr>
          <a:xfrm>
            <a:off x="1517545" y="5195358"/>
            <a:ext cx="2239519" cy="276928"/>
          </a:xfrm>
          <a:prstGeom prst="rect">
            <a:avLst/>
          </a:prstGeom>
          <a:solidFill>
            <a:srgbClr val="FFFFFF"/>
          </a:solidFill>
        </p:spPr>
        <p:txBody>
          <a:bodyPr wrap="square" rtlCol="0" anchor="b">
            <a:noAutofit/>
          </a:bodyPr>
          <a:lstStyle/>
          <a:p>
            <a:r>
              <a:rPr lang="en-US" sz="1200" dirty="0" smtClean="0">
                <a:solidFill>
                  <a:srgbClr val="000000"/>
                </a:solidFill>
              </a:rPr>
              <a:t>Appendice– </a:t>
            </a:r>
            <a:r>
              <a:rPr lang="en-US" sz="1200" dirty="0">
                <a:solidFill>
                  <a:srgbClr val="000000"/>
                </a:solidFill>
              </a:rPr>
              <a:t>Forensic search</a:t>
            </a:r>
          </a:p>
        </p:txBody>
      </p:sp>
    </p:spTree>
    <p:custDataLst>
      <p:tags r:id="rId1"/>
    </p:custDataLst>
    <p:extLst>
      <p:ext uri="{BB962C8B-B14F-4D97-AF65-F5344CB8AC3E}">
        <p14:creationId xmlns:p14="http://schemas.microsoft.com/office/powerpoint/2010/main" val="3276112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ttangolo 73"/>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73" name="Rettangolo 72"/>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2" name="Rettangolo 11"/>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31</a:t>
            </a:r>
            <a:endParaRPr lang="en-GB" sz="1200" dirty="0">
              <a:solidFill>
                <a:srgbClr val="999FA6"/>
              </a:solidFill>
            </a:endParaRPr>
          </a:p>
        </p:txBody>
      </p:sp>
      <p:sp>
        <p:nvSpPr>
          <p:cNvPr id="3" name="Rettangolo 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Forensic search</a:t>
            </a:r>
            <a:endParaRPr lang="en-GB" sz="2800" dirty="0">
              <a:solidFill>
                <a:srgbClr val="08427E"/>
              </a:solidFill>
            </a:endParaRPr>
          </a:p>
        </p:txBody>
      </p:sp>
      <p:grpSp>
        <p:nvGrpSpPr>
          <p:cNvPr id="75" name="Group 71"/>
          <p:cNvGrpSpPr/>
          <p:nvPr/>
        </p:nvGrpSpPr>
        <p:grpSpPr>
          <a:xfrm>
            <a:off x="660276" y="1464926"/>
            <a:ext cx="9637637" cy="3864646"/>
            <a:chOff x="516260" y="1069876"/>
            <a:chExt cx="10081120" cy="4320480"/>
          </a:xfrm>
        </p:grpSpPr>
        <p:sp>
          <p:nvSpPr>
            <p:cNvPr id="76" name="Rectangle 100_"/>
            <p:cNvSpPr>
              <a:spLocks noChangeArrowheads="1"/>
            </p:cNvSpPr>
            <p:nvPr>
              <p:custDataLst>
                <p:tags r:id="rId7"/>
              </p:custDataLst>
            </p:nvPr>
          </p:nvSpPr>
          <p:spPr bwMode="auto">
            <a:xfrm>
              <a:off x="516260" y="1069876"/>
              <a:ext cx="2160240" cy="3672408"/>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de-DE" dirty="0"/>
            </a:p>
          </p:txBody>
        </p:sp>
        <p:sp>
          <p:nvSpPr>
            <p:cNvPr id="77" name="Rectangle 100__"/>
            <p:cNvSpPr>
              <a:spLocks noChangeArrowheads="1"/>
            </p:cNvSpPr>
            <p:nvPr>
              <p:custDataLst>
                <p:tags r:id="rId8"/>
              </p:custDataLst>
            </p:nvPr>
          </p:nvSpPr>
          <p:spPr bwMode="auto">
            <a:xfrm>
              <a:off x="2892524" y="1069876"/>
              <a:ext cx="3744416" cy="3672408"/>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de-DE" dirty="0"/>
            </a:p>
          </p:txBody>
        </p:sp>
        <p:sp>
          <p:nvSpPr>
            <p:cNvPr id="78" name="Rectangle 100___"/>
            <p:cNvSpPr>
              <a:spLocks noChangeArrowheads="1"/>
            </p:cNvSpPr>
            <p:nvPr>
              <p:custDataLst>
                <p:tags r:id="rId9"/>
              </p:custDataLst>
            </p:nvPr>
          </p:nvSpPr>
          <p:spPr bwMode="auto">
            <a:xfrm>
              <a:off x="6852964" y="1069876"/>
              <a:ext cx="3744416" cy="3672408"/>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de-DE" dirty="0"/>
            </a:p>
          </p:txBody>
        </p:sp>
        <p:sp>
          <p:nvSpPr>
            <p:cNvPr id="79" name="Textplatzhalter 2__"/>
            <p:cNvSpPr txBox="1">
              <a:spLocks/>
            </p:cNvSpPr>
            <p:nvPr>
              <p:custDataLst>
                <p:tags r:id="rId10"/>
              </p:custDataLst>
            </p:nvPr>
          </p:nvSpPr>
          <p:spPr bwMode="auto">
            <a:xfrm>
              <a:off x="2892524" y="4958308"/>
              <a:ext cx="3744416" cy="432048"/>
            </a:xfrm>
            <a:prstGeom prst="rect">
              <a:avLst/>
            </a:prstGeom>
            <a:ln w="25400" cap="flat" cmpd="sng" algn="ctr">
              <a:solidFill>
                <a:schemeClr val="accent3"/>
              </a:solidFill>
              <a:prstDash val="solid"/>
              <a:miter lim="800000"/>
              <a:headEnd/>
              <a:tailEnd/>
            </a:ln>
          </p:spPr>
          <p:style>
            <a:lnRef idx="2">
              <a:schemeClr val="accent3"/>
            </a:lnRef>
            <a:fillRef idx="1">
              <a:schemeClr val="lt1"/>
            </a:fillRef>
            <a:effectRef idx="0">
              <a:schemeClr val="accent3"/>
            </a:effectRef>
            <a:fontRef idx="minor">
              <a:schemeClr val="dk1"/>
            </a:fontRef>
          </p:style>
          <p:txBody>
            <a:bodyPr vert="horz" wrap="square" lIns="72000" tIns="63500" rIns="0" bIns="0" numCol="1" anchor="t" anchorCtr="0" compatLnSpc="1">
              <a:prstTxWarp prst="textNoShape">
                <a:avLst/>
              </a:prstTxWarp>
            </a:bodyPr>
            <a:lstStyle/>
            <a:p>
              <a:pPr marL="304800" marR="0" lvl="0" indent="-304800" algn="l" defTabSz="914400" rtl="0" eaLnBrk="0" fontAlgn="base" latinLnBrk="0" hangingPunct="0">
                <a:lnSpc>
                  <a:spcPct val="111000"/>
                </a:lnSpc>
                <a:spcBef>
                  <a:spcPts val="0"/>
                </a:spcBef>
                <a:spcAft>
                  <a:spcPts val="0"/>
                </a:spcAft>
                <a:buClr>
                  <a:srgbClr val="C00000"/>
                </a:buClr>
                <a:buSzPct val="100000"/>
                <a:buFont typeface="Wingdings" pitchFamily="2" charset="2"/>
                <a:buChar char="û"/>
                <a:tabLst/>
                <a:defRPr/>
              </a:pPr>
              <a:r>
                <a:rPr lang="en-US" sz="1400" kern="0" noProof="0" dirty="0" smtClean="0">
                  <a:solidFill>
                    <a:schemeClr val="accent1"/>
                  </a:solidFill>
                </a:rPr>
                <a:t>Only search for predefined alarms</a:t>
              </a:r>
            </a:p>
            <a:p>
              <a:pPr marL="304800" marR="0" lvl="0" indent="-304800" algn="l" defTabSz="914400" rtl="0" eaLnBrk="0" fontAlgn="base" latinLnBrk="0" hangingPunct="0">
                <a:lnSpc>
                  <a:spcPct val="111000"/>
                </a:lnSpc>
                <a:spcBef>
                  <a:spcPts val="0"/>
                </a:spcBef>
                <a:spcAft>
                  <a:spcPts val="0"/>
                </a:spcAft>
                <a:buClr>
                  <a:srgbClr val="425C8F"/>
                </a:buClr>
                <a:buSzPct val="65000"/>
                <a:tabLst/>
                <a:defRPr/>
              </a:pPr>
              <a:endParaRPr kumimoji="0" lang="en-US" sz="1600" b="0" i="0" u="none" strike="noStrike" kern="0" cap="none" spc="0" normalizeH="0" baseline="0" noProof="0" dirty="0">
                <a:ln>
                  <a:noFill/>
                </a:ln>
                <a:solidFill>
                  <a:schemeClr val="dk1"/>
                </a:solidFill>
                <a:effectLst/>
                <a:uLnTx/>
                <a:uFillTx/>
                <a:latin typeface="+mn-lt"/>
                <a:ea typeface="+mn-ea"/>
                <a:cs typeface="+mn-cs"/>
              </a:endParaRPr>
            </a:p>
          </p:txBody>
        </p:sp>
        <p:sp>
          <p:nvSpPr>
            <p:cNvPr id="80" name="Textplatzhalter 2____"/>
            <p:cNvSpPr txBox="1">
              <a:spLocks/>
            </p:cNvSpPr>
            <p:nvPr>
              <p:custDataLst>
                <p:tags r:id="rId11"/>
              </p:custDataLst>
            </p:nvPr>
          </p:nvSpPr>
          <p:spPr bwMode="auto">
            <a:xfrm>
              <a:off x="6852964" y="4958308"/>
              <a:ext cx="3744416" cy="432048"/>
            </a:xfrm>
            <a:prstGeom prst="rect">
              <a:avLst/>
            </a:prstGeom>
            <a:ln w="25400" cap="flat" cmpd="sng" algn="ctr">
              <a:solidFill>
                <a:schemeClr val="accent3"/>
              </a:solidFill>
              <a:prstDash val="solid"/>
              <a:miter lim="800000"/>
              <a:headEnd/>
              <a:tailEnd/>
            </a:ln>
          </p:spPr>
          <p:style>
            <a:lnRef idx="2">
              <a:schemeClr val="accent3"/>
            </a:lnRef>
            <a:fillRef idx="1">
              <a:schemeClr val="lt1"/>
            </a:fillRef>
            <a:effectRef idx="0">
              <a:schemeClr val="accent3"/>
            </a:effectRef>
            <a:fontRef idx="minor">
              <a:schemeClr val="dk1"/>
            </a:fontRef>
          </p:style>
          <p:txBody>
            <a:bodyPr vert="horz" wrap="square" lIns="72000" tIns="63500" rIns="0" bIns="0" numCol="1" anchor="t" anchorCtr="0" compatLnSpc="1">
              <a:prstTxWarp prst="textNoShape">
                <a:avLst/>
              </a:prstTxWarp>
            </a:bodyPr>
            <a:lstStyle/>
            <a:p>
              <a:pPr marL="304800" lvl="0" indent="-304800" eaLnBrk="0" hangingPunct="0">
                <a:lnSpc>
                  <a:spcPct val="111000"/>
                </a:lnSpc>
                <a:spcBef>
                  <a:spcPts val="0"/>
                </a:spcBef>
                <a:spcAft>
                  <a:spcPts val="0"/>
                </a:spcAft>
                <a:buClr>
                  <a:srgbClr val="00B050"/>
                </a:buClr>
                <a:buSzPct val="100000"/>
                <a:buFont typeface="Wingdings" pitchFamily="2" charset="2"/>
                <a:buChar char="ü"/>
                <a:defRPr/>
              </a:pPr>
              <a:r>
                <a:rPr lang="en-US" sz="1400" kern="0" dirty="0" smtClean="0">
                  <a:solidFill>
                    <a:schemeClr val="accent1"/>
                  </a:solidFill>
                </a:rPr>
                <a:t>Change the rules whenever you like</a:t>
              </a:r>
            </a:p>
            <a:p>
              <a:pPr marL="304800" marR="0" lvl="0" indent="-304800" algn="l" defTabSz="914400" rtl="0" eaLnBrk="0" fontAlgn="base" latinLnBrk="0" hangingPunct="0">
                <a:lnSpc>
                  <a:spcPct val="111000"/>
                </a:lnSpc>
                <a:spcBef>
                  <a:spcPts val="0"/>
                </a:spcBef>
                <a:spcAft>
                  <a:spcPts val="0"/>
                </a:spcAft>
                <a:buClr>
                  <a:srgbClr val="425C8F"/>
                </a:buClr>
                <a:buSzPct val="65000"/>
                <a:tabLst/>
                <a:defRPr/>
              </a:pPr>
              <a:endParaRPr kumimoji="0" lang="en-US" sz="1600" b="0" i="0" u="none" strike="noStrike" kern="0" cap="none" spc="0" normalizeH="0" baseline="0" noProof="0" dirty="0">
                <a:ln>
                  <a:noFill/>
                </a:ln>
                <a:solidFill>
                  <a:schemeClr val="dk1"/>
                </a:solidFill>
                <a:effectLst/>
                <a:uLnTx/>
                <a:uFillTx/>
                <a:latin typeface="+mn-lt"/>
                <a:ea typeface="+mn-ea"/>
                <a:cs typeface="+mn-cs"/>
              </a:endParaRPr>
            </a:p>
          </p:txBody>
        </p:sp>
        <p:sp>
          <p:nvSpPr>
            <p:cNvPr id="81" name="Text Box 40"/>
            <p:cNvSpPr txBox="1">
              <a:spLocks noChangeArrowheads="1"/>
            </p:cNvSpPr>
            <p:nvPr>
              <p:custDataLst>
                <p:tags r:id="rId12"/>
              </p:custDataLst>
            </p:nvPr>
          </p:nvSpPr>
          <p:spPr bwMode="auto">
            <a:xfrm>
              <a:off x="2892524" y="1069876"/>
              <a:ext cx="3744416" cy="1077218"/>
            </a:xfrm>
            <a:prstGeom prst="rect">
              <a:avLst/>
            </a:prstGeom>
            <a:noFill/>
            <a:ln w="9525">
              <a:noFill/>
              <a:miter lim="800000"/>
              <a:headEnd/>
              <a:tailEnd/>
            </a:ln>
          </p:spPr>
          <p:txBody>
            <a:bodyPr wrap="square">
              <a:spAutoFit/>
            </a:bodyPr>
            <a:lstStyle/>
            <a:p>
              <a:pPr algn="ctr">
                <a:spcBef>
                  <a:spcPct val="50000"/>
                </a:spcBef>
              </a:pPr>
              <a:r>
                <a:rPr lang="en-US" sz="1400" b="1" dirty="0" smtClean="0">
                  <a:solidFill>
                    <a:schemeClr val="bg1"/>
                  </a:solidFill>
                </a:rPr>
                <a:t>Alarm Search</a:t>
              </a:r>
            </a:p>
            <a:p>
              <a:pPr algn="ctr">
                <a:spcBef>
                  <a:spcPct val="50000"/>
                </a:spcBef>
              </a:pPr>
              <a:r>
                <a:rPr lang="en-US" sz="1400" dirty="0" smtClean="0">
                  <a:solidFill>
                    <a:schemeClr val="bg1"/>
                  </a:solidFill>
                </a:rPr>
                <a:t>Record alarms</a:t>
              </a:r>
            </a:p>
            <a:p>
              <a:pPr algn="ctr">
                <a:spcBef>
                  <a:spcPct val="50000"/>
                </a:spcBef>
              </a:pPr>
              <a:r>
                <a:rPr lang="en-US" sz="1400" dirty="0" smtClean="0">
                  <a:solidFill>
                    <a:schemeClr val="bg1"/>
                  </a:solidFill>
                </a:rPr>
                <a:t>Search through recorded alarms</a:t>
              </a:r>
            </a:p>
          </p:txBody>
        </p:sp>
        <p:sp>
          <p:nvSpPr>
            <p:cNvPr id="82" name="Text Box 40_"/>
            <p:cNvSpPr txBox="1">
              <a:spLocks noChangeArrowheads="1"/>
            </p:cNvSpPr>
            <p:nvPr>
              <p:custDataLst>
                <p:tags r:id="rId13"/>
              </p:custDataLst>
            </p:nvPr>
          </p:nvSpPr>
          <p:spPr bwMode="auto">
            <a:xfrm>
              <a:off x="6852964" y="1069876"/>
              <a:ext cx="3744416" cy="1692771"/>
            </a:xfrm>
            <a:prstGeom prst="rect">
              <a:avLst/>
            </a:prstGeom>
            <a:noFill/>
            <a:ln w="9525">
              <a:noFill/>
              <a:miter lim="800000"/>
              <a:headEnd/>
              <a:tailEnd/>
            </a:ln>
          </p:spPr>
          <p:txBody>
            <a:bodyPr wrap="square">
              <a:spAutoFit/>
            </a:bodyPr>
            <a:lstStyle/>
            <a:p>
              <a:pPr algn="ctr">
                <a:spcBef>
                  <a:spcPct val="50000"/>
                </a:spcBef>
              </a:pPr>
              <a:r>
                <a:rPr lang="en-US" sz="1400" b="1" dirty="0" smtClean="0">
                  <a:solidFill>
                    <a:schemeClr val="bg1"/>
                  </a:solidFill>
                </a:rPr>
                <a:t>Forensic Search</a:t>
              </a:r>
            </a:p>
            <a:p>
              <a:pPr algn="ctr">
                <a:spcBef>
                  <a:spcPct val="50000"/>
                </a:spcBef>
              </a:pPr>
              <a:r>
                <a:rPr lang="en-US" sz="1400" dirty="0" smtClean="0">
                  <a:solidFill>
                    <a:schemeClr val="bg1"/>
                  </a:solidFill>
                </a:rPr>
                <a:t>Record metadata</a:t>
              </a:r>
            </a:p>
            <a:p>
              <a:pPr algn="ctr">
                <a:spcBef>
                  <a:spcPct val="50000"/>
                </a:spcBef>
              </a:pPr>
              <a:r>
                <a:rPr lang="en-US" sz="1400" dirty="0" smtClean="0">
                  <a:solidFill>
                    <a:schemeClr val="bg1"/>
                  </a:solidFill>
                </a:rPr>
                <a:t>Search with new criteria </a:t>
              </a:r>
              <a:br>
                <a:rPr lang="en-US" sz="1400" dirty="0" smtClean="0">
                  <a:solidFill>
                    <a:schemeClr val="bg1"/>
                  </a:solidFill>
                </a:rPr>
              </a:br>
              <a:r>
                <a:rPr lang="en-US" sz="1400" dirty="0" smtClean="0">
                  <a:solidFill>
                    <a:schemeClr val="bg1"/>
                  </a:solidFill>
                </a:rPr>
                <a:t>by re-evaluating meta</a:t>
              </a:r>
            </a:p>
            <a:p>
              <a:pPr algn="ctr">
                <a:spcBef>
                  <a:spcPct val="50000"/>
                </a:spcBef>
              </a:pPr>
              <a:endParaRPr lang="en-US" sz="1400" b="1" dirty="0">
                <a:solidFill>
                  <a:schemeClr val="bg1"/>
                </a:solidFill>
              </a:endParaRPr>
            </a:p>
          </p:txBody>
        </p:sp>
        <p:grpSp>
          <p:nvGrpSpPr>
            <p:cNvPr id="83" name="Gruppieren 42"/>
            <p:cNvGrpSpPr/>
            <p:nvPr/>
          </p:nvGrpSpPr>
          <p:grpSpPr>
            <a:xfrm>
              <a:off x="660276" y="2438026"/>
              <a:ext cx="1800200" cy="1224137"/>
              <a:chOff x="660276" y="2149996"/>
              <a:chExt cx="2160240" cy="1584177"/>
            </a:xfrm>
          </p:grpSpPr>
          <p:sp>
            <p:nvSpPr>
              <p:cNvPr id="129" name="Rectangle 64_"/>
              <p:cNvSpPr>
                <a:spLocks noChangeArrowheads="1"/>
              </p:cNvSpPr>
              <p:nvPr>
                <p:custDataLst>
                  <p:tags r:id="rId56"/>
                </p:custDataLst>
              </p:nvPr>
            </p:nvSpPr>
            <p:spPr bwMode="auto">
              <a:xfrm>
                <a:off x="660276" y="2149996"/>
                <a:ext cx="2160240" cy="1584176"/>
              </a:xfrm>
              <a:prstGeom prst="rect">
                <a:avLst/>
              </a:prstGeom>
              <a:solidFill>
                <a:schemeClr val="bg1"/>
              </a:solidFill>
              <a:ln w="25400">
                <a:solidFill>
                  <a:schemeClr val="tx1"/>
                </a:solidFill>
                <a:miter lim="800000"/>
                <a:headEnd/>
                <a:tailEnd/>
              </a:ln>
            </p:spPr>
            <p:txBody>
              <a:bodyPr wrap="none" anchor="ctr"/>
              <a:lstStyle/>
              <a:p>
                <a:endParaRPr lang="de-DE" dirty="0"/>
              </a:p>
            </p:txBody>
          </p:sp>
          <p:sp>
            <p:nvSpPr>
              <p:cNvPr id="130" name="Freeform 65_"/>
              <p:cNvSpPr>
                <a:spLocks/>
              </p:cNvSpPr>
              <p:nvPr>
                <p:custDataLst>
                  <p:tags r:id="rId57"/>
                </p:custDataLst>
              </p:nvPr>
            </p:nvSpPr>
            <p:spPr bwMode="auto">
              <a:xfrm>
                <a:off x="979879" y="2694557"/>
                <a:ext cx="196976" cy="478126"/>
              </a:xfrm>
              <a:custGeom>
                <a:avLst/>
                <a:gdLst>
                  <a:gd name="T0" fmla="*/ 2147483647 w 332"/>
                  <a:gd name="T1" fmla="*/ 0 h 1120"/>
                  <a:gd name="T2" fmla="*/ 2147483647 w 332"/>
                  <a:gd name="T3" fmla="*/ 2147483647 h 1120"/>
                  <a:gd name="T4" fmla="*/ 2147483647 w 332"/>
                  <a:gd name="T5" fmla="*/ 2147483647 h 1120"/>
                  <a:gd name="T6" fmla="*/ 2147483647 w 332"/>
                  <a:gd name="T7" fmla="*/ 2147483647 h 1120"/>
                  <a:gd name="T8" fmla="*/ 2147483647 w 332"/>
                  <a:gd name="T9" fmla="*/ 2147483647 h 1120"/>
                  <a:gd name="T10" fmla="*/ 2147483647 w 332"/>
                  <a:gd name="T11" fmla="*/ 2147483647 h 1120"/>
                  <a:gd name="T12" fmla="*/ 2147483647 w 332"/>
                  <a:gd name="T13" fmla="*/ 2147483647 h 1120"/>
                  <a:gd name="T14" fmla="*/ 2147483647 w 332"/>
                  <a:gd name="T15" fmla="*/ 2147483647 h 1120"/>
                  <a:gd name="T16" fmla="*/ 2147483647 w 332"/>
                  <a:gd name="T17" fmla="*/ 2147483647 h 1120"/>
                  <a:gd name="T18" fmla="*/ 0 w 332"/>
                  <a:gd name="T19" fmla="*/ 2147483647 h 1120"/>
                  <a:gd name="T20" fmla="*/ 2147483647 w 332"/>
                  <a:gd name="T21" fmla="*/ 2147483647 h 1120"/>
                  <a:gd name="T22" fmla="*/ 2147483647 w 332"/>
                  <a:gd name="T23" fmla="*/ 2147483647 h 1120"/>
                  <a:gd name="T24" fmla="*/ 2147483647 w 332"/>
                  <a:gd name="T25" fmla="*/ 2147483647 h 1120"/>
                  <a:gd name="T26" fmla="*/ 2147483647 w 332"/>
                  <a:gd name="T27" fmla="*/ 2147483647 h 1120"/>
                  <a:gd name="T28" fmla="*/ 2147483647 w 332"/>
                  <a:gd name="T29" fmla="*/ 2147483647 h 1120"/>
                  <a:gd name="T30" fmla="*/ 2147483647 w 332"/>
                  <a:gd name="T31" fmla="*/ 2147483647 h 1120"/>
                  <a:gd name="T32" fmla="*/ 2147483647 w 332"/>
                  <a:gd name="T33" fmla="*/ 2147483647 h 1120"/>
                  <a:gd name="T34" fmla="*/ 2147483647 w 332"/>
                  <a:gd name="T35" fmla="*/ 2147483647 h 1120"/>
                  <a:gd name="T36" fmla="*/ 2147483647 w 332"/>
                  <a:gd name="T37" fmla="*/ 2147483647 h 1120"/>
                  <a:gd name="T38" fmla="*/ 2147483647 w 332"/>
                  <a:gd name="T39" fmla="*/ 2147483647 h 1120"/>
                  <a:gd name="T40" fmla="*/ 2147483647 w 332"/>
                  <a:gd name="T41" fmla="*/ 2147483647 h 1120"/>
                  <a:gd name="T42" fmla="*/ 2147483647 w 332"/>
                  <a:gd name="T43" fmla="*/ 2147483647 h 1120"/>
                  <a:gd name="T44" fmla="*/ 2147483647 w 332"/>
                  <a:gd name="T45" fmla="*/ 2147483647 h 1120"/>
                  <a:gd name="T46" fmla="*/ 2147483647 w 332"/>
                  <a:gd name="T47" fmla="*/ 2147483647 h 1120"/>
                  <a:gd name="T48" fmla="*/ 2147483647 w 332"/>
                  <a:gd name="T49" fmla="*/ 2147483647 h 1120"/>
                  <a:gd name="T50" fmla="*/ 2147483647 w 332"/>
                  <a:gd name="T51" fmla="*/ 2147483647 h 1120"/>
                  <a:gd name="T52" fmla="*/ 2147483647 w 332"/>
                  <a:gd name="T53" fmla="*/ 2147483647 h 1120"/>
                  <a:gd name="T54" fmla="*/ 2147483647 w 332"/>
                  <a:gd name="T55" fmla="*/ 2147483647 h 1120"/>
                  <a:gd name="T56" fmla="*/ 2147483647 w 332"/>
                  <a:gd name="T57" fmla="*/ 2147483647 h 1120"/>
                  <a:gd name="T58" fmla="*/ 2147483647 w 332"/>
                  <a:gd name="T59" fmla="*/ 2147483647 h 1120"/>
                  <a:gd name="T60" fmla="*/ 2147483647 w 332"/>
                  <a:gd name="T61" fmla="*/ 2147483647 h 1120"/>
                  <a:gd name="T62" fmla="*/ 2147483647 w 332"/>
                  <a:gd name="T63" fmla="*/ 0 h 1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2"/>
                  <a:gd name="T97" fmla="*/ 0 h 1120"/>
                  <a:gd name="T98" fmla="*/ 332 w 332"/>
                  <a:gd name="T99" fmla="*/ 1120 h 1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2" h="1120">
                    <a:moveTo>
                      <a:pt x="163" y="0"/>
                    </a:moveTo>
                    <a:lnTo>
                      <a:pt x="125" y="11"/>
                    </a:lnTo>
                    <a:lnTo>
                      <a:pt x="109" y="60"/>
                    </a:lnTo>
                    <a:lnTo>
                      <a:pt x="131" y="103"/>
                    </a:lnTo>
                    <a:lnTo>
                      <a:pt x="125" y="141"/>
                    </a:lnTo>
                    <a:lnTo>
                      <a:pt x="65" y="169"/>
                    </a:lnTo>
                    <a:lnTo>
                      <a:pt x="22" y="239"/>
                    </a:lnTo>
                    <a:lnTo>
                      <a:pt x="6" y="337"/>
                    </a:lnTo>
                    <a:lnTo>
                      <a:pt x="6" y="467"/>
                    </a:lnTo>
                    <a:lnTo>
                      <a:pt x="0" y="549"/>
                    </a:lnTo>
                    <a:lnTo>
                      <a:pt x="22" y="587"/>
                    </a:lnTo>
                    <a:lnTo>
                      <a:pt x="49" y="631"/>
                    </a:lnTo>
                    <a:lnTo>
                      <a:pt x="71" y="723"/>
                    </a:lnTo>
                    <a:lnTo>
                      <a:pt x="87" y="935"/>
                    </a:lnTo>
                    <a:lnTo>
                      <a:pt x="76" y="1065"/>
                    </a:lnTo>
                    <a:lnTo>
                      <a:pt x="71" y="1120"/>
                    </a:lnTo>
                    <a:lnTo>
                      <a:pt x="120" y="1120"/>
                    </a:lnTo>
                    <a:lnTo>
                      <a:pt x="261" y="1109"/>
                    </a:lnTo>
                    <a:lnTo>
                      <a:pt x="267" y="1076"/>
                    </a:lnTo>
                    <a:lnTo>
                      <a:pt x="245" y="978"/>
                    </a:lnTo>
                    <a:lnTo>
                      <a:pt x="250" y="679"/>
                    </a:lnTo>
                    <a:lnTo>
                      <a:pt x="277" y="625"/>
                    </a:lnTo>
                    <a:lnTo>
                      <a:pt x="321" y="598"/>
                    </a:lnTo>
                    <a:lnTo>
                      <a:pt x="332" y="533"/>
                    </a:lnTo>
                    <a:lnTo>
                      <a:pt x="315" y="337"/>
                    </a:lnTo>
                    <a:lnTo>
                      <a:pt x="299" y="212"/>
                    </a:lnTo>
                    <a:lnTo>
                      <a:pt x="272" y="179"/>
                    </a:lnTo>
                    <a:lnTo>
                      <a:pt x="223" y="147"/>
                    </a:lnTo>
                    <a:lnTo>
                      <a:pt x="196" y="125"/>
                    </a:lnTo>
                    <a:lnTo>
                      <a:pt x="212" y="98"/>
                    </a:lnTo>
                    <a:lnTo>
                      <a:pt x="212" y="38"/>
                    </a:lnTo>
                    <a:lnTo>
                      <a:pt x="163" y="0"/>
                    </a:lnTo>
                    <a:close/>
                  </a:path>
                </a:pathLst>
              </a:custGeom>
              <a:solidFill>
                <a:schemeClr val="tx1"/>
              </a:solidFill>
              <a:ln w="28575" cmpd="sng">
                <a:solidFill>
                  <a:schemeClr val="tx1"/>
                </a:solidFill>
                <a:round/>
                <a:headEnd/>
                <a:tailEnd/>
              </a:ln>
            </p:spPr>
            <p:txBody>
              <a:bodyPr/>
              <a:lstStyle/>
              <a:p>
                <a:endParaRPr lang="en-US" dirty="0"/>
              </a:p>
            </p:txBody>
          </p:sp>
          <p:sp>
            <p:nvSpPr>
              <p:cNvPr id="131" name="Rectangle 67_"/>
              <p:cNvSpPr>
                <a:spLocks noChangeArrowheads="1"/>
              </p:cNvSpPr>
              <p:nvPr>
                <p:custDataLst>
                  <p:tags r:id="rId58"/>
                </p:custDataLst>
              </p:nvPr>
            </p:nvSpPr>
            <p:spPr bwMode="auto">
              <a:xfrm>
                <a:off x="982044" y="2694557"/>
                <a:ext cx="194811" cy="495055"/>
              </a:xfrm>
              <a:prstGeom prst="rect">
                <a:avLst/>
              </a:prstGeom>
              <a:noFill/>
              <a:ln w="19050">
                <a:solidFill>
                  <a:srgbClr val="FF0000"/>
                </a:solidFill>
                <a:miter lim="800000"/>
                <a:headEnd/>
                <a:tailEnd/>
              </a:ln>
            </p:spPr>
            <p:txBody>
              <a:bodyPr wrap="none" anchor="ctr"/>
              <a:lstStyle/>
              <a:p>
                <a:endParaRPr lang="de-DE" dirty="0"/>
              </a:p>
            </p:txBody>
          </p:sp>
          <p:sp>
            <p:nvSpPr>
              <p:cNvPr id="132" name="Freeform 78_"/>
              <p:cNvSpPr>
                <a:spLocks/>
              </p:cNvSpPr>
              <p:nvPr>
                <p:custDataLst>
                  <p:tags r:id="rId59"/>
                </p:custDataLst>
              </p:nvPr>
            </p:nvSpPr>
            <p:spPr bwMode="auto">
              <a:xfrm>
                <a:off x="1129893" y="3090601"/>
                <a:ext cx="1267967" cy="643572"/>
              </a:xfrm>
              <a:custGeom>
                <a:avLst/>
                <a:gdLst>
                  <a:gd name="T0" fmla="*/ 0 w 454"/>
                  <a:gd name="T1" fmla="*/ 2147483647 h 52"/>
                  <a:gd name="T2" fmla="*/ 2147483647 w 454"/>
                  <a:gd name="T3" fmla="*/ 2147483647 h 52"/>
                  <a:gd name="T4" fmla="*/ 2147483647 w 454"/>
                  <a:gd name="T5" fmla="*/ 2147483647 h 52"/>
                  <a:gd name="T6" fmla="*/ 2147483647 w 454"/>
                  <a:gd name="T7" fmla="*/ 2147483647 h 52"/>
                  <a:gd name="T8" fmla="*/ 2147483647 w 454"/>
                  <a:gd name="T9" fmla="*/ 2147483647 h 52"/>
                  <a:gd name="T10" fmla="*/ 0 60000 65536"/>
                  <a:gd name="T11" fmla="*/ 0 60000 65536"/>
                  <a:gd name="T12" fmla="*/ 0 60000 65536"/>
                  <a:gd name="T13" fmla="*/ 0 60000 65536"/>
                  <a:gd name="T14" fmla="*/ 0 60000 65536"/>
                  <a:gd name="T15" fmla="*/ 0 w 454"/>
                  <a:gd name="T16" fmla="*/ 0 h 52"/>
                  <a:gd name="T17" fmla="*/ 454 w 454"/>
                  <a:gd name="T18" fmla="*/ 52 h 52"/>
                </a:gdLst>
                <a:ahLst/>
                <a:cxnLst>
                  <a:cxn ang="T10">
                    <a:pos x="T0" y="T1"/>
                  </a:cxn>
                  <a:cxn ang="T11">
                    <a:pos x="T2" y="T3"/>
                  </a:cxn>
                  <a:cxn ang="T12">
                    <a:pos x="T4" y="T5"/>
                  </a:cxn>
                  <a:cxn ang="T13">
                    <a:pos x="T6" y="T7"/>
                  </a:cxn>
                  <a:cxn ang="T14">
                    <a:pos x="T8" y="T9"/>
                  </a:cxn>
                </a:cxnLst>
                <a:rect l="T15" t="T16" r="T17" b="T18"/>
                <a:pathLst>
                  <a:path w="454" h="52">
                    <a:moveTo>
                      <a:pt x="0" y="7"/>
                    </a:moveTo>
                    <a:cubicBezTo>
                      <a:pt x="30" y="7"/>
                      <a:pt x="61" y="7"/>
                      <a:pt x="91" y="7"/>
                    </a:cubicBezTo>
                    <a:cubicBezTo>
                      <a:pt x="121" y="7"/>
                      <a:pt x="144" y="7"/>
                      <a:pt x="182" y="7"/>
                    </a:cubicBezTo>
                    <a:cubicBezTo>
                      <a:pt x="220" y="7"/>
                      <a:pt x="273" y="0"/>
                      <a:pt x="318" y="7"/>
                    </a:cubicBezTo>
                    <a:cubicBezTo>
                      <a:pt x="363" y="14"/>
                      <a:pt x="431" y="45"/>
                      <a:pt x="454" y="52"/>
                    </a:cubicBezTo>
                  </a:path>
                </a:pathLst>
              </a:custGeom>
              <a:noFill/>
              <a:ln w="19050">
                <a:solidFill>
                  <a:srgbClr val="FF0000"/>
                </a:solidFill>
                <a:round/>
                <a:headEnd/>
                <a:tailEnd/>
              </a:ln>
            </p:spPr>
            <p:txBody>
              <a:bodyPr/>
              <a:lstStyle/>
              <a:p>
                <a:endParaRPr lang="en-US" dirty="0"/>
              </a:p>
            </p:txBody>
          </p:sp>
          <p:sp>
            <p:nvSpPr>
              <p:cNvPr id="133" name="Rechteck 21"/>
              <p:cNvSpPr/>
              <p:nvPr>
                <p:custDataLst>
                  <p:tags r:id="rId60"/>
                </p:custDataLst>
              </p:nvPr>
            </p:nvSpPr>
            <p:spPr>
              <a:xfrm>
                <a:off x="707238" y="2199502"/>
                <a:ext cx="704426" cy="1485165"/>
              </a:xfrm>
              <a:prstGeom prst="rect">
                <a:avLst/>
              </a:prstGeom>
              <a:solidFill>
                <a:srgbClr val="C00000">
                  <a:alpha val="5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Textfeld 23"/>
              <p:cNvSpPr txBox="1"/>
              <p:nvPr>
                <p:custDataLst>
                  <p:tags r:id="rId61"/>
                </p:custDataLst>
              </p:nvPr>
            </p:nvSpPr>
            <p:spPr>
              <a:xfrm>
                <a:off x="707238" y="2199502"/>
                <a:ext cx="657464" cy="278810"/>
              </a:xfrm>
              <a:prstGeom prst="rect">
                <a:avLst/>
              </a:prstGeom>
              <a:noFill/>
            </p:spPr>
            <p:txBody>
              <a:bodyPr wrap="square" rtlCol="0">
                <a:spAutoFit/>
              </a:bodyPr>
              <a:lstStyle/>
              <a:p>
                <a:r>
                  <a:rPr lang="en-US" sz="800" b="1" dirty="0" smtClean="0">
                    <a:solidFill>
                      <a:schemeClr val="accent1"/>
                    </a:solidFill>
                  </a:rPr>
                  <a:t>Alarm!</a:t>
                </a:r>
                <a:endParaRPr lang="en-US" sz="800" b="1" dirty="0">
                  <a:solidFill>
                    <a:schemeClr val="accent1"/>
                  </a:solidFill>
                </a:endParaRPr>
              </a:p>
            </p:txBody>
          </p:sp>
        </p:grpSp>
        <p:sp>
          <p:nvSpPr>
            <p:cNvPr id="84" name="Rectangle 64_0"/>
            <p:cNvSpPr>
              <a:spLocks noChangeArrowheads="1"/>
            </p:cNvSpPr>
            <p:nvPr>
              <p:custDataLst>
                <p:tags r:id="rId14"/>
              </p:custDataLst>
            </p:nvPr>
          </p:nvSpPr>
          <p:spPr bwMode="auto">
            <a:xfrm>
              <a:off x="2964532" y="2438027"/>
              <a:ext cx="1800200" cy="1224136"/>
            </a:xfrm>
            <a:prstGeom prst="rect">
              <a:avLst/>
            </a:prstGeom>
            <a:solidFill>
              <a:schemeClr val="bg1"/>
            </a:solidFill>
            <a:ln w="25400">
              <a:solidFill>
                <a:schemeClr val="tx1"/>
              </a:solidFill>
              <a:miter lim="800000"/>
              <a:headEnd/>
              <a:tailEnd/>
            </a:ln>
          </p:spPr>
          <p:txBody>
            <a:bodyPr wrap="none" anchor="ctr"/>
            <a:lstStyle/>
            <a:p>
              <a:endParaRPr lang="de-DE" dirty="0"/>
            </a:p>
          </p:txBody>
        </p:sp>
        <p:sp>
          <p:nvSpPr>
            <p:cNvPr id="85" name="Freeform 65_0"/>
            <p:cNvSpPr>
              <a:spLocks/>
            </p:cNvSpPr>
            <p:nvPr>
              <p:custDataLst>
                <p:tags r:id="rId15"/>
              </p:custDataLst>
            </p:nvPr>
          </p:nvSpPr>
          <p:spPr bwMode="auto">
            <a:xfrm>
              <a:off x="3230868" y="2858824"/>
              <a:ext cx="164147" cy="369461"/>
            </a:xfrm>
            <a:custGeom>
              <a:avLst/>
              <a:gdLst>
                <a:gd name="T0" fmla="*/ 2147483647 w 332"/>
                <a:gd name="T1" fmla="*/ 0 h 1120"/>
                <a:gd name="T2" fmla="*/ 2147483647 w 332"/>
                <a:gd name="T3" fmla="*/ 2147483647 h 1120"/>
                <a:gd name="T4" fmla="*/ 2147483647 w 332"/>
                <a:gd name="T5" fmla="*/ 2147483647 h 1120"/>
                <a:gd name="T6" fmla="*/ 2147483647 w 332"/>
                <a:gd name="T7" fmla="*/ 2147483647 h 1120"/>
                <a:gd name="T8" fmla="*/ 2147483647 w 332"/>
                <a:gd name="T9" fmla="*/ 2147483647 h 1120"/>
                <a:gd name="T10" fmla="*/ 2147483647 w 332"/>
                <a:gd name="T11" fmla="*/ 2147483647 h 1120"/>
                <a:gd name="T12" fmla="*/ 2147483647 w 332"/>
                <a:gd name="T13" fmla="*/ 2147483647 h 1120"/>
                <a:gd name="T14" fmla="*/ 2147483647 w 332"/>
                <a:gd name="T15" fmla="*/ 2147483647 h 1120"/>
                <a:gd name="T16" fmla="*/ 2147483647 w 332"/>
                <a:gd name="T17" fmla="*/ 2147483647 h 1120"/>
                <a:gd name="T18" fmla="*/ 0 w 332"/>
                <a:gd name="T19" fmla="*/ 2147483647 h 1120"/>
                <a:gd name="T20" fmla="*/ 2147483647 w 332"/>
                <a:gd name="T21" fmla="*/ 2147483647 h 1120"/>
                <a:gd name="T22" fmla="*/ 2147483647 w 332"/>
                <a:gd name="T23" fmla="*/ 2147483647 h 1120"/>
                <a:gd name="T24" fmla="*/ 2147483647 w 332"/>
                <a:gd name="T25" fmla="*/ 2147483647 h 1120"/>
                <a:gd name="T26" fmla="*/ 2147483647 w 332"/>
                <a:gd name="T27" fmla="*/ 2147483647 h 1120"/>
                <a:gd name="T28" fmla="*/ 2147483647 w 332"/>
                <a:gd name="T29" fmla="*/ 2147483647 h 1120"/>
                <a:gd name="T30" fmla="*/ 2147483647 w 332"/>
                <a:gd name="T31" fmla="*/ 2147483647 h 1120"/>
                <a:gd name="T32" fmla="*/ 2147483647 w 332"/>
                <a:gd name="T33" fmla="*/ 2147483647 h 1120"/>
                <a:gd name="T34" fmla="*/ 2147483647 w 332"/>
                <a:gd name="T35" fmla="*/ 2147483647 h 1120"/>
                <a:gd name="T36" fmla="*/ 2147483647 w 332"/>
                <a:gd name="T37" fmla="*/ 2147483647 h 1120"/>
                <a:gd name="T38" fmla="*/ 2147483647 w 332"/>
                <a:gd name="T39" fmla="*/ 2147483647 h 1120"/>
                <a:gd name="T40" fmla="*/ 2147483647 w 332"/>
                <a:gd name="T41" fmla="*/ 2147483647 h 1120"/>
                <a:gd name="T42" fmla="*/ 2147483647 w 332"/>
                <a:gd name="T43" fmla="*/ 2147483647 h 1120"/>
                <a:gd name="T44" fmla="*/ 2147483647 w 332"/>
                <a:gd name="T45" fmla="*/ 2147483647 h 1120"/>
                <a:gd name="T46" fmla="*/ 2147483647 w 332"/>
                <a:gd name="T47" fmla="*/ 2147483647 h 1120"/>
                <a:gd name="T48" fmla="*/ 2147483647 w 332"/>
                <a:gd name="T49" fmla="*/ 2147483647 h 1120"/>
                <a:gd name="T50" fmla="*/ 2147483647 w 332"/>
                <a:gd name="T51" fmla="*/ 2147483647 h 1120"/>
                <a:gd name="T52" fmla="*/ 2147483647 w 332"/>
                <a:gd name="T53" fmla="*/ 2147483647 h 1120"/>
                <a:gd name="T54" fmla="*/ 2147483647 w 332"/>
                <a:gd name="T55" fmla="*/ 2147483647 h 1120"/>
                <a:gd name="T56" fmla="*/ 2147483647 w 332"/>
                <a:gd name="T57" fmla="*/ 2147483647 h 1120"/>
                <a:gd name="T58" fmla="*/ 2147483647 w 332"/>
                <a:gd name="T59" fmla="*/ 2147483647 h 1120"/>
                <a:gd name="T60" fmla="*/ 2147483647 w 332"/>
                <a:gd name="T61" fmla="*/ 2147483647 h 1120"/>
                <a:gd name="T62" fmla="*/ 2147483647 w 332"/>
                <a:gd name="T63" fmla="*/ 0 h 1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2"/>
                <a:gd name="T97" fmla="*/ 0 h 1120"/>
                <a:gd name="T98" fmla="*/ 332 w 332"/>
                <a:gd name="T99" fmla="*/ 1120 h 1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2" h="1120">
                  <a:moveTo>
                    <a:pt x="163" y="0"/>
                  </a:moveTo>
                  <a:lnTo>
                    <a:pt x="125" y="11"/>
                  </a:lnTo>
                  <a:lnTo>
                    <a:pt x="109" y="60"/>
                  </a:lnTo>
                  <a:lnTo>
                    <a:pt x="131" y="103"/>
                  </a:lnTo>
                  <a:lnTo>
                    <a:pt x="125" y="141"/>
                  </a:lnTo>
                  <a:lnTo>
                    <a:pt x="65" y="169"/>
                  </a:lnTo>
                  <a:lnTo>
                    <a:pt x="22" y="239"/>
                  </a:lnTo>
                  <a:lnTo>
                    <a:pt x="6" y="337"/>
                  </a:lnTo>
                  <a:lnTo>
                    <a:pt x="6" y="467"/>
                  </a:lnTo>
                  <a:lnTo>
                    <a:pt x="0" y="549"/>
                  </a:lnTo>
                  <a:lnTo>
                    <a:pt x="22" y="587"/>
                  </a:lnTo>
                  <a:lnTo>
                    <a:pt x="49" y="631"/>
                  </a:lnTo>
                  <a:lnTo>
                    <a:pt x="71" y="723"/>
                  </a:lnTo>
                  <a:lnTo>
                    <a:pt x="87" y="935"/>
                  </a:lnTo>
                  <a:lnTo>
                    <a:pt x="76" y="1065"/>
                  </a:lnTo>
                  <a:lnTo>
                    <a:pt x="71" y="1120"/>
                  </a:lnTo>
                  <a:lnTo>
                    <a:pt x="120" y="1120"/>
                  </a:lnTo>
                  <a:lnTo>
                    <a:pt x="261" y="1109"/>
                  </a:lnTo>
                  <a:lnTo>
                    <a:pt x="267" y="1076"/>
                  </a:lnTo>
                  <a:lnTo>
                    <a:pt x="245" y="978"/>
                  </a:lnTo>
                  <a:lnTo>
                    <a:pt x="250" y="679"/>
                  </a:lnTo>
                  <a:lnTo>
                    <a:pt x="277" y="625"/>
                  </a:lnTo>
                  <a:lnTo>
                    <a:pt x="321" y="598"/>
                  </a:lnTo>
                  <a:lnTo>
                    <a:pt x="332" y="533"/>
                  </a:lnTo>
                  <a:lnTo>
                    <a:pt x="315" y="337"/>
                  </a:lnTo>
                  <a:lnTo>
                    <a:pt x="299" y="212"/>
                  </a:lnTo>
                  <a:lnTo>
                    <a:pt x="272" y="179"/>
                  </a:lnTo>
                  <a:lnTo>
                    <a:pt x="223" y="147"/>
                  </a:lnTo>
                  <a:lnTo>
                    <a:pt x="196" y="125"/>
                  </a:lnTo>
                  <a:lnTo>
                    <a:pt x="212" y="98"/>
                  </a:lnTo>
                  <a:lnTo>
                    <a:pt x="212" y="38"/>
                  </a:lnTo>
                  <a:lnTo>
                    <a:pt x="163" y="0"/>
                  </a:lnTo>
                  <a:close/>
                </a:path>
              </a:pathLst>
            </a:custGeom>
            <a:solidFill>
              <a:schemeClr val="tx1"/>
            </a:solidFill>
            <a:ln w="28575" cmpd="sng">
              <a:solidFill>
                <a:schemeClr val="tx1"/>
              </a:solidFill>
              <a:round/>
              <a:headEnd/>
              <a:tailEnd/>
            </a:ln>
          </p:spPr>
          <p:txBody>
            <a:bodyPr/>
            <a:lstStyle/>
            <a:p>
              <a:endParaRPr lang="en-US" dirty="0"/>
            </a:p>
          </p:txBody>
        </p:sp>
        <p:sp>
          <p:nvSpPr>
            <p:cNvPr id="86" name="Rectangle 67_0"/>
            <p:cNvSpPr>
              <a:spLocks noChangeArrowheads="1"/>
            </p:cNvSpPr>
            <p:nvPr>
              <p:custDataLst>
                <p:tags r:id="rId16"/>
              </p:custDataLst>
            </p:nvPr>
          </p:nvSpPr>
          <p:spPr bwMode="auto">
            <a:xfrm>
              <a:off x="3232672" y="2858824"/>
              <a:ext cx="162343" cy="382543"/>
            </a:xfrm>
            <a:prstGeom prst="rect">
              <a:avLst/>
            </a:prstGeom>
            <a:noFill/>
            <a:ln w="19050">
              <a:solidFill>
                <a:srgbClr val="FF0000"/>
              </a:solidFill>
              <a:miter lim="800000"/>
              <a:headEnd/>
              <a:tailEnd/>
            </a:ln>
          </p:spPr>
          <p:txBody>
            <a:bodyPr wrap="none" anchor="ctr"/>
            <a:lstStyle/>
            <a:p>
              <a:endParaRPr lang="de-DE" dirty="0"/>
            </a:p>
          </p:txBody>
        </p:sp>
        <p:sp>
          <p:nvSpPr>
            <p:cNvPr id="87" name="Freeform 78_0"/>
            <p:cNvSpPr>
              <a:spLocks/>
            </p:cNvSpPr>
            <p:nvPr>
              <p:custDataLst>
                <p:tags r:id="rId17"/>
              </p:custDataLst>
            </p:nvPr>
          </p:nvSpPr>
          <p:spPr bwMode="auto">
            <a:xfrm>
              <a:off x="3355880" y="3164858"/>
              <a:ext cx="1056639" cy="497306"/>
            </a:xfrm>
            <a:custGeom>
              <a:avLst/>
              <a:gdLst>
                <a:gd name="T0" fmla="*/ 0 w 454"/>
                <a:gd name="T1" fmla="*/ 2147483647 h 52"/>
                <a:gd name="T2" fmla="*/ 2147483647 w 454"/>
                <a:gd name="T3" fmla="*/ 2147483647 h 52"/>
                <a:gd name="T4" fmla="*/ 2147483647 w 454"/>
                <a:gd name="T5" fmla="*/ 2147483647 h 52"/>
                <a:gd name="T6" fmla="*/ 2147483647 w 454"/>
                <a:gd name="T7" fmla="*/ 2147483647 h 52"/>
                <a:gd name="T8" fmla="*/ 2147483647 w 454"/>
                <a:gd name="T9" fmla="*/ 2147483647 h 52"/>
                <a:gd name="T10" fmla="*/ 0 60000 65536"/>
                <a:gd name="T11" fmla="*/ 0 60000 65536"/>
                <a:gd name="T12" fmla="*/ 0 60000 65536"/>
                <a:gd name="T13" fmla="*/ 0 60000 65536"/>
                <a:gd name="T14" fmla="*/ 0 60000 65536"/>
                <a:gd name="T15" fmla="*/ 0 w 454"/>
                <a:gd name="T16" fmla="*/ 0 h 52"/>
                <a:gd name="T17" fmla="*/ 454 w 454"/>
                <a:gd name="T18" fmla="*/ 52 h 52"/>
              </a:gdLst>
              <a:ahLst/>
              <a:cxnLst>
                <a:cxn ang="T10">
                  <a:pos x="T0" y="T1"/>
                </a:cxn>
                <a:cxn ang="T11">
                  <a:pos x="T2" y="T3"/>
                </a:cxn>
                <a:cxn ang="T12">
                  <a:pos x="T4" y="T5"/>
                </a:cxn>
                <a:cxn ang="T13">
                  <a:pos x="T6" y="T7"/>
                </a:cxn>
                <a:cxn ang="T14">
                  <a:pos x="T8" y="T9"/>
                </a:cxn>
              </a:cxnLst>
              <a:rect l="T15" t="T16" r="T17" b="T18"/>
              <a:pathLst>
                <a:path w="454" h="52">
                  <a:moveTo>
                    <a:pt x="0" y="7"/>
                  </a:moveTo>
                  <a:cubicBezTo>
                    <a:pt x="30" y="7"/>
                    <a:pt x="61" y="7"/>
                    <a:pt x="91" y="7"/>
                  </a:cubicBezTo>
                  <a:cubicBezTo>
                    <a:pt x="121" y="7"/>
                    <a:pt x="144" y="7"/>
                    <a:pt x="182" y="7"/>
                  </a:cubicBezTo>
                  <a:cubicBezTo>
                    <a:pt x="220" y="7"/>
                    <a:pt x="273" y="0"/>
                    <a:pt x="318" y="7"/>
                  </a:cubicBezTo>
                  <a:cubicBezTo>
                    <a:pt x="363" y="14"/>
                    <a:pt x="431" y="45"/>
                    <a:pt x="454" y="52"/>
                  </a:cubicBezTo>
                </a:path>
              </a:pathLst>
            </a:custGeom>
            <a:noFill/>
            <a:ln w="19050">
              <a:solidFill>
                <a:srgbClr val="FF0000"/>
              </a:solidFill>
              <a:round/>
              <a:headEnd/>
              <a:tailEnd/>
            </a:ln>
          </p:spPr>
          <p:txBody>
            <a:bodyPr/>
            <a:lstStyle/>
            <a:p>
              <a:endParaRPr lang="en-US" dirty="0"/>
            </a:p>
          </p:txBody>
        </p:sp>
        <p:sp>
          <p:nvSpPr>
            <p:cNvPr id="88" name="Rechteck 48"/>
            <p:cNvSpPr/>
            <p:nvPr>
              <p:custDataLst>
                <p:tags r:id="rId18"/>
              </p:custDataLst>
            </p:nvPr>
          </p:nvSpPr>
          <p:spPr>
            <a:xfrm>
              <a:off x="3003667" y="2476282"/>
              <a:ext cx="587022" cy="1147628"/>
            </a:xfrm>
            <a:prstGeom prst="rect">
              <a:avLst/>
            </a:prstGeom>
            <a:solidFill>
              <a:srgbClr val="C00000">
                <a:alpha val="5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feld 49"/>
            <p:cNvSpPr txBox="1"/>
            <p:nvPr>
              <p:custDataLst>
                <p:tags r:id="rId19"/>
              </p:custDataLst>
            </p:nvPr>
          </p:nvSpPr>
          <p:spPr>
            <a:xfrm>
              <a:off x="3003667" y="2476282"/>
              <a:ext cx="547887" cy="215444"/>
            </a:xfrm>
            <a:prstGeom prst="rect">
              <a:avLst/>
            </a:prstGeom>
            <a:noFill/>
          </p:spPr>
          <p:txBody>
            <a:bodyPr wrap="square" rtlCol="0">
              <a:spAutoFit/>
            </a:bodyPr>
            <a:lstStyle/>
            <a:p>
              <a:r>
                <a:rPr lang="en-US" sz="800" b="1" dirty="0" smtClean="0">
                  <a:solidFill>
                    <a:schemeClr val="accent1"/>
                  </a:solidFill>
                </a:rPr>
                <a:t>Alarm!</a:t>
              </a:r>
              <a:endParaRPr lang="en-US" sz="800" b="1" dirty="0">
                <a:solidFill>
                  <a:schemeClr val="accent1"/>
                </a:solidFill>
              </a:endParaRPr>
            </a:p>
          </p:txBody>
        </p:sp>
        <p:sp>
          <p:nvSpPr>
            <p:cNvPr id="90" name="Text Box 40__"/>
            <p:cNvSpPr txBox="1">
              <a:spLocks noChangeArrowheads="1"/>
            </p:cNvSpPr>
            <p:nvPr>
              <p:custDataLst>
                <p:tags r:id="rId20"/>
              </p:custDataLst>
            </p:nvPr>
          </p:nvSpPr>
          <p:spPr bwMode="auto">
            <a:xfrm>
              <a:off x="516260" y="1069876"/>
              <a:ext cx="2160240" cy="584775"/>
            </a:xfrm>
            <a:prstGeom prst="rect">
              <a:avLst/>
            </a:prstGeom>
            <a:noFill/>
            <a:ln w="9525">
              <a:noFill/>
              <a:miter lim="800000"/>
              <a:headEnd/>
              <a:tailEnd/>
            </a:ln>
          </p:spPr>
          <p:txBody>
            <a:bodyPr wrap="square">
              <a:spAutoFit/>
            </a:bodyPr>
            <a:lstStyle/>
            <a:p>
              <a:pPr algn="ctr">
                <a:spcBef>
                  <a:spcPct val="50000"/>
                </a:spcBef>
              </a:pPr>
              <a:r>
                <a:rPr lang="en-US" sz="1400" b="1" dirty="0" smtClean="0">
                  <a:solidFill>
                    <a:schemeClr val="bg1"/>
                  </a:solidFill>
                </a:rPr>
                <a:t>Live Alarm </a:t>
              </a:r>
              <a:br>
                <a:rPr lang="en-US" sz="1400" b="1" dirty="0" smtClean="0">
                  <a:solidFill>
                    <a:schemeClr val="bg1"/>
                  </a:solidFill>
                </a:rPr>
              </a:br>
              <a:endParaRPr lang="en-US" sz="1400" dirty="0" smtClean="0">
                <a:solidFill>
                  <a:schemeClr val="bg1"/>
                </a:solidFill>
              </a:endParaRPr>
            </a:p>
          </p:txBody>
        </p:sp>
        <p:sp>
          <p:nvSpPr>
            <p:cNvPr id="91" name="Rectangle 64__"/>
            <p:cNvSpPr>
              <a:spLocks noChangeArrowheads="1"/>
            </p:cNvSpPr>
            <p:nvPr>
              <p:custDataLst>
                <p:tags r:id="rId21"/>
              </p:custDataLst>
            </p:nvPr>
          </p:nvSpPr>
          <p:spPr bwMode="auto">
            <a:xfrm>
              <a:off x="3828628" y="2870075"/>
              <a:ext cx="1800200" cy="1224136"/>
            </a:xfrm>
            <a:prstGeom prst="rect">
              <a:avLst/>
            </a:prstGeom>
            <a:solidFill>
              <a:schemeClr val="bg1"/>
            </a:solidFill>
            <a:ln w="25400">
              <a:solidFill>
                <a:schemeClr val="tx1"/>
              </a:solidFill>
              <a:miter lim="800000"/>
              <a:headEnd/>
              <a:tailEnd/>
            </a:ln>
          </p:spPr>
          <p:txBody>
            <a:bodyPr wrap="none" anchor="ctr"/>
            <a:lstStyle/>
            <a:p>
              <a:endParaRPr lang="de-DE" dirty="0"/>
            </a:p>
          </p:txBody>
        </p:sp>
        <p:sp>
          <p:nvSpPr>
            <p:cNvPr id="92" name="Freeform 65__"/>
            <p:cNvSpPr>
              <a:spLocks/>
            </p:cNvSpPr>
            <p:nvPr>
              <p:custDataLst>
                <p:tags r:id="rId22"/>
              </p:custDataLst>
            </p:nvPr>
          </p:nvSpPr>
          <p:spPr bwMode="auto">
            <a:xfrm>
              <a:off x="4116660" y="3374131"/>
              <a:ext cx="164147" cy="369461"/>
            </a:xfrm>
            <a:custGeom>
              <a:avLst/>
              <a:gdLst>
                <a:gd name="T0" fmla="*/ 2147483647 w 332"/>
                <a:gd name="T1" fmla="*/ 0 h 1120"/>
                <a:gd name="T2" fmla="*/ 2147483647 w 332"/>
                <a:gd name="T3" fmla="*/ 2147483647 h 1120"/>
                <a:gd name="T4" fmla="*/ 2147483647 w 332"/>
                <a:gd name="T5" fmla="*/ 2147483647 h 1120"/>
                <a:gd name="T6" fmla="*/ 2147483647 w 332"/>
                <a:gd name="T7" fmla="*/ 2147483647 h 1120"/>
                <a:gd name="T8" fmla="*/ 2147483647 w 332"/>
                <a:gd name="T9" fmla="*/ 2147483647 h 1120"/>
                <a:gd name="T10" fmla="*/ 2147483647 w 332"/>
                <a:gd name="T11" fmla="*/ 2147483647 h 1120"/>
                <a:gd name="T12" fmla="*/ 2147483647 w 332"/>
                <a:gd name="T13" fmla="*/ 2147483647 h 1120"/>
                <a:gd name="T14" fmla="*/ 2147483647 w 332"/>
                <a:gd name="T15" fmla="*/ 2147483647 h 1120"/>
                <a:gd name="T16" fmla="*/ 2147483647 w 332"/>
                <a:gd name="T17" fmla="*/ 2147483647 h 1120"/>
                <a:gd name="T18" fmla="*/ 0 w 332"/>
                <a:gd name="T19" fmla="*/ 2147483647 h 1120"/>
                <a:gd name="T20" fmla="*/ 2147483647 w 332"/>
                <a:gd name="T21" fmla="*/ 2147483647 h 1120"/>
                <a:gd name="T22" fmla="*/ 2147483647 w 332"/>
                <a:gd name="T23" fmla="*/ 2147483647 h 1120"/>
                <a:gd name="T24" fmla="*/ 2147483647 w 332"/>
                <a:gd name="T25" fmla="*/ 2147483647 h 1120"/>
                <a:gd name="T26" fmla="*/ 2147483647 w 332"/>
                <a:gd name="T27" fmla="*/ 2147483647 h 1120"/>
                <a:gd name="T28" fmla="*/ 2147483647 w 332"/>
                <a:gd name="T29" fmla="*/ 2147483647 h 1120"/>
                <a:gd name="T30" fmla="*/ 2147483647 w 332"/>
                <a:gd name="T31" fmla="*/ 2147483647 h 1120"/>
                <a:gd name="T32" fmla="*/ 2147483647 w 332"/>
                <a:gd name="T33" fmla="*/ 2147483647 h 1120"/>
                <a:gd name="T34" fmla="*/ 2147483647 w 332"/>
                <a:gd name="T35" fmla="*/ 2147483647 h 1120"/>
                <a:gd name="T36" fmla="*/ 2147483647 w 332"/>
                <a:gd name="T37" fmla="*/ 2147483647 h 1120"/>
                <a:gd name="T38" fmla="*/ 2147483647 w 332"/>
                <a:gd name="T39" fmla="*/ 2147483647 h 1120"/>
                <a:gd name="T40" fmla="*/ 2147483647 w 332"/>
                <a:gd name="T41" fmla="*/ 2147483647 h 1120"/>
                <a:gd name="T42" fmla="*/ 2147483647 w 332"/>
                <a:gd name="T43" fmla="*/ 2147483647 h 1120"/>
                <a:gd name="T44" fmla="*/ 2147483647 w 332"/>
                <a:gd name="T45" fmla="*/ 2147483647 h 1120"/>
                <a:gd name="T46" fmla="*/ 2147483647 w 332"/>
                <a:gd name="T47" fmla="*/ 2147483647 h 1120"/>
                <a:gd name="T48" fmla="*/ 2147483647 w 332"/>
                <a:gd name="T49" fmla="*/ 2147483647 h 1120"/>
                <a:gd name="T50" fmla="*/ 2147483647 w 332"/>
                <a:gd name="T51" fmla="*/ 2147483647 h 1120"/>
                <a:gd name="T52" fmla="*/ 2147483647 w 332"/>
                <a:gd name="T53" fmla="*/ 2147483647 h 1120"/>
                <a:gd name="T54" fmla="*/ 2147483647 w 332"/>
                <a:gd name="T55" fmla="*/ 2147483647 h 1120"/>
                <a:gd name="T56" fmla="*/ 2147483647 w 332"/>
                <a:gd name="T57" fmla="*/ 2147483647 h 1120"/>
                <a:gd name="T58" fmla="*/ 2147483647 w 332"/>
                <a:gd name="T59" fmla="*/ 2147483647 h 1120"/>
                <a:gd name="T60" fmla="*/ 2147483647 w 332"/>
                <a:gd name="T61" fmla="*/ 2147483647 h 1120"/>
                <a:gd name="T62" fmla="*/ 2147483647 w 332"/>
                <a:gd name="T63" fmla="*/ 0 h 1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2"/>
                <a:gd name="T97" fmla="*/ 0 h 1120"/>
                <a:gd name="T98" fmla="*/ 332 w 332"/>
                <a:gd name="T99" fmla="*/ 1120 h 1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2" h="1120">
                  <a:moveTo>
                    <a:pt x="163" y="0"/>
                  </a:moveTo>
                  <a:lnTo>
                    <a:pt x="125" y="11"/>
                  </a:lnTo>
                  <a:lnTo>
                    <a:pt x="109" y="60"/>
                  </a:lnTo>
                  <a:lnTo>
                    <a:pt x="131" y="103"/>
                  </a:lnTo>
                  <a:lnTo>
                    <a:pt x="125" y="141"/>
                  </a:lnTo>
                  <a:lnTo>
                    <a:pt x="65" y="169"/>
                  </a:lnTo>
                  <a:lnTo>
                    <a:pt x="22" y="239"/>
                  </a:lnTo>
                  <a:lnTo>
                    <a:pt x="6" y="337"/>
                  </a:lnTo>
                  <a:lnTo>
                    <a:pt x="6" y="467"/>
                  </a:lnTo>
                  <a:lnTo>
                    <a:pt x="0" y="549"/>
                  </a:lnTo>
                  <a:lnTo>
                    <a:pt x="22" y="587"/>
                  </a:lnTo>
                  <a:lnTo>
                    <a:pt x="49" y="631"/>
                  </a:lnTo>
                  <a:lnTo>
                    <a:pt x="71" y="723"/>
                  </a:lnTo>
                  <a:lnTo>
                    <a:pt x="87" y="935"/>
                  </a:lnTo>
                  <a:lnTo>
                    <a:pt x="76" y="1065"/>
                  </a:lnTo>
                  <a:lnTo>
                    <a:pt x="71" y="1120"/>
                  </a:lnTo>
                  <a:lnTo>
                    <a:pt x="120" y="1120"/>
                  </a:lnTo>
                  <a:lnTo>
                    <a:pt x="261" y="1109"/>
                  </a:lnTo>
                  <a:lnTo>
                    <a:pt x="267" y="1076"/>
                  </a:lnTo>
                  <a:lnTo>
                    <a:pt x="245" y="978"/>
                  </a:lnTo>
                  <a:lnTo>
                    <a:pt x="250" y="679"/>
                  </a:lnTo>
                  <a:lnTo>
                    <a:pt x="277" y="625"/>
                  </a:lnTo>
                  <a:lnTo>
                    <a:pt x="321" y="598"/>
                  </a:lnTo>
                  <a:lnTo>
                    <a:pt x="332" y="533"/>
                  </a:lnTo>
                  <a:lnTo>
                    <a:pt x="315" y="337"/>
                  </a:lnTo>
                  <a:lnTo>
                    <a:pt x="299" y="212"/>
                  </a:lnTo>
                  <a:lnTo>
                    <a:pt x="272" y="179"/>
                  </a:lnTo>
                  <a:lnTo>
                    <a:pt x="223" y="147"/>
                  </a:lnTo>
                  <a:lnTo>
                    <a:pt x="196" y="125"/>
                  </a:lnTo>
                  <a:lnTo>
                    <a:pt x="212" y="98"/>
                  </a:lnTo>
                  <a:lnTo>
                    <a:pt x="212" y="38"/>
                  </a:lnTo>
                  <a:lnTo>
                    <a:pt x="163" y="0"/>
                  </a:lnTo>
                  <a:close/>
                </a:path>
              </a:pathLst>
            </a:custGeom>
            <a:solidFill>
              <a:schemeClr val="tx1"/>
            </a:solidFill>
            <a:ln w="28575" cmpd="sng">
              <a:solidFill>
                <a:schemeClr val="tx1"/>
              </a:solidFill>
              <a:round/>
              <a:headEnd/>
              <a:tailEnd/>
            </a:ln>
          </p:spPr>
          <p:txBody>
            <a:bodyPr/>
            <a:lstStyle/>
            <a:p>
              <a:endParaRPr lang="en-US" dirty="0"/>
            </a:p>
          </p:txBody>
        </p:sp>
        <p:sp>
          <p:nvSpPr>
            <p:cNvPr id="93" name="Rectangle 67__"/>
            <p:cNvSpPr>
              <a:spLocks noChangeArrowheads="1"/>
            </p:cNvSpPr>
            <p:nvPr>
              <p:custDataLst>
                <p:tags r:id="rId23"/>
              </p:custDataLst>
            </p:nvPr>
          </p:nvSpPr>
          <p:spPr bwMode="auto">
            <a:xfrm>
              <a:off x="4116660" y="3374131"/>
              <a:ext cx="162343" cy="382543"/>
            </a:xfrm>
            <a:prstGeom prst="rect">
              <a:avLst/>
            </a:prstGeom>
            <a:noFill/>
            <a:ln w="19050">
              <a:solidFill>
                <a:srgbClr val="FF0000"/>
              </a:solidFill>
              <a:miter lim="800000"/>
              <a:headEnd/>
              <a:tailEnd/>
            </a:ln>
          </p:spPr>
          <p:txBody>
            <a:bodyPr wrap="none" anchor="ctr"/>
            <a:lstStyle/>
            <a:p>
              <a:endParaRPr lang="de-DE" dirty="0"/>
            </a:p>
          </p:txBody>
        </p:sp>
        <p:sp>
          <p:nvSpPr>
            <p:cNvPr id="94" name="Freeform 78__"/>
            <p:cNvSpPr>
              <a:spLocks/>
            </p:cNvSpPr>
            <p:nvPr>
              <p:custDataLst>
                <p:tags r:id="rId24"/>
              </p:custDataLst>
            </p:nvPr>
          </p:nvSpPr>
          <p:spPr bwMode="auto">
            <a:xfrm flipH="1">
              <a:off x="3854152" y="3518147"/>
              <a:ext cx="262507" cy="497306"/>
            </a:xfrm>
            <a:custGeom>
              <a:avLst/>
              <a:gdLst>
                <a:gd name="T0" fmla="*/ 0 w 454"/>
                <a:gd name="T1" fmla="*/ 2147483647 h 52"/>
                <a:gd name="T2" fmla="*/ 2147483647 w 454"/>
                <a:gd name="T3" fmla="*/ 2147483647 h 52"/>
                <a:gd name="T4" fmla="*/ 2147483647 w 454"/>
                <a:gd name="T5" fmla="*/ 2147483647 h 52"/>
                <a:gd name="T6" fmla="*/ 2147483647 w 454"/>
                <a:gd name="T7" fmla="*/ 2147483647 h 52"/>
                <a:gd name="T8" fmla="*/ 2147483647 w 454"/>
                <a:gd name="T9" fmla="*/ 2147483647 h 52"/>
                <a:gd name="T10" fmla="*/ 0 60000 65536"/>
                <a:gd name="T11" fmla="*/ 0 60000 65536"/>
                <a:gd name="T12" fmla="*/ 0 60000 65536"/>
                <a:gd name="T13" fmla="*/ 0 60000 65536"/>
                <a:gd name="T14" fmla="*/ 0 60000 65536"/>
                <a:gd name="T15" fmla="*/ 0 w 454"/>
                <a:gd name="T16" fmla="*/ 0 h 52"/>
                <a:gd name="T17" fmla="*/ 454 w 454"/>
                <a:gd name="T18" fmla="*/ 52 h 52"/>
              </a:gdLst>
              <a:ahLst/>
              <a:cxnLst>
                <a:cxn ang="T10">
                  <a:pos x="T0" y="T1"/>
                </a:cxn>
                <a:cxn ang="T11">
                  <a:pos x="T2" y="T3"/>
                </a:cxn>
                <a:cxn ang="T12">
                  <a:pos x="T4" y="T5"/>
                </a:cxn>
                <a:cxn ang="T13">
                  <a:pos x="T6" y="T7"/>
                </a:cxn>
                <a:cxn ang="T14">
                  <a:pos x="T8" y="T9"/>
                </a:cxn>
              </a:cxnLst>
              <a:rect l="T15" t="T16" r="T17" b="T18"/>
              <a:pathLst>
                <a:path w="454" h="52">
                  <a:moveTo>
                    <a:pt x="0" y="7"/>
                  </a:moveTo>
                  <a:cubicBezTo>
                    <a:pt x="30" y="7"/>
                    <a:pt x="61" y="7"/>
                    <a:pt x="91" y="7"/>
                  </a:cubicBezTo>
                  <a:cubicBezTo>
                    <a:pt x="121" y="7"/>
                    <a:pt x="144" y="7"/>
                    <a:pt x="182" y="7"/>
                  </a:cubicBezTo>
                  <a:cubicBezTo>
                    <a:pt x="220" y="7"/>
                    <a:pt x="273" y="0"/>
                    <a:pt x="318" y="7"/>
                  </a:cubicBezTo>
                  <a:cubicBezTo>
                    <a:pt x="363" y="14"/>
                    <a:pt x="431" y="45"/>
                    <a:pt x="454" y="52"/>
                  </a:cubicBezTo>
                </a:path>
              </a:pathLst>
            </a:custGeom>
            <a:noFill/>
            <a:ln w="19050">
              <a:solidFill>
                <a:srgbClr val="FF0000"/>
              </a:solidFill>
              <a:round/>
              <a:headEnd/>
              <a:tailEnd/>
            </a:ln>
          </p:spPr>
          <p:txBody>
            <a:bodyPr/>
            <a:lstStyle/>
            <a:p>
              <a:endParaRPr lang="en-US" dirty="0"/>
            </a:p>
          </p:txBody>
        </p:sp>
        <p:sp>
          <p:nvSpPr>
            <p:cNvPr id="95" name="Rechteck 56"/>
            <p:cNvSpPr/>
            <p:nvPr>
              <p:custDataLst>
                <p:tags r:id="rId25"/>
              </p:custDataLst>
            </p:nvPr>
          </p:nvSpPr>
          <p:spPr>
            <a:xfrm>
              <a:off x="3873770" y="2906686"/>
              <a:ext cx="587022" cy="1147628"/>
            </a:xfrm>
            <a:prstGeom prst="rect">
              <a:avLst/>
            </a:prstGeom>
            <a:solidFill>
              <a:srgbClr val="C00000">
                <a:alpha val="5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Textfeld 57"/>
            <p:cNvSpPr txBox="1"/>
            <p:nvPr>
              <p:custDataLst>
                <p:tags r:id="rId26"/>
              </p:custDataLst>
            </p:nvPr>
          </p:nvSpPr>
          <p:spPr>
            <a:xfrm>
              <a:off x="3939771" y="2908330"/>
              <a:ext cx="547887" cy="215444"/>
            </a:xfrm>
            <a:prstGeom prst="rect">
              <a:avLst/>
            </a:prstGeom>
            <a:noFill/>
          </p:spPr>
          <p:txBody>
            <a:bodyPr wrap="square" rtlCol="0">
              <a:spAutoFit/>
            </a:bodyPr>
            <a:lstStyle/>
            <a:p>
              <a:r>
                <a:rPr lang="en-US" sz="800" b="1" dirty="0" smtClean="0">
                  <a:solidFill>
                    <a:schemeClr val="accent1"/>
                  </a:solidFill>
                </a:rPr>
                <a:t>Alarm!</a:t>
              </a:r>
              <a:endParaRPr lang="en-US" sz="800" b="1" dirty="0">
                <a:solidFill>
                  <a:schemeClr val="accent1"/>
                </a:solidFill>
              </a:endParaRPr>
            </a:p>
          </p:txBody>
        </p:sp>
        <p:sp>
          <p:nvSpPr>
            <p:cNvPr id="97" name="Rectangle 64___"/>
            <p:cNvSpPr>
              <a:spLocks noChangeArrowheads="1"/>
            </p:cNvSpPr>
            <p:nvPr>
              <p:custDataLst>
                <p:tags r:id="rId27"/>
              </p:custDataLst>
            </p:nvPr>
          </p:nvSpPr>
          <p:spPr bwMode="auto">
            <a:xfrm>
              <a:off x="4692724" y="3374131"/>
              <a:ext cx="1800200" cy="1224136"/>
            </a:xfrm>
            <a:prstGeom prst="rect">
              <a:avLst/>
            </a:prstGeom>
            <a:solidFill>
              <a:schemeClr val="bg1"/>
            </a:solidFill>
            <a:ln w="25400">
              <a:solidFill>
                <a:schemeClr val="tx1"/>
              </a:solidFill>
              <a:miter lim="800000"/>
              <a:headEnd/>
              <a:tailEnd/>
            </a:ln>
          </p:spPr>
          <p:txBody>
            <a:bodyPr wrap="none" anchor="ctr"/>
            <a:lstStyle/>
            <a:p>
              <a:endParaRPr lang="de-DE" dirty="0"/>
            </a:p>
          </p:txBody>
        </p:sp>
        <p:sp>
          <p:nvSpPr>
            <p:cNvPr id="98" name="Freeform 65___"/>
            <p:cNvSpPr>
              <a:spLocks/>
            </p:cNvSpPr>
            <p:nvPr>
              <p:custDataLst>
                <p:tags r:id="rId28"/>
              </p:custDataLst>
            </p:nvPr>
          </p:nvSpPr>
          <p:spPr bwMode="auto">
            <a:xfrm>
              <a:off x="4836740" y="4094211"/>
              <a:ext cx="164147" cy="369461"/>
            </a:xfrm>
            <a:custGeom>
              <a:avLst/>
              <a:gdLst>
                <a:gd name="T0" fmla="*/ 2147483647 w 332"/>
                <a:gd name="T1" fmla="*/ 0 h 1120"/>
                <a:gd name="T2" fmla="*/ 2147483647 w 332"/>
                <a:gd name="T3" fmla="*/ 2147483647 h 1120"/>
                <a:gd name="T4" fmla="*/ 2147483647 w 332"/>
                <a:gd name="T5" fmla="*/ 2147483647 h 1120"/>
                <a:gd name="T6" fmla="*/ 2147483647 w 332"/>
                <a:gd name="T7" fmla="*/ 2147483647 h 1120"/>
                <a:gd name="T8" fmla="*/ 2147483647 w 332"/>
                <a:gd name="T9" fmla="*/ 2147483647 h 1120"/>
                <a:gd name="T10" fmla="*/ 2147483647 w 332"/>
                <a:gd name="T11" fmla="*/ 2147483647 h 1120"/>
                <a:gd name="T12" fmla="*/ 2147483647 w 332"/>
                <a:gd name="T13" fmla="*/ 2147483647 h 1120"/>
                <a:gd name="T14" fmla="*/ 2147483647 w 332"/>
                <a:gd name="T15" fmla="*/ 2147483647 h 1120"/>
                <a:gd name="T16" fmla="*/ 2147483647 w 332"/>
                <a:gd name="T17" fmla="*/ 2147483647 h 1120"/>
                <a:gd name="T18" fmla="*/ 0 w 332"/>
                <a:gd name="T19" fmla="*/ 2147483647 h 1120"/>
                <a:gd name="T20" fmla="*/ 2147483647 w 332"/>
                <a:gd name="T21" fmla="*/ 2147483647 h 1120"/>
                <a:gd name="T22" fmla="*/ 2147483647 w 332"/>
                <a:gd name="T23" fmla="*/ 2147483647 h 1120"/>
                <a:gd name="T24" fmla="*/ 2147483647 w 332"/>
                <a:gd name="T25" fmla="*/ 2147483647 h 1120"/>
                <a:gd name="T26" fmla="*/ 2147483647 w 332"/>
                <a:gd name="T27" fmla="*/ 2147483647 h 1120"/>
                <a:gd name="T28" fmla="*/ 2147483647 w 332"/>
                <a:gd name="T29" fmla="*/ 2147483647 h 1120"/>
                <a:gd name="T30" fmla="*/ 2147483647 w 332"/>
                <a:gd name="T31" fmla="*/ 2147483647 h 1120"/>
                <a:gd name="T32" fmla="*/ 2147483647 w 332"/>
                <a:gd name="T33" fmla="*/ 2147483647 h 1120"/>
                <a:gd name="T34" fmla="*/ 2147483647 w 332"/>
                <a:gd name="T35" fmla="*/ 2147483647 h 1120"/>
                <a:gd name="T36" fmla="*/ 2147483647 w 332"/>
                <a:gd name="T37" fmla="*/ 2147483647 h 1120"/>
                <a:gd name="T38" fmla="*/ 2147483647 w 332"/>
                <a:gd name="T39" fmla="*/ 2147483647 h 1120"/>
                <a:gd name="T40" fmla="*/ 2147483647 w 332"/>
                <a:gd name="T41" fmla="*/ 2147483647 h 1120"/>
                <a:gd name="T42" fmla="*/ 2147483647 w 332"/>
                <a:gd name="T43" fmla="*/ 2147483647 h 1120"/>
                <a:gd name="T44" fmla="*/ 2147483647 w 332"/>
                <a:gd name="T45" fmla="*/ 2147483647 h 1120"/>
                <a:gd name="T46" fmla="*/ 2147483647 w 332"/>
                <a:gd name="T47" fmla="*/ 2147483647 h 1120"/>
                <a:gd name="T48" fmla="*/ 2147483647 w 332"/>
                <a:gd name="T49" fmla="*/ 2147483647 h 1120"/>
                <a:gd name="T50" fmla="*/ 2147483647 w 332"/>
                <a:gd name="T51" fmla="*/ 2147483647 h 1120"/>
                <a:gd name="T52" fmla="*/ 2147483647 w 332"/>
                <a:gd name="T53" fmla="*/ 2147483647 h 1120"/>
                <a:gd name="T54" fmla="*/ 2147483647 w 332"/>
                <a:gd name="T55" fmla="*/ 2147483647 h 1120"/>
                <a:gd name="T56" fmla="*/ 2147483647 w 332"/>
                <a:gd name="T57" fmla="*/ 2147483647 h 1120"/>
                <a:gd name="T58" fmla="*/ 2147483647 w 332"/>
                <a:gd name="T59" fmla="*/ 2147483647 h 1120"/>
                <a:gd name="T60" fmla="*/ 2147483647 w 332"/>
                <a:gd name="T61" fmla="*/ 2147483647 h 1120"/>
                <a:gd name="T62" fmla="*/ 2147483647 w 332"/>
                <a:gd name="T63" fmla="*/ 0 h 1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2"/>
                <a:gd name="T97" fmla="*/ 0 h 1120"/>
                <a:gd name="T98" fmla="*/ 332 w 332"/>
                <a:gd name="T99" fmla="*/ 1120 h 1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2" h="1120">
                  <a:moveTo>
                    <a:pt x="163" y="0"/>
                  </a:moveTo>
                  <a:lnTo>
                    <a:pt x="125" y="11"/>
                  </a:lnTo>
                  <a:lnTo>
                    <a:pt x="109" y="60"/>
                  </a:lnTo>
                  <a:lnTo>
                    <a:pt x="131" y="103"/>
                  </a:lnTo>
                  <a:lnTo>
                    <a:pt x="125" y="141"/>
                  </a:lnTo>
                  <a:lnTo>
                    <a:pt x="65" y="169"/>
                  </a:lnTo>
                  <a:lnTo>
                    <a:pt x="22" y="239"/>
                  </a:lnTo>
                  <a:lnTo>
                    <a:pt x="6" y="337"/>
                  </a:lnTo>
                  <a:lnTo>
                    <a:pt x="6" y="467"/>
                  </a:lnTo>
                  <a:lnTo>
                    <a:pt x="0" y="549"/>
                  </a:lnTo>
                  <a:lnTo>
                    <a:pt x="22" y="587"/>
                  </a:lnTo>
                  <a:lnTo>
                    <a:pt x="49" y="631"/>
                  </a:lnTo>
                  <a:lnTo>
                    <a:pt x="71" y="723"/>
                  </a:lnTo>
                  <a:lnTo>
                    <a:pt x="87" y="935"/>
                  </a:lnTo>
                  <a:lnTo>
                    <a:pt x="76" y="1065"/>
                  </a:lnTo>
                  <a:lnTo>
                    <a:pt x="71" y="1120"/>
                  </a:lnTo>
                  <a:lnTo>
                    <a:pt x="120" y="1120"/>
                  </a:lnTo>
                  <a:lnTo>
                    <a:pt x="261" y="1109"/>
                  </a:lnTo>
                  <a:lnTo>
                    <a:pt x="267" y="1076"/>
                  </a:lnTo>
                  <a:lnTo>
                    <a:pt x="245" y="978"/>
                  </a:lnTo>
                  <a:lnTo>
                    <a:pt x="250" y="679"/>
                  </a:lnTo>
                  <a:lnTo>
                    <a:pt x="277" y="625"/>
                  </a:lnTo>
                  <a:lnTo>
                    <a:pt x="321" y="598"/>
                  </a:lnTo>
                  <a:lnTo>
                    <a:pt x="332" y="533"/>
                  </a:lnTo>
                  <a:lnTo>
                    <a:pt x="315" y="337"/>
                  </a:lnTo>
                  <a:lnTo>
                    <a:pt x="299" y="212"/>
                  </a:lnTo>
                  <a:lnTo>
                    <a:pt x="272" y="179"/>
                  </a:lnTo>
                  <a:lnTo>
                    <a:pt x="223" y="147"/>
                  </a:lnTo>
                  <a:lnTo>
                    <a:pt x="196" y="125"/>
                  </a:lnTo>
                  <a:lnTo>
                    <a:pt x="212" y="98"/>
                  </a:lnTo>
                  <a:lnTo>
                    <a:pt x="212" y="38"/>
                  </a:lnTo>
                  <a:lnTo>
                    <a:pt x="163" y="0"/>
                  </a:lnTo>
                  <a:close/>
                </a:path>
              </a:pathLst>
            </a:custGeom>
            <a:solidFill>
              <a:schemeClr val="tx1"/>
            </a:solidFill>
            <a:ln w="28575" cmpd="sng">
              <a:solidFill>
                <a:schemeClr val="tx1"/>
              </a:solidFill>
              <a:round/>
              <a:headEnd/>
              <a:tailEnd/>
            </a:ln>
          </p:spPr>
          <p:txBody>
            <a:bodyPr/>
            <a:lstStyle/>
            <a:p>
              <a:endParaRPr lang="en-US" dirty="0"/>
            </a:p>
          </p:txBody>
        </p:sp>
        <p:sp>
          <p:nvSpPr>
            <p:cNvPr id="99" name="Rectangle 67___"/>
            <p:cNvSpPr>
              <a:spLocks noChangeArrowheads="1"/>
            </p:cNvSpPr>
            <p:nvPr>
              <p:custDataLst>
                <p:tags r:id="rId29"/>
              </p:custDataLst>
            </p:nvPr>
          </p:nvSpPr>
          <p:spPr bwMode="auto">
            <a:xfrm>
              <a:off x="4836740" y="4094211"/>
              <a:ext cx="162343" cy="382543"/>
            </a:xfrm>
            <a:prstGeom prst="rect">
              <a:avLst/>
            </a:prstGeom>
            <a:noFill/>
            <a:ln w="19050">
              <a:solidFill>
                <a:srgbClr val="FF0000"/>
              </a:solidFill>
              <a:miter lim="800000"/>
              <a:headEnd/>
              <a:tailEnd/>
            </a:ln>
          </p:spPr>
          <p:txBody>
            <a:bodyPr wrap="none" anchor="ctr"/>
            <a:lstStyle/>
            <a:p>
              <a:endParaRPr lang="de-DE" dirty="0"/>
            </a:p>
          </p:txBody>
        </p:sp>
        <p:sp>
          <p:nvSpPr>
            <p:cNvPr id="100" name="Freeform 78___"/>
            <p:cNvSpPr>
              <a:spLocks/>
            </p:cNvSpPr>
            <p:nvPr>
              <p:custDataLst>
                <p:tags r:id="rId30"/>
              </p:custDataLst>
            </p:nvPr>
          </p:nvSpPr>
          <p:spPr bwMode="auto">
            <a:xfrm>
              <a:off x="4980756" y="4454251"/>
              <a:ext cx="1056639" cy="144017"/>
            </a:xfrm>
            <a:custGeom>
              <a:avLst/>
              <a:gdLst>
                <a:gd name="T0" fmla="*/ 0 w 454"/>
                <a:gd name="T1" fmla="*/ 2147483647 h 52"/>
                <a:gd name="T2" fmla="*/ 2147483647 w 454"/>
                <a:gd name="T3" fmla="*/ 2147483647 h 52"/>
                <a:gd name="T4" fmla="*/ 2147483647 w 454"/>
                <a:gd name="T5" fmla="*/ 2147483647 h 52"/>
                <a:gd name="T6" fmla="*/ 2147483647 w 454"/>
                <a:gd name="T7" fmla="*/ 2147483647 h 52"/>
                <a:gd name="T8" fmla="*/ 2147483647 w 454"/>
                <a:gd name="T9" fmla="*/ 2147483647 h 52"/>
                <a:gd name="T10" fmla="*/ 0 60000 65536"/>
                <a:gd name="T11" fmla="*/ 0 60000 65536"/>
                <a:gd name="T12" fmla="*/ 0 60000 65536"/>
                <a:gd name="T13" fmla="*/ 0 60000 65536"/>
                <a:gd name="T14" fmla="*/ 0 60000 65536"/>
                <a:gd name="T15" fmla="*/ 0 w 454"/>
                <a:gd name="T16" fmla="*/ 0 h 52"/>
                <a:gd name="T17" fmla="*/ 454 w 454"/>
                <a:gd name="T18" fmla="*/ 52 h 52"/>
              </a:gdLst>
              <a:ahLst/>
              <a:cxnLst>
                <a:cxn ang="T10">
                  <a:pos x="T0" y="T1"/>
                </a:cxn>
                <a:cxn ang="T11">
                  <a:pos x="T2" y="T3"/>
                </a:cxn>
                <a:cxn ang="T12">
                  <a:pos x="T4" y="T5"/>
                </a:cxn>
                <a:cxn ang="T13">
                  <a:pos x="T6" y="T7"/>
                </a:cxn>
                <a:cxn ang="T14">
                  <a:pos x="T8" y="T9"/>
                </a:cxn>
              </a:cxnLst>
              <a:rect l="T15" t="T16" r="T17" b="T18"/>
              <a:pathLst>
                <a:path w="454" h="52">
                  <a:moveTo>
                    <a:pt x="0" y="7"/>
                  </a:moveTo>
                  <a:cubicBezTo>
                    <a:pt x="30" y="7"/>
                    <a:pt x="61" y="7"/>
                    <a:pt x="91" y="7"/>
                  </a:cubicBezTo>
                  <a:cubicBezTo>
                    <a:pt x="121" y="7"/>
                    <a:pt x="144" y="7"/>
                    <a:pt x="182" y="7"/>
                  </a:cubicBezTo>
                  <a:cubicBezTo>
                    <a:pt x="220" y="7"/>
                    <a:pt x="273" y="0"/>
                    <a:pt x="318" y="7"/>
                  </a:cubicBezTo>
                  <a:cubicBezTo>
                    <a:pt x="363" y="14"/>
                    <a:pt x="431" y="45"/>
                    <a:pt x="454" y="52"/>
                  </a:cubicBezTo>
                </a:path>
              </a:pathLst>
            </a:custGeom>
            <a:noFill/>
            <a:ln w="19050">
              <a:solidFill>
                <a:srgbClr val="FF0000"/>
              </a:solidFill>
              <a:round/>
              <a:headEnd/>
              <a:tailEnd/>
            </a:ln>
          </p:spPr>
          <p:txBody>
            <a:bodyPr/>
            <a:lstStyle/>
            <a:p>
              <a:endParaRPr lang="en-US" dirty="0"/>
            </a:p>
          </p:txBody>
        </p:sp>
        <p:sp>
          <p:nvSpPr>
            <p:cNvPr id="101" name="Rechteck 62"/>
            <p:cNvSpPr/>
            <p:nvPr>
              <p:custDataLst>
                <p:tags r:id="rId31"/>
              </p:custDataLst>
            </p:nvPr>
          </p:nvSpPr>
          <p:spPr>
            <a:xfrm>
              <a:off x="4731991" y="3419579"/>
              <a:ext cx="587022" cy="1147628"/>
            </a:xfrm>
            <a:prstGeom prst="rect">
              <a:avLst/>
            </a:prstGeom>
            <a:solidFill>
              <a:srgbClr val="C00000">
                <a:alpha val="5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feld 63"/>
            <p:cNvSpPr txBox="1"/>
            <p:nvPr>
              <p:custDataLst>
                <p:tags r:id="rId32"/>
              </p:custDataLst>
            </p:nvPr>
          </p:nvSpPr>
          <p:spPr>
            <a:xfrm>
              <a:off x="4731859" y="3412386"/>
              <a:ext cx="547887" cy="215444"/>
            </a:xfrm>
            <a:prstGeom prst="rect">
              <a:avLst/>
            </a:prstGeom>
            <a:noFill/>
          </p:spPr>
          <p:txBody>
            <a:bodyPr wrap="square" rtlCol="0">
              <a:spAutoFit/>
            </a:bodyPr>
            <a:lstStyle/>
            <a:p>
              <a:r>
                <a:rPr lang="en-US" sz="800" b="1" dirty="0" smtClean="0">
                  <a:solidFill>
                    <a:schemeClr val="accent1"/>
                  </a:solidFill>
                </a:rPr>
                <a:t>Alarm!</a:t>
              </a:r>
              <a:endParaRPr lang="en-US" sz="800" b="1" dirty="0">
                <a:solidFill>
                  <a:schemeClr val="accent1"/>
                </a:solidFill>
              </a:endParaRPr>
            </a:p>
          </p:txBody>
        </p:sp>
        <p:grpSp>
          <p:nvGrpSpPr>
            <p:cNvPr id="103" name="Gruppieren 64"/>
            <p:cNvGrpSpPr/>
            <p:nvPr/>
          </p:nvGrpSpPr>
          <p:grpSpPr>
            <a:xfrm>
              <a:off x="6996980" y="2438027"/>
              <a:ext cx="1800200" cy="1224137"/>
              <a:chOff x="660276" y="2149996"/>
              <a:chExt cx="2160240" cy="1584177"/>
            </a:xfrm>
          </p:grpSpPr>
          <p:sp>
            <p:nvSpPr>
              <p:cNvPr id="123" name="Rectangle 64_00"/>
              <p:cNvSpPr>
                <a:spLocks noChangeArrowheads="1"/>
              </p:cNvSpPr>
              <p:nvPr>
                <p:custDataLst>
                  <p:tags r:id="rId50"/>
                </p:custDataLst>
              </p:nvPr>
            </p:nvSpPr>
            <p:spPr bwMode="auto">
              <a:xfrm>
                <a:off x="660276" y="2149996"/>
                <a:ext cx="2160240" cy="1584176"/>
              </a:xfrm>
              <a:prstGeom prst="rect">
                <a:avLst/>
              </a:prstGeom>
              <a:solidFill>
                <a:schemeClr val="bg1"/>
              </a:solidFill>
              <a:ln w="25400">
                <a:solidFill>
                  <a:schemeClr val="tx1"/>
                </a:solidFill>
                <a:miter lim="800000"/>
                <a:headEnd/>
                <a:tailEnd/>
              </a:ln>
            </p:spPr>
            <p:txBody>
              <a:bodyPr wrap="none" anchor="ctr"/>
              <a:lstStyle/>
              <a:p>
                <a:endParaRPr lang="de-DE" dirty="0"/>
              </a:p>
            </p:txBody>
          </p:sp>
          <p:sp>
            <p:nvSpPr>
              <p:cNvPr id="124" name="Freeform 65_00"/>
              <p:cNvSpPr>
                <a:spLocks/>
              </p:cNvSpPr>
              <p:nvPr>
                <p:custDataLst>
                  <p:tags r:id="rId51"/>
                </p:custDataLst>
              </p:nvPr>
            </p:nvSpPr>
            <p:spPr bwMode="auto">
              <a:xfrm>
                <a:off x="979879" y="2694557"/>
                <a:ext cx="196976" cy="478126"/>
              </a:xfrm>
              <a:custGeom>
                <a:avLst/>
                <a:gdLst>
                  <a:gd name="T0" fmla="*/ 2147483647 w 332"/>
                  <a:gd name="T1" fmla="*/ 0 h 1120"/>
                  <a:gd name="T2" fmla="*/ 2147483647 w 332"/>
                  <a:gd name="T3" fmla="*/ 2147483647 h 1120"/>
                  <a:gd name="T4" fmla="*/ 2147483647 w 332"/>
                  <a:gd name="T5" fmla="*/ 2147483647 h 1120"/>
                  <a:gd name="T6" fmla="*/ 2147483647 w 332"/>
                  <a:gd name="T7" fmla="*/ 2147483647 h 1120"/>
                  <a:gd name="T8" fmla="*/ 2147483647 w 332"/>
                  <a:gd name="T9" fmla="*/ 2147483647 h 1120"/>
                  <a:gd name="T10" fmla="*/ 2147483647 w 332"/>
                  <a:gd name="T11" fmla="*/ 2147483647 h 1120"/>
                  <a:gd name="T12" fmla="*/ 2147483647 w 332"/>
                  <a:gd name="T13" fmla="*/ 2147483647 h 1120"/>
                  <a:gd name="T14" fmla="*/ 2147483647 w 332"/>
                  <a:gd name="T15" fmla="*/ 2147483647 h 1120"/>
                  <a:gd name="T16" fmla="*/ 2147483647 w 332"/>
                  <a:gd name="T17" fmla="*/ 2147483647 h 1120"/>
                  <a:gd name="T18" fmla="*/ 0 w 332"/>
                  <a:gd name="T19" fmla="*/ 2147483647 h 1120"/>
                  <a:gd name="T20" fmla="*/ 2147483647 w 332"/>
                  <a:gd name="T21" fmla="*/ 2147483647 h 1120"/>
                  <a:gd name="T22" fmla="*/ 2147483647 w 332"/>
                  <a:gd name="T23" fmla="*/ 2147483647 h 1120"/>
                  <a:gd name="T24" fmla="*/ 2147483647 w 332"/>
                  <a:gd name="T25" fmla="*/ 2147483647 h 1120"/>
                  <a:gd name="T26" fmla="*/ 2147483647 w 332"/>
                  <a:gd name="T27" fmla="*/ 2147483647 h 1120"/>
                  <a:gd name="T28" fmla="*/ 2147483647 w 332"/>
                  <a:gd name="T29" fmla="*/ 2147483647 h 1120"/>
                  <a:gd name="T30" fmla="*/ 2147483647 w 332"/>
                  <a:gd name="T31" fmla="*/ 2147483647 h 1120"/>
                  <a:gd name="T32" fmla="*/ 2147483647 w 332"/>
                  <a:gd name="T33" fmla="*/ 2147483647 h 1120"/>
                  <a:gd name="T34" fmla="*/ 2147483647 w 332"/>
                  <a:gd name="T35" fmla="*/ 2147483647 h 1120"/>
                  <a:gd name="T36" fmla="*/ 2147483647 w 332"/>
                  <a:gd name="T37" fmla="*/ 2147483647 h 1120"/>
                  <a:gd name="T38" fmla="*/ 2147483647 w 332"/>
                  <a:gd name="T39" fmla="*/ 2147483647 h 1120"/>
                  <a:gd name="T40" fmla="*/ 2147483647 w 332"/>
                  <a:gd name="T41" fmla="*/ 2147483647 h 1120"/>
                  <a:gd name="T42" fmla="*/ 2147483647 w 332"/>
                  <a:gd name="T43" fmla="*/ 2147483647 h 1120"/>
                  <a:gd name="T44" fmla="*/ 2147483647 w 332"/>
                  <a:gd name="T45" fmla="*/ 2147483647 h 1120"/>
                  <a:gd name="T46" fmla="*/ 2147483647 w 332"/>
                  <a:gd name="T47" fmla="*/ 2147483647 h 1120"/>
                  <a:gd name="T48" fmla="*/ 2147483647 w 332"/>
                  <a:gd name="T49" fmla="*/ 2147483647 h 1120"/>
                  <a:gd name="T50" fmla="*/ 2147483647 w 332"/>
                  <a:gd name="T51" fmla="*/ 2147483647 h 1120"/>
                  <a:gd name="T52" fmla="*/ 2147483647 w 332"/>
                  <a:gd name="T53" fmla="*/ 2147483647 h 1120"/>
                  <a:gd name="T54" fmla="*/ 2147483647 w 332"/>
                  <a:gd name="T55" fmla="*/ 2147483647 h 1120"/>
                  <a:gd name="T56" fmla="*/ 2147483647 w 332"/>
                  <a:gd name="T57" fmla="*/ 2147483647 h 1120"/>
                  <a:gd name="T58" fmla="*/ 2147483647 w 332"/>
                  <a:gd name="T59" fmla="*/ 2147483647 h 1120"/>
                  <a:gd name="T60" fmla="*/ 2147483647 w 332"/>
                  <a:gd name="T61" fmla="*/ 2147483647 h 1120"/>
                  <a:gd name="T62" fmla="*/ 2147483647 w 332"/>
                  <a:gd name="T63" fmla="*/ 0 h 1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2"/>
                  <a:gd name="T97" fmla="*/ 0 h 1120"/>
                  <a:gd name="T98" fmla="*/ 332 w 332"/>
                  <a:gd name="T99" fmla="*/ 1120 h 1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2" h="1120">
                    <a:moveTo>
                      <a:pt x="163" y="0"/>
                    </a:moveTo>
                    <a:lnTo>
                      <a:pt x="125" y="11"/>
                    </a:lnTo>
                    <a:lnTo>
                      <a:pt x="109" y="60"/>
                    </a:lnTo>
                    <a:lnTo>
                      <a:pt x="131" y="103"/>
                    </a:lnTo>
                    <a:lnTo>
                      <a:pt x="125" y="141"/>
                    </a:lnTo>
                    <a:lnTo>
                      <a:pt x="65" y="169"/>
                    </a:lnTo>
                    <a:lnTo>
                      <a:pt x="22" y="239"/>
                    </a:lnTo>
                    <a:lnTo>
                      <a:pt x="6" y="337"/>
                    </a:lnTo>
                    <a:lnTo>
                      <a:pt x="6" y="467"/>
                    </a:lnTo>
                    <a:lnTo>
                      <a:pt x="0" y="549"/>
                    </a:lnTo>
                    <a:lnTo>
                      <a:pt x="22" y="587"/>
                    </a:lnTo>
                    <a:lnTo>
                      <a:pt x="49" y="631"/>
                    </a:lnTo>
                    <a:lnTo>
                      <a:pt x="71" y="723"/>
                    </a:lnTo>
                    <a:lnTo>
                      <a:pt x="87" y="935"/>
                    </a:lnTo>
                    <a:lnTo>
                      <a:pt x="76" y="1065"/>
                    </a:lnTo>
                    <a:lnTo>
                      <a:pt x="71" y="1120"/>
                    </a:lnTo>
                    <a:lnTo>
                      <a:pt x="120" y="1120"/>
                    </a:lnTo>
                    <a:lnTo>
                      <a:pt x="261" y="1109"/>
                    </a:lnTo>
                    <a:lnTo>
                      <a:pt x="267" y="1076"/>
                    </a:lnTo>
                    <a:lnTo>
                      <a:pt x="245" y="978"/>
                    </a:lnTo>
                    <a:lnTo>
                      <a:pt x="250" y="679"/>
                    </a:lnTo>
                    <a:lnTo>
                      <a:pt x="277" y="625"/>
                    </a:lnTo>
                    <a:lnTo>
                      <a:pt x="321" y="598"/>
                    </a:lnTo>
                    <a:lnTo>
                      <a:pt x="332" y="533"/>
                    </a:lnTo>
                    <a:lnTo>
                      <a:pt x="315" y="337"/>
                    </a:lnTo>
                    <a:lnTo>
                      <a:pt x="299" y="212"/>
                    </a:lnTo>
                    <a:lnTo>
                      <a:pt x="272" y="179"/>
                    </a:lnTo>
                    <a:lnTo>
                      <a:pt x="223" y="147"/>
                    </a:lnTo>
                    <a:lnTo>
                      <a:pt x="196" y="125"/>
                    </a:lnTo>
                    <a:lnTo>
                      <a:pt x="212" y="98"/>
                    </a:lnTo>
                    <a:lnTo>
                      <a:pt x="212" y="38"/>
                    </a:lnTo>
                    <a:lnTo>
                      <a:pt x="163" y="0"/>
                    </a:lnTo>
                    <a:close/>
                  </a:path>
                </a:pathLst>
              </a:custGeom>
              <a:solidFill>
                <a:schemeClr val="tx1"/>
              </a:solidFill>
              <a:ln w="28575" cmpd="sng">
                <a:solidFill>
                  <a:schemeClr val="tx1"/>
                </a:solidFill>
                <a:round/>
                <a:headEnd/>
                <a:tailEnd/>
              </a:ln>
            </p:spPr>
            <p:txBody>
              <a:bodyPr/>
              <a:lstStyle/>
              <a:p>
                <a:endParaRPr lang="en-US" dirty="0"/>
              </a:p>
            </p:txBody>
          </p:sp>
          <p:sp>
            <p:nvSpPr>
              <p:cNvPr id="125" name="Rectangle 67_00"/>
              <p:cNvSpPr>
                <a:spLocks noChangeArrowheads="1"/>
              </p:cNvSpPr>
              <p:nvPr>
                <p:custDataLst>
                  <p:tags r:id="rId52"/>
                </p:custDataLst>
              </p:nvPr>
            </p:nvSpPr>
            <p:spPr bwMode="auto">
              <a:xfrm>
                <a:off x="982044" y="2694557"/>
                <a:ext cx="194811" cy="495055"/>
              </a:xfrm>
              <a:prstGeom prst="rect">
                <a:avLst/>
              </a:prstGeom>
              <a:noFill/>
              <a:ln w="19050">
                <a:solidFill>
                  <a:srgbClr val="FF0000"/>
                </a:solidFill>
                <a:miter lim="800000"/>
                <a:headEnd/>
                <a:tailEnd/>
              </a:ln>
            </p:spPr>
            <p:txBody>
              <a:bodyPr wrap="none" anchor="ctr"/>
              <a:lstStyle/>
              <a:p>
                <a:endParaRPr lang="de-DE" dirty="0"/>
              </a:p>
            </p:txBody>
          </p:sp>
          <p:sp>
            <p:nvSpPr>
              <p:cNvPr id="126" name="Freeform 78_00"/>
              <p:cNvSpPr>
                <a:spLocks/>
              </p:cNvSpPr>
              <p:nvPr>
                <p:custDataLst>
                  <p:tags r:id="rId53"/>
                </p:custDataLst>
              </p:nvPr>
            </p:nvSpPr>
            <p:spPr bwMode="auto">
              <a:xfrm>
                <a:off x="1129893" y="3090601"/>
                <a:ext cx="1267967" cy="643572"/>
              </a:xfrm>
              <a:custGeom>
                <a:avLst/>
                <a:gdLst>
                  <a:gd name="T0" fmla="*/ 0 w 454"/>
                  <a:gd name="T1" fmla="*/ 2147483647 h 52"/>
                  <a:gd name="T2" fmla="*/ 2147483647 w 454"/>
                  <a:gd name="T3" fmla="*/ 2147483647 h 52"/>
                  <a:gd name="T4" fmla="*/ 2147483647 w 454"/>
                  <a:gd name="T5" fmla="*/ 2147483647 h 52"/>
                  <a:gd name="T6" fmla="*/ 2147483647 w 454"/>
                  <a:gd name="T7" fmla="*/ 2147483647 h 52"/>
                  <a:gd name="T8" fmla="*/ 2147483647 w 454"/>
                  <a:gd name="T9" fmla="*/ 2147483647 h 52"/>
                  <a:gd name="T10" fmla="*/ 0 60000 65536"/>
                  <a:gd name="T11" fmla="*/ 0 60000 65536"/>
                  <a:gd name="T12" fmla="*/ 0 60000 65536"/>
                  <a:gd name="T13" fmla="*/ 0 60000 65536"/>
                  <a:gd name="T14" fmla="*/ 0 60000 65536"/>
                  <a:gd name="T15" fmla="*/ 0 w 454"/>
                  <a:gd name="T16" fmla="*/ 0 h 52"/>
                  <a:gd name="T17" fmla="*/ 454 w 454"/>
                  <a:gd name="T18" fmla="*/ 52 h 52"/>
                </a:gdLst>
                <a:ahLst/>
                <a:cxnLst>
                  <a:cxn ang="T10">
                    <a:pos x="T0" y="T1"/>
                  </a:cxn>
                  <a:cxn ang="T11">
                    <a:pos x="T2" y="T3"/>
                  </a:cxn>
                  <a:cxn ang="T12">
                    <a:pos x="T4" y="T5"/>
                  </a:cxn>
                  <a:cxn ang="T13">
                    <a:pos x="T6" y="T7"/>
                  </a:cxn>
                  <a:cxn ang="T14">
                    <a:pos x="T8" y="T9"/>
                  </a:cxn>
                </a:cxnLst>
                <a:rect l="T15" t="T16" r="T17" b="T18"/>
                <a:pathLst>
                  <a:path w="454" h="52">
                    <a:moveTo>
                      <a:pt x="0" y="7"/>
                    </a:moveTo>
                    <a:cubicBezTo>
                      <a:pt x="30" y="7"/>
                      <a:pt x="61" y="7"/>
                      <a:pt x="91" y="7"/>
                    </a:cubicBezTo>
                    <a:cubicBezTo>
                      <a:pt x="121" y="7"/>
                      <a:pt x="144" y="7"/>
                      <a:pt x="182" y="7"/>
                    </a:cubicBezTo>
                    <a:cubicBezTo>
                      <a:pt x="220" y="7"/>
                      <a:pt x="273" y="0"/>
                      <a:pt x="318" y="7"/>
                    </a:cubicBezTo>
                    <a:cubicBezTo>
                      <a:pt x="363" y="14"/>
                      <a:pt x="431" y="45"/>
                      <a:pt x="454" y="52"/>
                    </a:cubicBezTo>
                  </a:path>
                </a:pathLst>
              </a:custGeom>
              <a:noFill/>
              <a:ln w="19050">
                <a:solidFill>
                  <a:srgbClr val="FF0000"/>
                </a:solidFill>
                <a:round/>
                <a:headEnd/>
                <a:tailEnd/>
              </a:ln>
            </p:spPr>
            <p:txBody>
              <a:bodyPr/>
              <a:lstStyle/>
              <a:p>
                <a:endParaRPr lang="en-US" dirty="0"/>
              </a:p>
            </p:txBody>
          </p:sp>
          <p:sp>
            <p:nvSpPr>
              <p:cNvPr id="127" name="Rechteck 69"/>
              <p:cNvSpPr/>
              <p:nvPr>
                <p:custDataLst>
                  <p:tags r:id="rId54"/>
                </p:custDataLst>
              </p:nvPr>
            </p:nvSpPr>
            <p:spPr>
              <a:xfrm>
                <a:off x="707238" y="2199502"/>
                <a:ext cx="704426" cy="1485165"/>
              </a:xfrm>
              <a:prstGeom prst="rect">
                <a:avLst/>
              </a:prstGeom>
              <a:solidFill>
                <a:srgbClr val="C00000">
                  <a:alpha val="5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extfeld 70"/>
              <p:cNvSpPr txBox="1"/>
              <p:nvPr>
                <p:custDataLst>
                  <p:tags r:id="rId55"/>
                </p:custDataLst>
              </p:nvPr>
            </p:nvSpPr>
            <p:spPr>
              <a:xfrm>
                <a:off x="707238" y="2199502"/>
                <a:ext cx="657464" cy="278810"/>
              </a:xfrm>
              <a:prstGeom prst="rect">
                <a:avLst/>
              </a:prstGeom>
              <a:noFill/>
            </p:spPr>
            <p:txBody>
              <a:bodyPr wrap="square" rtlCol="0">
                <a:spAutoFit/>
              </a:bodyPr>
              <a:lstStyle/>
              <a:p>
                <a:r>
                  <a:rPr lang="en-US" sz="800" b="1" dirty="0" smtClean="0">
                    <a:solidFill>
                      <a:schemeClr val="accent1"/>
                    </a:solidFill>
                  </a:rPr>
                  <a:t>Alarm!</a:t>
                </a:r>
                <a:endParaRPr lang="en-US" sz="800" b="1" dirty="0">
                  <a:solidFill>
                    <a:schemeClr val="accent1"/>
                  </a:solidFill>
                </a:endParaRPr>
              </a:p>
            </p:txBody>
          </p:sp>
        </p:grpSp>
        <p:sp>
          <p:nvSpPr>
            <p:cNvPr id="104" name="Rectangle 64_____"/>
            <p:cNvSpPr>
              <a:spLocks noChangeArrowheads="1"/>
            </p:cNvSpPr>
            <p:nvPr>
              <p:custDataLst>
                <p:tags r:id="rId33"/>
              </p:custDataLst>
            </p:nvPr>
          </p:nvSpPr>
          <p:spPr bwMode="auto">
            <a:xfrm>
              <a:off x="7789068" y="2870075"/>
              <a:ext cx="1800200" cy="1224136"/>
            </a:xfrm>
            <a:prstGeom prst="rect">
              <a:avLst/>
            </a:prstGeom>
            <a:solidFill>
              <a:schemeClr val="bg1"/>
            </a:solidFill>
            <a:ln w="25400">
              <a:solidFill>
                <a:schemeClr val="tx1"/>
              </a:solidFill>
              <a:miter lim="800000"/>
              <a:headEnd/>
              <a:tailEnd/>
            </a:ln>
          </p:spPr>
          <p:txBody>
            <a:bodyPr wrap="none" anchor="ctr"/>
            <a:lstStyle/>
            <a:p>
              <a:endParaRPr lang="de-DE" dirty="0"/>
            </a:p>
          </p:txBody>
        </p:sp>
        <p:sp>
          <p:nvSpPr>
            <p:cNvPr id="105" name="Freeform 65_____"/>
            <p:cNvSpPr>
              <a:spLocks/>
            </p:cNvSpPr>
            <p:nvPr>
              <p:custDataLst>
                <p:tags r:id="rId34"/>
              </p:custDataLst>
            </p:nvPr>
          </p:nvSpPr>
          <p:spPr bwMode="auto">
            <a:xfrm>
              <a:off x="8571732" y="2969968"/>
              <a:ext cx="164147" cy="369461"/>
            </a:xfrm>
            <a:custGeom>
              <a:avLst/>
              <a:gdLst>
                <a:gd name="T0" fmla="*/ 2147483647 w 332"/>
                <a:gd name="T1" fmla="*/ 0 h 1120"/>
                <a:gd name="T2" fmla="*/ 2147483647 w 332"/>
                <a:gd name="T3" fmla="*/ 2147483647 h 1120"/>
                <a:gd name="T4" fmla="*/ 2147483647 w 332"/>
                <a:gd name="T5" fmla="*/ 2147483647 h 1120"/>
                <a:gd name="T6" fmla="*/ 2147483647 w 332"/>
                <a:gd name="T7" fmla="*/ 2147483647 h 1120"/>
                <a:gd name="T8" fmla="*/ 2147483647 w 332"/>
                <a:gd name="T9" fmla="*/ 2147483647 h 1120"/>
                <a:gd name="T10" fmla="*/ 2147483647 w 332"/>
                <a:gd name="T11" fmla="*/ 2147483647 h 1120"/>
                <a:gd name="T12" fmla="*/ 2147483647 w 332"/>
                <a:gd name="T13" fmla="*/ 2147483647 h 1120"/>
                <a:gd name="T14" fmla="*/ 2147483647 w 332"/>
                <a:gd name="T15" fmla="*/ 2147483647 h 1120"/>
                <a:gd name="T16" fmla="*/ 2147483647 w 332"/>
                <a:gd name="T17" fmla="*/ 2147483647 h 1120"/>
                <a:gd name="T18" fmla="*/ 0 w 332"/>
                <a:gd name="T19" fmla="*/ 2147483647 h 1120"/>
                <a:gd name="T20" fmla="*/ 2147483647 w 332"/>
                <a:gd name="T21" fmla="*/ 2147483647 h 1120"/>
                <a:gd name="T22" fmla="*/ 2147483647 w 332"/>
                <a:gd name="T23" fmla="*/ 2147483647 h 1120"/>
                <a:gd name="T24" fmla="*/ 2147483647 w 332"/>
                <a:gd name="T25" fmla="*/ 2147483647 h 1120"/>
                <a:gd name="T26" fmla="*/ 2147483647 w 332"/>
                <a:gd name="T27" fmla="*/ 2147483647 h 1120"/>
                <a:gd name="T28" fmla="*/ 2147483647 w 332"/>
                <a:gd name="T29" fmla="*/ 2147483647 h 1120"/>
                <a:gd name="T30" fmla="*/ 2147483647 w 332"/>
                <a:gd name="T31" fmla="*/ 2147483647 h 1120"/>
                <a:gd name="T32" fmla="*/ 2147483647 w 332"/>
                <a:gd name="T33" fmla="*/ 2147483647 h 1120"/>
                <a:gd name="T34" fmla="*/ 2147483647 w 332"/>
                <a:gd name="T35" fmla="*/ 2147483647 h 1120"/>
                <a:gd name="T36" fmla="*/ 2147483647 w 332"/>
                <a:gd name="T37" fmla="*/ 2147483647 h 1120"/>
                <a:gd name="T38" fmla="*/ 2147483647 w 332"/>
                <a:gd name="T39" fmla="*/ 2147483647 h 1120"/>
                <a:gd name="T40" fmla="*/ 2147483647 w 332"/>
                <a:gd name="T41" fmla="*/ 2147483647 h 1120"/>
                <a:gd name="T42" fmla="*/ 2147483647 w 332"/>
                <a:gd name="T43" fmla="*/ 2147483647 h 1120"/>
                <a:gd name="T44" fmla="*/ 2147483647 w 332"/>
                <a:gd name="T45" fmla="*/ 2147483647 h 1120"/>
                <a:gd name="T46" fmla="*/ 2147483647 w 332"/>
                <a:gd name="T47" fmla="*/ 2147483647 h 1120"/>
                <a:gd name="T48" fmla="*/ 2147483647 w 332"/>
                <a:gd name="T49" fmla="*/ 2147483647 h 1120"/>
                <a:gd name="T50" fmla="*/ 2147483647 w 332"/>
                <a:gd name="T51" fmla="*/ 2147483647 h 1120"/>
                <a:gd name="T52" fmla="*/ 2147483647 w 332"/>
                <a:gd name="T53" fmla="*/ 2147483647 h 1120"/>
                <a:gd name="T54" fmla="*/ 2147483647 w 332"/>
                <a:gd name="T55" fmla="*/ 2147483647 h 1120"/>
                <a:gd name="T56" fmla="*/ 2147483647 w 332"/>
                <a:gd name="T57" fmla="*/ 2147483647 h 1120"/>
                <a:gd name="T58" fmla="*/ 2147483647 w 332"/>
                <a:gd name="T59" fmla="*/ 2147483647 h 1120"/>
                <a:gd name="T60" fmla="*/ 2147483647 w 332"/>
                <a:gd name="T61" fmla="*/ 2147483647 h 1120"/>
                <a:gd name="T62" fmla="*/ 2147483647 w 332"/>
                <a:gd name="T63" fmla="*/ 0 h 1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2"/>
                <a:gd name="T97" fmla="*/ 0 h 1120"/>
                <a:gd name="T98" fmla="*/ 332 w 332"/>
                <a:gd name="T99" fmla="*/ 1120 h 1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2" h="1120">
                  <a:moveTo>
                    <a:pt x="163" y="0"/>
                  </a:moveTo>
                  <a:lnTo>
                    <a:pt x="125" y="11"/>
                  </a:lnTo>
                  <a:lnTo>
                    <a:pt x="109" y="60"/>
                  </a:lnTo>
                  <a:lnTo>
                    <a:pt x="131" y="103"/>
                  </a:lnTo>
                  <a:lnTo>
                    <a:pt x="125" y="141"/>
                  </a:lnTo>
                  <a:lnTo>
                    <a:pt x="65" y="169"/>
                  </a:lnTo>
                  <a:lnTo>
                    <a:pt x="22" y="239"/>
                  </a:lnTo>
                  <a:lnTo>
                    <a:pt x="6" y="337"/>
                  </a:lnTo>
                  <a:lnTo>
                    <a:pt x="6" y="467"/>
                  </a:lnTo>
                  <a:lnTo>
                    <a:pt x="0" y="549"/>
                  </a:lnTo>
                  <a:lnTo>
                    <a:pt x="22" y="587"/>
                  </a:lnTo>
                  <a:lnTo>
                    <a:pt x="49" y="631"/>
                  </a:lnTo>
                  <a:lnTo>
                    <a:pt x="71" y="723"/>
                  </a:lnTo>
                  <a:lnTo>
                    <a:pt x="87" y="935"/>
                  </a:lnTo>
                  <a:lnTo>
                    <a:pt x="76" y="1065"/>
                  </a:lnTo>
                  <a:lnTo>
                    <a:pt x="71" y="1120"/>
                  </a:lnTo>
                  <a:lnTo>
                    <a:pt x="120" y="1120"/>
                  </a:lnTo>
                  <a:lnTo>
                    <a:pt x="261" y="1109"/>
                  </a:lnTo>
                  <a:lnTo>
                    <a:pt x="267" y="1076"/>
                  </a:lnTo>
                  <a:lnTo>
                    <a:pt x="245" y="978"/>
                  </a:lnTo>
                  <a:lnTo>
                    <a:pt x="250" y="679"/>
                  </a:lnTo>
                  <a:lnTo>
                    <a:pt x="277" y="625"/>
                  </a:lnTo>
                  <a:lnTo>
                    <a:pt x="321" y="598"/>
                  </a:lnTo>
                  <a:lnTo>
                    <a:pt x="332" y="533"/>
                  </a:lnTo>
                  <a:lnTo>
                    <a:pt x="315" y="337"/>
                  </a:lnTo>
                  <a:lnTo>
                    <a:pt x="299" y="212"/>
                  </a:lnTo>
                  <a:lnTo>
                    <a:pt x="272" y="179"/>
                  </a:lnTo>
                  <a:lnTo>
                    <a:pt x="223" y="147"/>
                  </a:lnTo>
                  <a:lnTo>
                    <a:pt x="196" y="125"/>
                  </a:lnTo>
                  <a:lnTo>
                    <a:pt x="212" y="98"/>
                  </a:lnTo>
                  <a:lnTo>
                    <a:pt x="212" y="38"/>
                  </a:lnTo>
                  <a:lnTo>
                    <a:pt x="163" y="0"/>
                  </a:lnTo>
                  <a:close/>
                </a:path>
              </a:pathLst>
            </a:custGeom>
            <a:solidFill>
              <a:schemeClr val="tx1"/>
            </a:solidFill>
            <a:ln w="28575" cmpd="sng">
              <a:solidFill>
                <a:schemeClr val="tx1"/>
              </a:solidFill>
              <a:round/>
              <a:headEnd/>
              <a:tailEnd/>
            </a:ln>
          </p:spPr>
          <p:txBody>
            <a:bodyPr/>
            <a:lstStyle/>
            <a:p>
              <a:endParaRPr lang="en-US" dirty="0"/>
            </a:p>
          </p:txBody>
        </p:sp>
        <p:sp>
          <p:nvSpPr>
            <p:cNvPr id="106" name="Rectangle 67_____"/>
            <p:cNvSpPr>
              <a:spLocks noChangeArrowheads="1"/>
            </p:cNvSpPr>
            <p:nvPr>
              <p:custDataLst>
                <p:tags r:id="rId35"/>
              </p:custDataLst>
            </p:nvPr>
          </p:nvSpPr>
          <p:spPr bwMode="auto">
            <a:xfrm>
              <a:off x="8577177" y="2952876"/>
              <a:ext cx="162343" cy="382543"/>
            </a:xfrm>
            <a:prstGeom prst="rect">
              <a:avLst/>
            </a:prstGeom>
            <a:noFill/>
            <a:ln w="19050">
              <a:solidFill>
                <a:srgbClr val="FF0000"/>
              </a:solidFill>
              <a:miter lim="800000"/>
              <a:headEnd/>
              <a:tailEnd/>
            </a:ln>
          </p:spPr>
          <p:txBody>
            <a:bodyPr wrap="none" anchor="ctr"/>
            <a:lstStyle/>
            <a:p>
              <a:endParaRPr lang="de-DE" dirty="0"/>
            </a:p>
          </p:txBody>
        </p:sp>
        <p:sp>
          <p:nvSpPr>
            <p:cNvPr id="107" name="Freeform 78_____"/>
            <p:cNvSpPr>
              <a:spLocks/>
            </p:cNvSpPr>
            <p:nvPr>
              <p:custDataLst>
                <p:tags r:id="rId36"/>
              </p:custDataLst>
            </p:nvPr>
          </p:nvSpPr>
          <p:spPr bwMode="auto">
            <a:xfrm flipH="1">
              <a:off x="8193930" y="3213072"/>
              <a:ext cx="383521" cy="881139"/>
            </a:xfrm>
            <a:custGeom>
              <a:avLst/>
              <a:gdLst>
                <a:gd name="T0" fmla="*/ 0 w 454"/>
                <a:gd name="T1" fmla="*/ 2147483647 h 52"/>
                <a:gd name="T2" fmla="*/ 2147483647 w 454"/>
                <a:gd name="T3" fmla="*/ 2147483647 h 52"/>
                <a:gd name="T4" fmla="*/ 2147483647 w 454"/>
                <a:gd name="T5" fmla="*/ 2147483647 h 52"/>
                <a:gd name="T6" fmla="*/ 2147483647 w 454"/>
                <a:gd name="T7" fmla="*/ 2147483647 h 52"/>
                <a:gd name="T8" fmla="*/ 2147483647 w 454"/>
                <a:gd name="T9" fmla="*/ 2147483647 h 52"/>
                <a:gd name="T10" fmla="*/ 0 60000 65536"/>
                <a:gd name="T11" fmla="*/ 0 60000 65536"/>
                <a:gd name="T12" fmla="*/ 0 60000 65536"/>
                <a:gd name="T13" fmla="*/ 0 60000 65536"/>
                <a:gd name="T14" fmla="*/ 0 60000 65536"/>
                <a:gd name="T15" fmla="*/ 0 w 454"/>
                <a:gd name="T16" fmla="*/ 0 h 52"/>
                <a:gd name="T17" fmla="*/ 454 w 454"/>
                <a:gd name="T18" fmla="*/ 52 h 52"/>
              </a:gdLst>
              <a:ahLst/>
              <a:cxnLst>
                <a:cxn ang="T10">
                  <a:pos x="T0" y="T1"/>
                </a:cxn>
                <a:cxn ang="T11">
                  <a:pos x="T2" y="T3"/>
                </a:cxn>
                <a:cxn ang="T12">
                  <a:pos x="T4" y="T5"/>
                </a:cxn>
                <a:cxn ang="T13">
                  <a:pos x="T6" y="T7"/>
                </a:cxn>
                <a:cxn ang="T14">
                  <a:pos x="T8" y="T9"/>
                </a:cxn>
              </a:cxnLst>
              <a:rect l="T15" t="T16" r="T17" b="T18"/>
              <a:pathLst>
                <a:path w="454" h="52">
                  <a:moveTo>
                    <a:pt x="0" y="7"/>
                  </a:moveTo>
                  <a:cubicBezTo>
                    <a:pt x="30" y="7"/>
                    <a:pt x="61" y="7"/>
                    <a:pt x="91" y="7"/>
                  </a:cubicBezTo>
                  <a:cubicBezTo>
                    <a:pt x="121" y="7"/>
                    <a:pt x="144" y="7"/>
                    <a:pt x="182" y="7"/>
                  </a:cubicBezTo>
                  <a:cubicBezTo>
                    <a:pt x="220" y="7"/>
                    <a:pt x="273" y="0"/>
                    <a:pt x="318" y="7"/>
                  </a:cubicBezTo>
                  <a:cubicBezTo>
                    <a:pt x="363" y="14"/>
                    <a:pt x="431" y="45"/>
                    <a:pt x="454" y="52"/>
                  </a:cubicBezTo>
                </a:path>
              </a:pathLst>
            </a:custGeom>
            <a:noFill/>
            <a:ln w="19050">
              <a:solidFill>
                <a:srgbClr val="FF0000"/>
              </a:solidFill>
              <a:round/>
              <a:headEnd/>
              <a:tailEnd/>
            </a:ln>
          </p:spPr>
          <p:txBody>
            <a:bodyPr/>
            <a:lstStyle/>
            <a:p>
              <a:endParaRPr lang="en-US" dirty="0"/>
            </a:p>
          </p:txBody>
        </p:sp>
        <p:sp>
          <p:nvSpPr>
            <p:cNvPr id="108" name="Rechteck 76"/>
            <p:cNvSpPr/>
            <p:nvPr>
              <p:custDataLst>
                <p:tags r:id="rId37"/>
              </p:custDataLst>
            </p:nvPr>
          </p:nvSpPr>
          <p:spPr>
            <a:xfrm>
              <a:off x="7840328" y="2914545"/>
              <a:ext cx="1717449" cy="681825"/>
            </a:xfrm>
            <a:prstGeom prst="rect">
              <a:avLst/>
            </a:prstGeom>
            <a:solidFill>
              <a:srgbClr val="C00000">
                <a:alpha val="5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Textfeld 77"/>
            <p:cNvSpPr txBox="1"/>
            <p:nvPr>
              <p:custDataLst>
                <p:tags r:id="rId38"/>
              </p:custDataLst>
            </p:nvPr>
          </p:nvSpPr>
          <p:spPr>
            <a:xfrm>
              <a:off x="7828203" y="2908330"/>
              <a:ext cx="547887" cy="215444"/>
            </a:xfrm>
            <a:prstGeom prst="rect">
              <a:avLst/>
            </a:prstGeom>
            <a:noFill/>
          </p:spPr>
          <p:txBody>
            <a:bodyPr wrap="square" rtlCol="0">
              <a:spAutoFit/>
            </a:bodyPr>
            <a:lstStyle/>
            <a:p>
              <a:r>
                <a:rPr lang="en-US" sz="800" b="1" dirty="0" smtClean="0">
                  <a:solidFill>
                    <a:schemeClr val="accent1"/>
                  </a:solidFill>
                </a:rPr>
                <a:t>Alarm!</a:t>
              </a:r>
              <a:endParaRPr lang="en-US" sz="800" b="1" dirty="0">
                <a:solidFill>
                  <a:schemeClr val="accent1"/>
                </a:solidFill>
              </a:endParaRPr>
            </a:p>
          </p:txBody>
        </p:sp>
        <p:sp>
          <p:nvSpPr>
            <p:cNvPr id="110" name="Rectangle 64____"/>
            <p:cNvSpPr>
              <a:spLocks noChangeArrowheads="1"/>
            </p:cNvSpPr>
            <p:nvPr>
              <p:custDataLst>
                <p:tags r:id="rId39"/>
              </p:custDataLst>
            </p:nvPr>
          </p:nvSpPr>
          <p:spPr bwMode="auto">
            <a:xfrm>
              <a:off x="8581156" y="3374131"/>
              <a:ext cx="1800200" cy="1224136"/>
            </a:xfrm>
            <a:prstGeom prst="rect">
              <a:avLst/>
            </a:prstGeom>
            <a:solidFill>
              <a:schemeClr val="bg1"/>
            </a:solidFill>
            <a:ln w="25400">
              <a:solidFill>
                <a:schemeClr val="tx1"/>
              </a:solidFill>
              <a:miter lim="800000"/>
              <a:headEnd/>
              <a:tailEnd/>
            </a:ln>
          </p:spPr>
          <p:txBody>
            <a:bodyPr wrap="none" anchor="ctr"/>
            <a:lstStyle/>
            <a:p>
              <a:endParaRPr lang="de-DE" dirty="0"/>
            </a:p>
          </p:txBody>
        </p:sp>
        <p:sp>
          <p:nvSpPr>
            <p:cNvPr id="111" name="Freeform 65____"/>
            <p:cNvSpPr>
              <a:spLocks/>
            </p:cNvSpPr>
            <p:nvPr>
              <p:custDataLst>
                <p:tags r:id="rId40"/>
              </p:custDataLst>
            </p:nvPr>
          </p:nvSpPr>
          <p:spPr bwMode="auto">
            <a:xfrm>
              <a:off x="9949308" y="3806179"/>
              <a:ext cx="164147" cy="369461"/>
            </a:xfrm>
            <a:custGeom>
              <a:avLst/>
              <a:gdLst>
                <a:gd name="T0" fmla="*/ 2147483647 w 332"/>
                <a:gd name="T1" fmla="*/ 0 h 1120"/>
                <a:gd name="T2" fmla="*/ 2147483647 w 332"/>
                <a:gd name="T3" fmla="*/ 2147483647 h 1120"/>
                <a:gd name="T4" fmla="*/ 2147483647 w 332"/>
                <a:gd name="T5" fmla="*/ 2147483647 h 1120"/>
                <a:gd name="T6" fmla="*/ 2147483647 w 332"/>
                <a:gd name="T7" fmla="*/ 2147483647 h 1120"/>
                <a:gd name="T8" fmla="*/ 2147483647 w 332"/>
                <a:gd name="T9" fmla="*/ 2147483647 h 1120"/>
                <a:gd name="T10" fmla="*/ 2147483647 w 332"/>
                <a:gd name="T11" fmla="*/ 2147483647 h 1120"/>
                <a:gd name="T12" fmla="*/ 2147483647 w 332"/>
                <a:gd name="T13" fmla="*/ 2147483647 h 1120"/>
                <a:gd name="T14" fmla="*/ 2147483647 w 332"/>
                <a:gd name="T15" fmla="*/ 2147483647 h 1120"/>
                <a:gd name="T16" fmla="*/ 2147483647 w 332"/>
                <a:gd name="T17" fmla="*/ 2147483647 h 1120"/>
                <a:gd name="T18" fmla="*/ 0 w 332"/>
                <a:gd name="T19" fmla="*/ 2147483647 h 1120"/>
                <a:gd name="T20" fmla="*/ 2147483647 w 332"/>
                <a:gd name="T21" fmla="*/ 2147483647 h 1120"/>
                <a:gd name="T22" fmla="*/ 2147483647 w 332"/>
                <a:gd name="T23" fmla="*/ 2147483647 h 1120"/>
                <a:gd name="T24" fmla="*/ 2147483647 w 332"/>
                <a:gd name="T25" fmla="*/ 2147483647 h 1120"/>
                <a:gd name="T26" fmla="*/ 2147483647 w 332"/>
                <a:gd name="T27" fmla="*/ 2147483647 h 1120"/>
                <a:gd name="T28" fmla="*/ 2147483647 w 332"/>
                <a:gd name="T29" fmla="*/ 2147483647 h 1120"/>
                <a:gd name="T30" fmla="*/ 2147483647 w 332"/>
                <a:gd name="T31" fmla="*/ 2147483647 h 1120"/>
                <a:gd name="T32" fmla="*/ 2147483647 w 332"/>
                <a:gd name="T33" fmla="*/ 2147483647 h 1120"/>
                <a:gd name="T34" fmla="*/ 2147483647 w 332"/>
                <a:gd name="T35" fmla="*/ 2147483647 h 1120"/>
                <a:gd name="T36" fmla="*/ 2147483647 w 332"/>
                <a:gd name="T37" fmla="*/ 2147483647 h 1120"/>
                <a:gd name="T38" fmla="*/ 2147483647 w 332"/>
                <a:gd name="T39" fmla="*/ 2147483647 h 1120"/>
                <a:gd name="T40" fmla="*/ 2147483647 w 332"/>
                <a:gd name="T41" fmla="*/ 2147483647 h 1120"/>
                <a:gd name="T42" fmla="*/ 2147483647 w 332"/>
                <a:gd name="T43" fmla="*/ 2147483647 h 1120"/>
                <a:gd name="T44" fmla="*/ 2147483647 w 332"/>
                <a:gd name="T45" fmla="*/ 2147483647 h 1120"/>
                <a:gd name="T46" fmla="*/ 2147483647 w 332"/>
                <a:gd name="T47" fmla="*/ 2147483647 h 1120"/>
                <a:gd name="T48" fmla="*/ 2147483647 w 332"/>
                <a:gd name="T49" fmla="*/ 2147483647 h 1120"/>
                <a:gd name="T50" fmla="*/ 2147483647 w 332"/>
                <a:gd name="T51" fmla="*/ 2147483647 h 1120"/>
                <a:gd name="T52" fmla="*/ 2147483647 w 332"/>
                <a:gd name="T53" fmla="*/ 2147483647 h 1120"/>
                <a:gd name="T54" fmla="*/ 2147483647 w 332"/>
                <a:gd name="T55" fmla="*/ 2147483647 h 1120"/>
                <a:gd name="T56" fmla="*/ 2147483647 w 332"/>
                <a:gd name="T57" fmla="*/ 2147483647 h 1120"/>
                <a:gd name="T58" fmla="*/ 2147483647 w 332"/>
                <a:gd name="T59" fmla="*/ 2147483647 h 1120"/>
                <a:gd name="T60" fmla="*/ 2147483647 w 332"/>
                <a:gd name="T61" fmla="*/ 2147483647 h 1120"/>
                <a:gd name="T62" fmla="*/ 2147483647 w 332"/>
                <a:gd name="T63" fmla="*/ 0 h 1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2"/>
                <a:gd name="T97" fmla="*/ 0 h 1120"/>
                <a:gd name="T98" fmla="*/ 332 w 332"/>
                <a:gd name="T99" fmla="*/ 1120 h 1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2" h="1120">
                  <a:moveTo>
                    <a:pt x="163" y="0"/>
                  </a:moveTo>
                  <a:lnTo>
                    <a:pt x="125" y="11"/>
                  </a:lnTo>
                  <a:lnTo>
                    <a:pt x="109" y="60"/>
                  </a:lnTo>
                  <a:lnTo>
                    <a:pt x="131" y="103"/>
                  </a:lnTo>
                  <a:lnTo>
                    <a:pt x="125" y="141"/>
                  </a:lnTo>
                  <a:lnTo>
                    <a:pt x="65" y="169"/>
                  </a:lnTo>
                  <a:lnTo>
                    <a:pt x="22" y="239"/>
                  </a:lnTo>
                  <a:lnTo>
                    <a:pt x="6" y="337"/>
                  </a:lnTo>
                  <a:lnTo>
                    <a:pt x="6" y="467"/>
                  </a:lnTo>
                  <a:lnTo>
                    <a:pt x="0" y="549"/>
                  </a:lnTo>
                  <a:lnTo>
                    <a:pt x="22" y="587"/>
                  </a:lnTo>
                  <a:lnTo>
                    <a:pt x="49" y="631"/>
                  </a:lnTo>
                  <a:lnTo>
                    <a:pt x="71" y="723"/>
                  </a:lnTo>
                  <a:lnTo>
                    <a:pt x="87" y="935"/>
                  </a:lnTo>
                  <a:lnTo>
                    <a:pt x="76" y="1065"/>
                  </a:lnTo>
                  <a:lnTo>
                    <a:pt x="71" y="1120"/>
                  </a:lnTo>
                  <a:lnTo>
                    <a:pt x="120" y="1120"/>
                  </a:lnTo>
                  <a:lnTo>
                    <a:pt x="261" y="1109"/>
                  </a:lnTo>
                  <a:lnTo>
                    <a:pt x="267" y="1076"/>
                  </a:lnTo>
                  <a:lnTo>
                    <a:pt x="245" y="978"/>
                  </a:lnTo>
                  <a:lnTo>
                    <a:pt x="250" y="679"/>
                  </a:lnTo>
                  <a:lnTo>
                    <a:pt x="277" y="625"/>
                  </a:lnTo>
                  <a:lnTo>
                    <a:pt x="321" y="598"/>
                  </a:lnTo>
                  <a:lnTo>
                    <a:pt x="332" y="533"/>
                  </a:lnTo>
                  <a:lnTo>
                    <a:pt x="315" y="337"/>
                  </a:lnTo>
                  <a:lnTo>
                    <a:pt x="299" y="212"/>
                  </a:lnTo>
                  <a:lnTo>
                    <a:pt x="272" y="179"/>
                  </a:lnTo>
                  <a:lnTo>
                    <a:pt x="223" y="147"/>
                  </a:lnTo>
                  <a:lnTo>
                    <a:pt x="196" y="125"/>
                  </a:lnTo>
                  <a:lnTo>
                    <a:pt x="212" y="98"/>
                  </a:lnTo>
                  <a:lnTo>
                    <a:pt x="212" y="38"/>
                  </a:lnTo>
                  <a:lnTo>
                    <a:pt x="163" y="0"/>
                  </a:lnTo>
                  <a:close/>
                </a:path>
              </a:pathLst>
            </a:custGeom>
            <a:solidFill>
              <a:schemeClr val="tx1"/>
            </a:solidFill>
            <a:ln w="28575" cmpd="sng">
              <a:solidFill>
                <a:schemeClr val="tx1"/>
              </a:solidFill>
              <a:round/>
              <a:headEnd/>
              <a:tailEnd/>
            </a:ln>
          </p:spPr>
          <p:txBody>
            <a:bodyPr/>
            <a:lstStyle/>
            <a:p>
              <a:endParaRPr lang="en-US" dirty="0"/>
            </a:p>
          </p:txBody>
        </p:sp>
        <p:sp>
          <p:nvSpPr>
            <p:cNvPr id="112" name="Rectangle 67____"/>
            <p:cNvSpPr>
              <a:spLocks noChangeArrowheads="1"/>
            </p:cNvSpPr>
            <p:nvPr>
              <p:custDataLst>
                <p:tags r:id="rId41"/>
              </p:custDataLst>
            </p:nvPr>
          </p:nvSpPr>
          <p:spPr bwMode="auto">
            <a:xfrm>
              <a:off x="9949308" y="3806179"/>
              <a:ext cx="162343" cy="382543"/>
            </a:xfrm>
            <a:prstGeom prst="rect">
              <a:avLst/>
            </a:prstGeom>
            <a:noFill/>
            <a:ln w="19050">
              <a:solidFill>
                <a:srgbClr val="FF0000"/>
              </a:solidFill>
              <a:miter lim="800000"/>
              <a:headEnd/>
              <a:tailEnd/>
            </a:ln>
          </p:spPr>
          <p:txBody>
            <a:bodyPr wrap="none" anchor="ctr"/>
            <a:lstStyle/>
            <a:p>
              <a:endParaRPr lang="de-DE" dirty="0"/>
            </a:p>
          </p:txBody>
        </p:sp>
        <p:sp>
          <p:nvSpPr>
            <p:cNvPr id="113" name="Freeform 78____"/>
            <p:cNvSpPr>
              <a:spLocks/>
            </p:cNvSpPr>
            <p:nvPr>
              <p:custDataLst>
                <p:tags r:id="rId42"/>
              </p:custDataLst>
            </p:nvPr>
          </p:nvSpPr>
          <p:spPr bwMode="auto">
            <a:xfrm flipH="1">
              <a:off x="9445251" y="4127471"/>
              <a:ext cx="496229" cy="464045"/>
            </a:xfrm>
            <a:custGeom>
              <a:avLst/>
              <a:gdLst>
                <a:gd name="T0" fmla="*/ 0 w 454"/>
                <a:gd name="T1" fmla="*/ 2147483647 h 52"/>
                <a:gd name="T2" fmla="*/ 2147483647 w 454"/>
                <a:gd name="T3" fmla="*/ 2147483647 h 52"/>
                <a:gd name="T4" fmla="*/ 2147483647 w 454"/>
                <a:gd name="T5" fmla="*/ 2147483647 h 52"/>
                <a:gd name="T6" fmla="*/ 2147483647 w 454"/>
                <a:gd name="T7" fmla="*/ 2147483647 h 52"/>
                <a:gd name="T8" fmla="*/ 2147483647 w 454"/>
                <a:gd name="T9" fmla="*/ 2147483647 h 52"/>
                <a:gd name="T10" fmla="*/ 0 60000 65536"/>
                <a:gd name="T11" fmla="*/ 0 60000 65536"/>
                <a:gd name="T12" fmla="*/ 0 60000 65536"/>
                <a:gd name="T13" fmla="*/ 0 60000 65536"/>
                <a:gd name="T14" fmla="*/ 0 60000 65536"/>
                <a:gd name="T15" fmla="*/ 0 w 454"/>
                <a:gd name="T16" fmla="*/ 0 h 52"/>
                <a:gd name="T17" fmla="*/ 454 w 454"/>
                <a:gd name="T18" fmla="*/ 52 h 52"/>
              </a:gdLst>
              <a:ahLst/>
              <a:cxnLst>
                <a:cxn ang="T10">
                  <a:pos x="T0" y="T1"/>
                </a:cxn>
                <a:cxn ang="T11">
                  <a:pos x="T2" y="T3"/>
                </a:cxn>
                <a:cxn ang="T12">
                  <a:pos x="T4" y="T5"/>
                </a:cxn>
                <a:cxn ang="T13">
                  <a:pos x="T6" y="T7"/>
                </a:cxn>
                <a:cxn ang="T14">
                  <a:pos x="T8" y="T9"/>
                </a:cxn>
              </a:cxnLst>
              <a:rect l="T15" t="T16" r="T17" b="T18"/>
              <a:pathLst>
                <a:path w="454" h="52">
                  <a:moveTo>
                    <a:pt x="0" y="7"/>
                  </a:moveTo>
                  <a:cubicBezTo>
                    <a:pt x="30" y="7"/>
                    <a:pt x="61" y="7"/>
                    <a:pt x="91" y="7"/>
                  </a:cubicBezTo>
                  <a:cubicBezTo>
                    <a:pt x="121" y="7"/>
                    <a:pt x="144" y="7"/>
                    <a:pt x="182" y="7"/>
                  </a:cubicBezTo>
                  <a:cubicBezTo>
                    <a:pt x="220" y="7"/>
                    <a:pt x="273" y="0"/>
                    <a:pt x="318" y="7"/>
                  </a:cubicBezTo>
                  <a:cubicBezTo>
                    <a:pt x="363" y="14"/>
                    <a:pt x="431" y="45"/>
                    <a:pt x="454" y="52"/>
                  </a:cubicBezTo>
                </a:path>
              </a:pathLst>
            </a:custGeom>
            <a:noFill/>
            <a:ln w="19050">
              <a:solidFill>
                <a:srgbClr val="FF0000"/>
              </a:solidFill>
              <a:round/>
              <a:headEnd/>
              <a:tailEnd/>
            </a:ln>
          </p:spPr>
          <p:txBody>
            <a:bodyPr/>
            <a:lstStyle/>
            <a:p>
              <a:endParaRPr lang="en-US" dirty="0"/>
            </a:p>
          </p:txBody>
        </p:sp>
        <p:sp>
          <p:nvSpPr>
            <p:cNvPr id="114" name="Rechteck 83"/>
            <p:cNvSpPr/>
            <p:nvPr>
              <p:custDataLst>
                <p:tags r:id="rId43"/>
              </p:custDataLst>
            </p:nvPr>
          </p:nvSpPr>
          <p:spPr>
            <a:xfrm>
              <a:off x="9764916" y="3414183"/>
              <a:ext cx="587022" cy="1147628"/>
            </a:xfrm>
            <a:prstGeom prst="rect">
              <a:avLst/>
            </a:prstGeom>
            <a:solidFill>
              <a:srgbClr val="C00000">
                <a:alpha val="5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Textfeld 84"/>
            <p:cNvSpPr txBox="1"/>
            <p:nvPr>
              <p:custDataLst>
                <p:tags r:id="rId44"/>
              </p:custDataLst>
            </p:nvPr>
          </p:nvSpPr>
          <p:spPr>
            <a:xfrm>
              <a:off x="9791149" y="3418601"/>
              <a:ext cx="547887" cy="215444"/>
            </a:xfrm>
            <a:prstGeom prst="rect">
              <a:avLst/>
            </a:prstGeom>
            <a:noFill/>
          </p:spPr>
          <p:txBody>
            <a:bodyPr wrap="square" rtlCol="0">
              <a:spAutoFit/>
            </a:bodyPr>
            <a:lstStyle/>
            <a:p>
              <a:r>
                <a:rPr lang="en-US" sz="800" b="1" dirty="0" smtClean="0">
                  <a:solidFill>
                    <a:schemeClr val="accent1"/>
                  </a:solidFill>
                </a:rPr>
                <a:t>Alarm!</a:t>
              </a:r>
              <a:endParaRPr lang="en-US" sz="800" b="1" dirty="0">
                <a:solidFill>
                  <a:schemeClr val="accent1"/>
                </a:solidFill>
              </a:endParaRPr>
            </a:p>
          </p:txBody>
        </p:sp>
        <p:grpSp>
          <p:nvGrpSpPr>
            <p:cNvPr id="116" name="Gruppieren 63"/>
            <p:cNvGrpSpPr/>
            <p:nvPr/>
          </p:nvGrpSpPr>
          <p:grpSpPr>
            <a:xfrm>
              <a:off x="5628828" y="1429916"/>
              <a:ext cx="360040" cy="360040"/>
              <a:chOff x="5628828" y="1645940"/>
              <a:chExt cx="360040" cy="360040"/>
            </a:xfrm>
          </p:grpSpPr>
          <p:sp>
            <p:nvSpPr>
              <p:cNvPr id="121" name="Gleichschenkliges Dreieck 64"/>
              <p:cNvSpPr/>
              <p:nvPr>
                <p:custDataLst>
                  <p:tags r:id="rId48"/>
                </p:custDataLst>
              </p:nvPr>
            </p:nvSpPr>
            <p:spPr bwMode="auto">
              <a:xfrm>
                <a:off x="5628828" y="1645940"/>
                <a:ext cx="360040" cy="288032"/>
              </a:xfrm>
              <a:prstGeom prst="triangle">
                <a:avLst/>
              </a:prstGeom>
              <a:ln>
                <a:solidFill>
                  <a:srgbClr val="C00000"/>
                </a:solidFill>
                <a:headEnd/>
                <a:tailEnd/>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sz="1400" b="1" dirty="0">
                  <a:solidFill>
                    <a:srgbClr val="C00000"/>
                  </a:solidFill>
                </a:endParaRPr>
              </a:p>
            </p:txBody>
          </p:sp>
          <p:sp>
            <p:nvSpPr>
              <p:cNvPr id="122" name="Textfeld 65"/>
              <p:cNvSpPr txBox="1"/>
              <p:nvPr>
                <p:custDataLst>
                  <p:tags r:id="rId49"/>
                </p:custDataLst>
              </p:nvPr>
            </p:nvSpPr>
            <p:spPr>
              <a:xfrm>
                <a:off x="5628828" y="1698203"/>
                <a:ext cx="360040" cy="307777"/>
              </a:xfrm>
              <a:prstGeom prst="rect">
                <a:avLst/>
              </a:prstGeom>
              <a:noFill/>
              <a:ln>
                <a:noFill/>
              </a:ln>
            </p:spPr>
            <p:txBody>
              <a:bodyPr wrap="square" rtlCol="0">
                <a:spAutoFit/>
              </a:bodyPr>
              <a:lstStyle/>
              <a:p>
                <a:pPr algn="ctr"/>
                <a:r>
                  <a:rPr lang="en-GB" sz="1400" b="1" dirty="0" smtClean="0">
                    <a:solidFill>
                      <a:srgbClr val="C00000"/>
                    </a:solidFill>
                  </a:rPr>
                  <a:t>!</a:t>
                </a:r>
                <a:endParaRPr lang="en-GB" sz="1400" b="1" dirty="0">
                  <a:solidFill>
                    <a:srgbClr val="C00000"/>
                  </a:solidFill>
                </a:endParaRPr>
              </a:p>
            </p:txBody>
          </p:sp>
        </p:grpSp>
        <p:grpSp>
          <p:nvGrpSpPr>
            <p:cNvPr id="117" name="Gruppieren 47"/>
            <p:cNvGrpSpPr/>
            <p:nvPr/>
          </p:nvGrpSpPr>
          <p:grpSpPr>
            <a:xfrm>
              <a:off x="9589268" y="1501924"/>
              <a:ext cx="440160" cy="287202"/>
              <a:chOff x="3081632" y="4238228"/>
              <a:chExt cx="712394" cy="561169"/>
            </a:xfrm>
          </p:grpSpPr>
          <p:sp>
            <p:nvSpPr>
              <p:cNvPr id="118" name="Rechteck 67"/>
              <p:cNvSpPr/>
              <p:nvPr>
                <p:custDataLst>
                  <p:tags r:id="rId45"/>
                </p:custDataLst>
              </p:nvPr>
            </p:nvSpPr>
            <p:spPr bwMode="auto">
              <a:xfrm>
                <a:off x="3468588" y="4238228"/>
                <a:ext cx="288032" cy="43204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dirty="0"/>
              </a:p>
            </p:txBody>
          </p:sp>
          <p:pic>
            <p:nvPicPr>
              <p:cNvPr id="119" name="Picture 3" descr="C:\Users\ebj2hi\Desktop\IVA\UX\Icons\20140821_Classification_Icons\0836-140905-SVGs\Icon-Person-32x32.png"/>
              <p:cNvPicPr>
                <a:picLocks noChangeAspect="1" noChangeArrowheads="1"/>
              </p:cNvPicPr>
              <p:nvPr>
                <p:custDataLst>
                  <p:tags r:id="rId46"/>
                </p:custDataLst>
              </p:nvPr>
            </p:nvPicPr>
            <p:blipFill>
              <a:blip r:embed="rId64" cstate="print"/>
              <a:srcRect/>
              <a:stretch>
                <a:fillRect/>
              </a:stretch>
            </p:blipFill>
            <p:spPr bwMode="auto">
              <a:xfrm>
                <a:off x="3468588" y="4310235"/>
                <a:ext cx="325438" cy="325438"/>
              </a:xfrm>
              <a:prstGeom prst="rect">
                <a:avLst/>
              </a:prstGeom>
              <a:noFill/>
            </p:spPr>
          </p:pic>
          <p:sp>
            <p:nvSpPr>
              <p:cNvPr id="120" name="Freihandform 69"/>
              <p:cNvSpPr/>
              <p:nvPr>
                <p:custDataLst>
                  <p:tags r:id="rId47"/>
                </p:custDataLst>
              </p:nvPr>
            </p:nvSpPr>
            <p:spPr>
              <a:xfrm>
                <a:off x="3081632" y="4670276"/>
                <a:ext cx="386956" cy="129121"/>
              </a:xfrm>
              <a:custGeom>
                <a:avLst/>
                <a:gdLst>
                  <a:gd name="connsiteX0" fmla="*/ 0 w 386956"/>
                  <a:gd name="connsiteY0" fmla="*/ 104775 h 129121"/>
                  <a:gd name="connsiteX1" fmla="*/ 133350 w 386956"/>
                  <a:gd name="connsiteY1" fmla="*/ 104775 h 129121"/>
                  <a:gd name="connsiteX2" fmla="*/ 142875 w 386956"/>
                  <a:gd name="connsiteY2" fmla="*/ 76200 h 129121"/>
                  <a:gd name="connsiteX3" fmla="*/ 200025 w 386956"/>
                  <a:gd name="connsiteY3" fmla="*/ 28575 h 129121"/>
                  <a:gd name="connsiteX4" fmla="*/ 381000 w 386956"/>
                  <a:gd name="connsiteY4" fmla="*/ 0 h 129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956" h="129121">
                    <a:moveTo>
                      <a:pt x="0" y="104775"/>
                    </a:moveTo>
                    <a:cubicBezTo>
                      <a:pt x="49895" y="121407"/>
                      <a:pt x="60312" y="129121"/>
                      <a:pt x="133350" y="104775"/>
                    </a:cubicBezTo>
                    <a:cubicBezTo>
                      <a:pt x="142875" y="101600"/>
                      <a:pt x="137306" y="84554"/>
                      <a:pt x="142875" y="76200"/>
                    </a:cubicBezTo>
                    <a:cubicBezTo>
                      <a:pt x="147967" y="68562"/>
                      <a:pt x="187078" y="30425"/>
                      <a:pt x="200025" y="28575"/>
                    </a:cubicBezTo>
                    <a:cubicBezTo>
                      <a:pt x="386956" y="1871"/>
                      <a:pt x="344836" y="72327"/>
                      <a:pt x="381000" y="0"/>
                    </a:cubicBezTo>
                  </a:path>
                </a:pathLst>
              </a:custGeom>
              <a:ln w="254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grpSp>
      </p:grpSp>
    </p:spTree>
    <p:custDataLst>
      <p:tags r:id="rId1"/>
    </p:custDataLst>
    <p:extLst>
      <p:ext uri="{BB962C8B-B14F-4D97-AF65-F5344CB8AC3E}">
        <p14:creationId xmlns:p14="http://schemas.microsoft.com/office/powerpoint/2010/main" val="3443175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32</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18"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19"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0"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1" name="Rectangle 20">
            <a:hlinkClick r:id="rId20"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22" name="Rectangle 21">
            <a:hlinkClick r:id="rId19" action="ppaction://hlinksldjump"/>
          </p:cNvPr>
          <p:cNvSpPr>
            <a:spLocks/>
          </p:cNvSpPr>
          <p:nvPr>
            <p:custDataLst>
              <p:tags r:id="rId12"/>
            </p:custDataLst>
          </p:nvPr>
        </p:nvSpPr>
        <p:spPr>
          <a:xfrm>
            <a:off x="3109159"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What is IVA</a:t>
            </a:r>
          </a:p>
        </p:txBody>
      </p:sp>
      <p:sp>
        <p:nvSpPr>
          <p:cNvPr id="25" name="Rectangle 24">
            <a:hlinkClick r:id="rId21" action="ppaction://hlinksldjump"/>
          </p:cNvPr>
          <p:cNvSpPr>
            <a:spLocks/>
          </p:cNvSpPr>
          <p:nvPr>
            <p:custDataLst>
              <p:tags r:id="rId13"/>
            </p:custDataLst>
          </p:nvPr>
        </p:nvSpPr>
        <p:spPr>
          <a:xfrm>
            <a:off x="3109159"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What is the history</a:t>
            </a:r>
          </a:p>
        </p:txBody>
      </p:sp>
      <p:sp>
        <p:nvSpPr>
          <p:cNvPr id="26" name="Rectangle 25">
            <a:hlinkClick r:id="rId22" action="ppaction://hlinksldjump"/>
          </p:cNvPr>
          <p:cNvSpPr>
            <a:spLocks/>
          </p:cNvSpPr>
          <p:nvPr>
            <p:custDataLst>
              <p:tags r:id="rId14"/>
            </p:custDataLst>
          </p:nvPr>
        </p:nvSpPr>
        <p:spPr>
          <a:xfrm>
            <a:off x="3109159"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Different detection types</a:t>
            </a:r>
          </a:p>
        </p:txBody>
      </p:sp>
      <p:sp>
        <p:nvSpPr>
          <p:cNvPr id="27" name="Rectangle 26">
            <a:hlinkClick r:id="rId23" action="ppaction://hlinksldjump"/>
          </p:cNvPr>
          <p:cNvSpPr>
            <a:spLocks/>
          </p:cNvSpPr>
          <p:nvPr>
            <p:custDataLst>
              <p:tags r:id="rId15"/>
            </p:custDataLst>
          </p:nvPr>
        </p:nvSpPr>
        <p:spPr>
          <a:xfrm>
            <a:off x="3109159" y="3013318"/>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Guidelines</a:t>
            </a:r>
          </a:p>
        </p:txBody>
      </p:sp>
    </p:spTree>
    <p:custDataLst>
      <p:tags r:id="rId1"/>
    </p:custDataLst>
    <p:extLst>
      <p:ext uri="{BB962C8B-B14F-4D97-AF65-F5344CB8AC3E}">
        <p14:creationId xmlns:p14="http://schemas.microsoft.com/office/powerpoint/2010/main" val="2178293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5" name="Rettangolo 14"/>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4" name="Rettangolo 13"/>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33</a:t>
            </a:r>
            <a:endParaRPr lang="en-GB" sz="1200" dirty="0">
              <a:solidFill>
                <a:srgbClr val="999FA6"/>
              </a:solidFill>
            </a:endParaRPr>
          </a:p>
        </p:txBody>
      </p:sp>
      <p:sp>
        <p:nvSpPr>
          <p:cNvPr id="13" name="Rettangolo 1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Linee guida</a:t>
            </a:r>
            <a:endParaRPr lang="en-GB" sz="2800" dirty="0">
              <a:solidFill>
                <a:srgbClr val="08427E"/>
              </a:solidFill>
            </a:endParaRPr>
          </a:p>
        </p:txBody>
      </p:sp>
      <p:sp>
        <p:nvSpPr>
          <p:cNvPr id="3" name="Text Placeholder 2"/>
          <p:cNvSpPr>
            <a:spLocks noGrp="1"/>
          </p:cNvSpPr>
          <p:nvPr>
            <p:ph idx="1"/>
            <p:custDataLst>
              <p:tags r:id="rId7"/>
            </p:custDataLst>
          </p:nvPr>
        </p:nvSpPr>
        <p:spPr>
          <a:xfrm>
            <a:off x="266700" y="1194142"/>
            <a:ext cx="1045210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b="1" dirty="0" smtClean="0">
                <a:solidFill>
                  <a:srgbClr val="000000"/>
                </a:solidFill>
              </a:rPr>
              <a:t>Requisiti di </a:t>
            </a:r>
            <a:r>
              <a:rPr lang="en-GB" sz="1400" b="1" dirty="0">
                <a:solidFill>
                  <a:srgbClr val="000000"/>
                </a:solidFill>
              </a:rPr>
              <a:t>s</a:t>
            </a:r>
            <a:r>
              <a:rPr lang="en-GB" sz="1400" b="1" dirty="0" smtClean="0">
                <a:solidFill>
                  <a:srgbClr val="000000"/>
                </a:solidFill>
              </a:rPr>
              <a:t>istema di </a:t>
            </a:r>
            <a:r>
              <a:rPr lang="en-GB" sz="1400" b="1" dirty="0">
                <a:solidFill>
                  <a:srgbClr val="000000"/>
                </a:solidFill>
              </a:rPr>
              <a:t>IVA 6.10</a:t>
            </a:r>
          </a:p>
          <a:p>
            <a:pPr marL="466090" lvl="2" indent="-285750">
              <a:spcBef>
                <a:spcPts val="0"/>
              </a:spcBef>
              <a:buFont typeface="Arial" panose="020B0604020202020204" pitchFamily="34" charset="0"/>
              <a:buChar char="•"/>
            </a:pPr>
            <a:r>
              <a:rPr lang="en-GB" dirty="0">
                <a:solidFill>
                  <a:srgbClr val="000000"/>
                </a:solidFill>
              </a:rPr>
              <a:t>Video SDK </a:t>
            </a:r>
            <a:r>
              <a:rPr lang="en-GB" dirty="0" smtClean="0">
                <a:solidFill>
                  <a:srgbClr val="000000"/>
                </a:solidFill>
              </a:rPr>
              <a:t>versione </a:t>
            </a:r>
            <a:r>
              <a:rPr lang="en-GB" dirty="0">
                <a:solidFill>
                  <a:srgbClr val="000000"/>
                </a:solidFill>
              </a:rPr>
              <a:t>5.83 </a:t>
            </a:r>
            <a:r>
              <a:rPr lang="en-GB" dirty="0" smtClean="0">
                <a:solidFill>
                  <a:srgbClr val="000000"/>
                </a:solidFill>
              </a:rPr>
              <a:t>o superiore</a:t>
            </a:r>
            <a:endParaRPr lang="en-GB" dirty="0">
              <a:solidFill>
                <a:srgbClr val="000000"/>
              </a:solidFill>
            </a:endParaRPr>
          </a:p>
          <a:p>
            <a:pPr marL="1618656" lvl="5" indent="-285750">
              <a:spcBef>
                <a:spcPts val="0"/>
              </a:spcBef>
              <a:buFont typeface="Arial" panose="020B0604020202020204" pitchFamily="34" charset="0"/>
              <a:buChar char="•"/>
            </a:pPr>
            <a:r>
              <a:rPr lang="en-GB" sz="1400" dirty="0">
                <a:solidFill>
                  <a:srgbClr val="000000"/>
                </a:solidFill>
              </a:rPr>
              <a:t>MPEG Active X </a:t>
            </a:r>
            <a:r>
              <a:rPr lang="en-GB" sz="1400" dirty="0" smtClean="0">
                <a:solidFill>
                  <a:srgbClr val="000000"/>
                </a:solidFill>
              </a:rPr>
              <a:t>versione </a:t>
            </a:r>
            <a:r>
              <a:rPr lang="en-GB" sz="1400" dirty="0">
                <a:solidFill>
                  <a:srgbClr val="000000"/>
                </a:solidFill>
              </a:rPr>
              <a:t>5.82 </a:t>
            </a:r>
            <a:r>
              <a:rPr lang="en-GB" sz="1400" dirty="0" smtClean="0">
                <a:solidFill>
                  <a:srgbClr val="000000"/>
                </a:solidFill>
              </a:rPr>
              <a:t>o superiore</a:t>
            </a:r>
            <a:endParaRPr lang="en-GB" sz="1400" dirty="0">
              <a:solidFill>
                <a:srgbClr val="000000"/>
              </a:solidFill>
            </a:endParaRPr>
          </a:p>
          <a:p>
            <a:pPr marL="466090" lvl="2" indent="-285750">
              <a:spcBef>
                <a:spcPts val="0"/>
              </a:spcBef>
              <a:buFont typeface="Arial" panose="020B0604020202020204" pitchFamily="34" charset="0"/>
              <a:buChar char="•"/>
            </a:pPr>
            <a:r>
              <a:rPr lang="en-GB" dirty="0">
                <a:solidFill>
                  <a:srgbClr val="000000"/>
                </a:solidFill>
              </a:rPr>
              <a:t>Direct X version 9.0c </a:t>
            </a:r>
            <a:r>
              <a:rPr lang="en-GB" dirty="0" smtClean="0">
                <a:solidFill>
                  <a:srgbClr val="000000"/>
                </a:solidFill>
              </a:rPr>
              <a:t>o superiore</a:t>
            </a:r>
            <a:endParaRPr lang="en-GB" dirty="0">
              <a:solidFill>
                <a:srgbClr val="000000"/>
              </a:solidFill>
            </a:endParaRPr>
          </a:p>
          <a:p>
            <a:pPr marL="466090" lvl="2" indent="-285750">
              <a:spcBef>
                <a:spcPts val="0"/>
              </a:spcBef>
              <a:buFont typeface="Arial" panose="020B0604020202020204" pitchFamily="34" charset="0"/>
              <a:buChar char="•"/>
            </a:pPr>
            <a:r>
              <a:rPr lang="en-GB" dirty="0">
                <a:solidFill>
                  <a:srgbClr val="000000"/>
                </a:solidFill>
              </a:rPr>
              <a:t>Web browser </a:t>
            </a:r>
            <a:r>
              <a:rPr lang="en-GB" dirty="0" smtClean="0">
                <a:solidFill>
                  <a:srgbClr val="000000"/>
                </a:solidFill>
              </a:rPr>
              <a:t>support (si raccomanda di utilizzare sempre l’ultima versione):</a:t>
            </a:r>
            <a:endParaRPr lang="en-GB" dirty="0">
              <a:solidFill>
                <a:srgbClr val="000000"/>
              </a:solidFill>
            </a:endParaRPr>
          </a:p>
          <a:p>
            <a:pPr marL="1618656" lvl="5" indent="-285750">
              <a:spcBef>
                <a:spcPts val="0"/>
              </a:spcBef>
              <a:buFont typeface="Arial" panose="020B0604020202020204" pitchFamily="34" charset="0"/>
              <a:buChar char="•"/>
            </a:pPr>
            <a:r>
              <a:rPr lang="en-GB" sz="1400" dirty="0">
                <a:solidFill>
                  <a:srgbClr val="000000"/>
                </a:solidFill>
              </a:rPr>
              <a:t>Microsoft Internet Explorer 10</a:t>
            </a:r>
          </a:p>
          <a:p>
            <a:pPr marL="1618656" lvl="5" indent="-285750">
              <a:spcBef>
                <a:spcPts val="0"/>
              </a:spcBef>
              <a:buFont typeface="Arial" panose="020B0604020202020204" pitchFamily="34" charset="0"/>
              <a:buChar char="•"/>
            </a:pPr>
            <a:r>
              <a:rPr lang="en-GB" sz="1400" dirty="0">
                <a:solidFill>
                  <a:srgbClr val="000000"/>
                </a:solidFill>
              </a:rPr>
              <a:t>Mozilla Firefox 31.7.0</a:t>
            </a:r>
          </a:p>
          <a:p>
            <a:pPr lvl="2" indent="-647700">
              <a:buFontTx/>
              <a:buChar char="‒"/>
            </a:pPr>
            <a:endParaRPr lang="en-GB" dirty="0">
              <a:solidFill>
                <a:srgbClr val="000000"/>
              </a:solidFill>
            </a:endParaRPr>
          </a:p>
          <a:p>
            <a:pPr>
              <a:buFont typeface="Wingdings 3" panose="05040102010807070707" pitchFamily="18" charset="2"/>
              <a:buChar char=""/>
            </a:pPr>
            <a:r>
              <a:rPr lang="en-GB" sz="1400" dirty="0" smtClean="0">
                <a:solidFill>
                  <a:srgbClr val="000000"/>
                </a:solidFill>
              </a:rPr>
              <a:t>Client possibili:</a:t>
            </a:r>
            <a:endParaRPr lang="en-GB" sz="1400" dirty="0">
              <a:solidFill>
                <a:srgbClr val="000000"/>
              </a:solidFill>
            </a:endParaRPr>
          </a:p>
          <a:p>
            <a:pPr marL="466090" lvl="2" indent="-285750">
              <a:spcBef>
                <a:spcPts val="0"/>
              </a:spcBef>
              <a:buFont typeface="Arial" panose="020B0604020202020204" pitchFamily="34" charset="0"/>
              <a:buChar char="•"/>
            </a:pPr>
            <a:r>
              <a:rPr lang="en-GB" dirty="0">
                <a:solidFill>
                  <a:srgbClr val="000000"/>
                </a:solidFill>
              </a:rPr>
              <a:t>Bosch Video Security app </a:t>
            </a:r>
            <a:r>
              <a:rPr lang="en-GB" dirty="0" smtClean="0">
                <a:solidFill>
                  <a:srgbClr val="000000"/>
                </a:solidFill>
              </a:rPr>
              <a:t>versione </a:t>
            </a:r>
            <a:r>
              <a:rPr lang="en-GB" dirty="0">
                <a:solidFill>
                  <a:srgbClr val="000000"/>
                </a:solidFill>
              </a:rPr>
              <a:t>1.2 </a:t>
            </a:r>
            <a:r>
              <a:rPr lang="en-GB" dirty="0" smtClean="0">
                <a:solidFill>
                  <a:srgbClr val="000000"/>
                </a:solidFill>
              </a:rPr>
              <a:t>(solo per iOS)</a:t>
            </a:r>
            <a:endParaRPr lang="en-GB" dirty="0">
              <a:solidFill>
                <a:srgbClr val="000000"/>
              </a:solidFill>
            </a:endParaRPr>
          </a:p>
          <a:p>
            <a:pPr marL="466090" lvl="2" indent="-285750">
              <a:spcBef>
                <a:spcPts val="0"/>
              </a:spcBef>
              <a:buFont typeface="Arial" panose="020B0604020202020204" pitchFamily="34" charset="0"/>
              <a:buChar char="•"/>
            </a:pPr>
            <a:r>
              <a:rPr lang="en-GB" dirty="0">
                <a:solidFill>
                  <a:srgbClr val="000000"/>
                </a:solidFill>
              </a:rPr>
              <a:t>Bosch Video </a:t>
            </a:r>
            <a:r>
              <a:rPr lang="en-GB" dirty="0" smtClean="0">
                <a:solidFill>
                  <a:srgbClr val="000000"/>
                </a:solidFill>
              </a:rPr>
              <a:t>Client (</a:t>
            </a:r>
            <a:r>
              <a:rPr lang="en-GB" dirty="0">
                <a:solidFill>
                  <a:srgbClr val="000000"/>
                </a:solidFill>
              </a:rPr>
              <a:t>BVC)  </a:t>
            </a:r>
            <a:r>
              <a:rPr lang="en-GB" dirty="0" smtClean="0">
                <a:solidFill>
                  <a:srgbClr val="000000"/>
                </a:solidFill>
              </a:rPr>
              <a:t>versione 1.7.4 o superiore</a:t>
            </a:r>
            <a:r>
              <a:rPr lang="en-GB" dirty="0" smtClean="0">
                <a:solidFill>
                  <a:srgbClr val="FF0000"/>
                </a:solidFill>
              </a:rPr>
              <a:t>*</a:t>
            </a:r>
            <a:endParaRPr lang="en-GB" dirty="0">
              <a:solidFill>
                <a:srgbClr val="FF0000"/>
              </a:solidFill>
            </a:endParaRPr>
          </a:p>
          <a:p>
            <a:pPr marL="1618656" lvl="5" indent="-285750">
              <a:spcBef>
                <a:spcPts val="0"/>
              </a:spcBef>
              <a:buFont typeface="Arial" panose="020B0604020202020204" pitchFamily="34" charset="0"/>
              <a:buChar char="•"/>
            </a:pPr>
            <a:r>
              <a:rPr lang="en-GB" sz="1400" dirty="0">
                <a:solidFill>
                  <a:srgbClr val="000000"/>
                </a:solidFill>
              </a:rPr>
              <a:t>Configuration </a:t>
            </a:r>
            <a:r>
              <a:rPr lang="en-GB" sz="1400" dirty="0" smtClean="0">
                <a:solidFill>
                  <a:srgbClr val="000000"/>
                </a:solidFill>
              </a:rPr>
              <a:t>manager (</a:t>
            </a:r>
            <a:r>
              <a:rPr lang="en-GB" sz="1400" dirty="0">
                <a:solidFill>
                  <a:srgbClr val="000000"/>
                </a:solidFill>
              </a:rPr>
              <a:t>CM) </a:t>
            </a:r>
            <a:r>
              <a:rPr lang="en-GB" sz="1400" dirty="0" smtClean="0">
                <a:solidFill>
                  <a:srgbClr val="000000"/>
                </a:solidFill>
              </a:rPr>
              <a:t>versione 5.33 o superiore</a:t>
            </a:r>
            <a:r>
              <a:rPr lang="en-GB" sz="1400" dirty="0" smtClean="0">
                <a:solidFill>
                  <a:srgbClr val="FF0000"/>
                </a:solidFill>
              </a:rPr>
              <a:t>*</a:t>
            </a:r>
            <a:endParaRPr lang="en-GB" sz="1400" dirty="0">
              <a:solidFill>
                <a:srgbClr val="FF0000"/>
              </a:solidFill>
            </a:endParaRPr>
          </a:p>
          <a:p>
            <a:pPr marL="466090" lvl="2" indent="-285750">
              <a:spcBef>
                <a:spcPts val="0"/>
              </a:spcBef>
              <a:buFont typeface="Arial" panose="020B0604020202020204" pitchFamily="34" charset="0"/>
              <a:buChar char="•"/>
            </a:pPr>
            <a:r>
              <a:rPr lang="en-GB" dirty="0">
                <a:solidFill>
                  <a:srgbClr val="000000"/>
                </a:solidFill>
              </a:rPr>
              <a:t>Bosch Video Management System (BVMS) 5.5.5</a:t>
            </a:r>
            <a:r>
              <a:rPr lang="en-GB" dirty="0">
                <a:solidFill>
                  <a:srgbClr val="FF0000"/>
                </a:solidFill>
              </a:rPr>
              <a:t>**</a:t>
            </a:r>
          </a:p>
          <a:p>
            <a:pPr marL="1618656" lvl="5" indent="-285750">
              <a:spcBef>
                <a:spcPts val="0"/>
              </a:spcBef>
              <a:buFont typeface="Arial" panose="020B0604020202020204" pitchFamily="34" charset="0"/>
              <a:buChar char="•"/>
            </a:pPr>
            <a:r>
              <a:rPr lang="en-GB" sz="1400" dirty="0" smtClean="0">
                <a:solidFill>
                  <a:srgbClr val="000000"/>
                </a:solidFill>
              </a:rPr>
              <a:t>Incluso DIVAR </a:t>
            </a:r>
            <a:r>
              <a:rPr lang="en-GB" sz="1400" dirty="0">
                <a:solidFill>
                  <a:srgbClr val="000000"/>
                </a:solidFill>
              </a:rPr>
              <a:t>IP 3000 and 7000</a:t>
            </a:r>
            <a:r>
              <a:rPr lang="en-GB" sz="1400" dirty="0">
                <a:solidFill>
                  <a:srgbClr val="FF0000"/>
                </a:solidFill>
              </a:rPr>
              <a:t>**</a:t>
            </a:r>
          </a:p>
          <a:p>
            <a:pPr lvl="3" indent="-863600">
              <a:buFontTx/>
              <a:buChar char="»"/>
            </a:pPr>
            <a:endParaRPr lang="en-GB" sz="1400" dirty="0">
              <a:solidFill>
                <a:srgbClr val="000000"/>
              </a:solidFill>
            </a:endParaRPr>
          </a:p>
          <a:p>
            <a:pPr marL="180340" lvl="2" indent="0">
              <a:spcBef>
                <a:spcPts val="0"/>
              </a:spcBef>
              <a:buNone/>
            </a:pPr>
            <a:r>
              <a:rPr lang="en-GB" dirty="0">
                <a:solidFill>
                  <a:srgbClr val="FF0000"/>
                </a:solidFill>
              </a:rPr>
              <a:t>*</a:t>
            </a:r>
            <a:r>
              <a:rPr lang="en-GB" dirty="0">
                <a:solidFill>
                  <a:srgbClr val="000000"/>
                </a:solidFill>
              </a:rPr>
              <a:t> </a:t>
            </a:r>
            <a:r>
              <a:rPr lang="en-GB" dirty="0" smtClean="0">
                <a:solidFill>
                  <a:srgbClr val="000000"/>
                </a:solidFill>
              </a:rPr>
              <a:t>Quando si utilizza VSDK </a:t>
            </a:r>
            <a:r>
              <a:rPr lang="en-GB" dirty="0">
                <a:solidFill>
                  <a:srgbClr val="000000"/>
                </a:solidFill>
              </a:rPr>
              <a:t>5.83 </a:t>
            </a:r>
          </a:p>
          <a:p>
            <a:pPr marL="180340" lvl="2" indent="0">
              <a:buNone/>
            </a:pPr>
            <a:r>
              <a:rPr lang="en-GB" dirty="0" smtClean="0">
                <a:solidFill>
                  <a:srgbClr val="FF0000"/>
                </a:solidFill>
              </a:rPr>
              <a:t>**</a:t>
            </a:r>
            <a:r>
              <a:rPr lang="en-GB" dirty="0" smtClean="0"/>
              <a:t>La licenza </a:t>
            </a:r>
            <a:r>
              <a:rPr lang="en-GB" dirty="0" smtClean="0">
                <a:solidFill>
                  <a:srgbClr val="000000"/>
                </a:solidFill>
              </a:rPr>
              <a:t>MBV-XFOREN è necessaria per la ricerca forense </a:t>
            </a:r>
            <a:r>
              <a:rPr lang="en-GB" dirty="0">
                <a:solidFill>
                  <a:srgbClr val="000000"/>
                </a:solidFill>
              </a:rPr>
              <a:t>in BVMS</a:t>
            </a:r>
          </a:p>
          <a:p>
            <a:pPr lvl="1"/>
            <a:endParaRPr lang="en-GB" sz="1400" dirty="0">
              <a:solidFill>
                <a:srgbClr val="000000"/>
              </a:solidFill>
            </a:endParaRPr>
          </a:p>
        </p:txBody>
      </p:sp>
      <p:pic>
        <p:nvPicPr>
          <p:cNvPr id="12" name="Picture 17___" descr="D:\Locdata\Documents\Training and webinars\MKK data\Classroom training\Camera training\afbeeldingen\light_sunlight.jpg"/>
          <p:cNvPicPr>
            <a:picLocks noChangeArrowheads="1"/>
          </p:cNvPicPr>
          <p:nvPr>
            <p:custDataLst>
              <p:tags r:id="rId8"/>
            </p:custDataLst>
          </p:nvPr>
        </p:nvPicPr>
        <p:blipFill>
          <a:blip r:embed="rId11" cstate="print"/>
          <a:stretch>
            <a:fillRect/>
          </a:stretch>
        </p:blipFill>
        <p:spPr bwMode="auto">
          <a:xfrm>
            <a:off x="7212559" y="1213580"/>
            <a:ext cx="3383506" cy="3455495"/>
          </a:xfrm>
          <a:prstGeom prst="rect">
            <a:avLst/>
          </a:prstGeom>
          <a:solidFill>
            <a:srgbClr val="FFFFFF"/>
          </a:solidFill>
        </p:spPr>
      </p:pic>
    </p:spTree>
    <p:custDataLst>
      <p:tags r:id="rId1"/>
    </p:custDataLst>
    <p:extLst>
      <p:ext uri="{BB962C8B-B14F-4D97-AF65-F5344CB8AC3E}">
        <p14:creationId xmlns:p14="http://schemas.microsoft.com/office/powerpoint/2010/main" val="134380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34</a:t>
            </a:r>
            <a:endParaRPr lang="en-GB" sz="1200" dirty="0">
              <a:solidFill>
                <a:srgbClr val="999FA6"/>
              </a:solidFill>
            </a:endParaRPr>
          </a:p>
        </p:txBody>
      </p:sp>
      <p:sp>
        <p:nvSpPr>
          <p:cNvPr id="16" name="Rettangolo 15"/>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39601"/>
            <a:ext cx="9402536" cy="533263"/>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Linee guida</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6305852" cy="4168140"/>
          </a:xfrm>
          <a:noFill/>
          <a:ln w="0"/>
          <a:effectLst/>
          <a:extLst>
            <a:ext uri="{909E8E84-426E-40DD-AFC4-6F175D3DCCD1}">
              <a14:hiddenFill xmlns:a14="http://schemas.microsoft.com/office/drawing/2010/main">
                <a:solidFill>
                  <a:scrgbClr r="0" g="0" b="0">
                    <a:alpha val="0"/>
                  </a:sc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b="1" dirty="0" smtClean="0">
                <a:solidFill>
                  <a:srgbClr val="000000"/>
                </a:solidFill>
              </a:rPr>
              <a:t>Linee guida per l’installazione</a:t>
            </a:r>
            <a:endParaRPr lang="en-GB" sz="1400" b="1" dirty="0">
              <a:solidFill>
                <a:srgbClr val="000000"/>
              </a:solidFill>
            </a:endParaRPr>
          </a:p>
          <a:p>
            <a:pPr marL="466090" lvl="2" indent="-285750">
              <a:buFont typeface="Arial" panose="020B0604020202020204" pitchFamily="34" charset="0"/>
              <a:buChar char="•"/>
            </a:pPr>
            <a:r>
              <a:rPr lang="en-GB" dirty="0" smtClean="0">
                <a:solidFill>
                  <a:srgbClr val="000000"/>
                </a:solidFill>
              </a:rPr>
              <a:t>Bisogna evitare una vista orizzontale/frontale</a:t>
            </a:r>
            <a:endParaRPr lang="en-GB"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Altezza d’installazione di almeno 2.5 metri</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Per utilizzare la funzione di conteggio almeno 3.0 metri</a:t>
            </a:r>
            <a:endParaRPr lang="en-GB" sz="1400"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Posizione di montaggio stabile, specialmente in esterno</a:t>
            </a:r>
            <a:endParaRPr lang="en-GB" dirty="0">
              <a:solidFill>
                <a:srgbClr val="000000"/>
              </a:solidFill>
            </a:endParaRPr>
          </a:p>
          <a:p>
            <a:pPr marL="0" lvl="1" indent="0">
              <a:buNone/>
            </a:pPr>
            <a:endParaRPr lang="en-GB" sz="1400" dirty="0">
              <a:solidFill>
                <a:srgbClr val="000000"/>
              </a:solidFill>
            </a:endParaRPr>
          </a:p>
          <a:p>
            <a:pPr lvl="1" indent="-467360">
              <a:buFontTx/>
              <a:buChar char="‒"/>
            </a:pPr>
            <a:endParaRPr lang="en-GB" sz="1400" dirty="0">
              <a:solidFill>
                <a:srgbClr val="000000"/>
              </a:solidFill>
            </a:endParaRPr>
          </a:p>
          <a:p>
            <a:pPr marL="0" lvl="1" indent="0">
              <a:buNone/>
            </a:pPr>
            <a:endParaRPr lang="en-GB" sz="1400" dirty="0">
              <a:solidFill>
                <a:srgbClr val="000000"/>
              </a:solidFill>
            </a:endParaRPr>
          </a:p>
          <a:p>
            <a:pPr marL="0" indent="0" algn="just">
              <a:buNone/>
            </a:pPr>
            <a:r>
              <a:rPr lang="en-GB" sz="1400" b="1" dirty="0">
                <a:solidFill>
                  <a:srgbClr val="FF0000"/>
                </a:solidFill>
                <a:effectLst>
                  <a:outerShdw blurRad="38100" dist="38100" dir="2700000" algn="tl">
                    <a:srgbClr val="000000">
                      <a:alpha val="43137"/>
                    </a:srgbClr>
                  </a:outerShdw>
                </a:effectLst>
              </a:rPr>
              <a:t>!</a:t>
            </a:r>
            <a:r>
              <a:rPr lang="en-GB" sz="1400" dirty="0">
                <a:solidFill>
                  <a:srgbClr val="FF0000"/>
                </a:solidFill>
              </a:rPr>
              <a:t> </a:t>
            </a:r>
            <a:r>
              <a:rPr lang="en-GB" sz="1400" dirty="0" smtClean="0"/>
              <a:t>Falsi allarmi potrebbero essere causati da ragni, mosche, riflessi della luce, condizioni climatiche, vento e altri oggetti sulle lenti o sul vetro protettivo.</a:t>
            </a:r>
            <a:endParaRPr lang="en-GB" sz="1400" dirty="0">
              <a:solidFill>
                <a:srgbClr val="000000"/>
              </a:solidFill>
            </a:endParaRPr>
          </a:p>
        </p:txBody>
      </p:sp>
      <p:sp>
        <p:nvSpPr>
          <p:cNvPr id="14" name="TextBox 13"/>
          <p:cNvSpPr txBox="1">
            <a:spLocks/>
          </p:cNvSpPr>
          <p:nvPr>
            <p:custDataLst>
              <p:tags r:id="rId8"/>
            </p:custDataLst>
          </p:nvPr>
        </p:nvSpPr>
        <p:spPr>
          <a:xfrm>
            <a:off x="8861423" y="277716"/>
            <a:ext cx="1295810" cy="1861569"/>
          </a:xfrm>
          <a:prstGeom prst="rect">
            <a:avLst/>
          </a:prstGeom>
          <a:solidFill>
            <a:srgbClr val="FFFFFF"/>
          </a:solidFill>
        </p:spPr>
        <p:txBody>
          <a:bodyPr wrap="square" rtlCol="0">
            <a:noAutofit/>
          </a:bodyPr>
          <a:lstStyle/>
          <a:p>
            <a:endParaRPr lang="en-GB" sz="11497" b="1" dirty="0">
              <a:solidFill>
                <a:srgbClr val="FF0000"/>
              </a:solidFill>
              <a:effectLst>
                <a:outerShdw blurRad="38100" dist="38100" dir="2700000" algn="tl">
                  <a:srgbClr val="000000">
                    <a:alpha val="43137"/>
                  </a:srgbClr>
                </a:outerShdw>
              </a:effectLst>
            </a:endParaRPr>
          </a:p>
        </p:txBody>
      </p:sp>
      <p:pic>
        <p:nvPicPr>
          <p:cNvPr id="15" name="Picture 4" descr="D:\tmp\PeopleCountingBEV_final.avi_snapshot_00.28_[2013.07.19_15.32.28].png"/>
          <p:cNvPicPr>
            <a:picLocks noChangeAspect="1" noChangeArrowheads="1"/>
          </p:cNvPicPr>
          <p:nvPr>
            <p:custDataLst>
              <p:tags r:id="rId9"/>
            </p:custDataLst>
          </p:nvPr>
        </p:nvPicPr>
        <p:blipFill>
          <a:blip r:embed="rId15" cstate="print"/>
          <a:srcRect/>
          <a:stretch>
            <a:fillRect/>
          </a:stretch>
        </p:blipFill>
        <p:spPr bwMode="auto">
          <a:xfrm>
            <a:off x="7788474" y="3866517"/>
            <a:ext cx="2879259" cy="1500537"/>
          </a:xfrm>
          <a:prstGeom prst="rect">
            <a:avLst/>
          </a:prstGeom>
          <a:solidFill>
            <a:srgbClr val="FFFFFF"/>
          </a:solidFill>
          <a:ln>
            <a:solidFill>
              <a:schemeClr val="accent1"/>
            </a:solidFill>
          </a:ln>
        </p:spPr>
      </p:pic>
      <p:pic>
        <p:nvPicPr>
          <p:cNvPr id="21" name="Picture 7_" descr="F:\view2.png"/>
          <p:cNvPicPr>
            <a:picLocks noChangeAspect="1" noChangeArrowheads="1"/>
          </p:cNvPicPr>
          <p:nvPr>
            <p:custDataLst>
              <p:tags r:id="rId10"/>
            </p:custDataLst>
          </p:nvPr>
        </p:nvPicPr>
        <p:blipFill>
          <a:blip r:embed="rId16">
            <a:extLst>
              <a:ext uri="{28A0092B-C50C-407E-A947-70E740481C1C}">
                <a14:useLocalDpi xmlns:a14="http://schemas.microsoft.com/office/drawing/2010/main" val="0"/>
              </a:ext>
            </a:extLst>
          </a:blip>
          <a:srcRect/>
          <a:stretch>
            <a:fillRect/>
          </a:stretch>
        </p:blipFill>
        <p:spPr bwMode="auto">
          <a:xfrm>
            <a:off x="8614020" y="1753789"/>
            <a:ext cx="1682157"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6" descr="F:\view1.png"/>
          <p:cNvPicPr>
            <a:picLocks noChangeAspect="1" noChangeArrowheads="1"/>
          </p:cNvPicPr>
          <p:nvPr>
            <p:custDataLst>
              <p:tags r:id="rId11"/>
            </p:custDataLst>
          </p:nvPr>
        </p:nvPicPr>
        <p:blipFill>
          <a:blip r:embed="rId17">
            <a:extLst>
              <a:ext uri="{28A0092B-C50C-407E-A947-70E740481C1C}">
                <a14:useLocalDpi xmlns:a14="http://schemas.microsoft.com/office/drawing/2010/main" val="0"/>
              </a:ext>
            </a:extLst>
          </a:blip>
          <a:srcRect/>
          <a:stretch>
            <a:fillRect/>
          </a:stretch>
        </p:blipFill>
        <p:spPr bwMode="auto">
          <a:xfrm>
            <a:off x="8610252" y="599839"/>
            <a:ext cx="16859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13_"/>
          <p:cNvSpPr txBox="1"/>
          <p:nvPr>
            <p:custDataLst>
              <p:tags r:id="rId12"/>
            </p:custDataLst>
          </p:nvPr>
        </p:nvSpPr>
        <p:spPr>
          <a:xfrm>
            <a:off x="8862292" y="277788"/>
            <a:ext cx="1296143" cy="1862048"/>
          </a:xfrm>
          <a:prstGeom prst="rect">
            <a:avLst/>
          </a:prstGeom>
          <a:noFill/>
        </p:spPr>
        <p:txBody>
          <a:bodyPr wrap="square" rtlCol="0">
            <a:spAutoFit/>
          </a:bodyPr>
          <a:lstStyle/>
          <a:p>
            <a:r>
              <a:rPr lang="en-GB" sz="11500" b="1" dirty="0" smtClean="0">
                <a:solidFill>
                  <a:srgbClr val="FF0000"/>
                </a:solidFill>
                <a:effectLst>
                  <a:outerShdw blurRad="38100" dist="38100" dir="2700000" algn="tl">
                    <a:srgbClr val="000000">
                      <a:alpha val="43137"/>
                    </a:srgbClr>
                  </a:outerShdw>
                </a:effectLst>
              </a:rPr>
              <a:t>X</a:t>
            </a:r>
            <a:endParaRPr lang="en-GB" sz="11500" b="1" dirty="0">
              <a:solidFill>
                <a:srgbClr val="FF0000"/>
              </a:solidFill>
              <a:effectLst>
                <a:outerShdw blurRad="38100" dist="38100" dir="2700000" algn="tl">
                  <a:srgbClr val="000000">
                    <a:alpha val="43137"/>
                  </a:srgbClr>
                </a:outerShdw>
              </a:effectLst>
            </a:endParaRPr>
          </a:p>
        </p:txBody>
      </p:sp>
    </p:spTree>
    <p:custDataLst>
      <p:tags r:id="rId1"/>
    </p:custDataLst>
    <p:extLst>
      <p:ext uri="{BB962C8B-B14F-4D97-AF65-F5344CB8AC3E}">
        <p14:creationId xmlns:p14="http://schemas.microsoft.com/office/powerpoint/2010/main" val="305277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35</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Linee guida</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600" b="1" dirty="0" smtClean="0">
                <a:solidFill>
                  <a:srgbClr val="000000"/>
                </a:solidFill>
              </a:rPr>
              <a:t>IVA: considerazioni generali</a:t>
            </a:r>
          </a:p>
          <a:p>
            <a:pPr>
              <a:buFont typeface="Wingdings 3" panose="05040102010807070707" pitchFamily="18" charset="2"/>
              <a:buChar char=""/>
            </a:pPr>
            <a:endParaRPr lang="en-GB" sz="1400" b="1" dirty="0">
              <a:solidFill>
                <a:srgbClr val="000000"/>
              </a:solidFill>
            </a:endParaRPr>
          </a:p>
          <a:p>
            <a:pPr marL="466090" lvl="2" indent="-285750">
              <a:buFont typeface="Arial" panose="020B0604020202020204" pitchFamily="34" charset="0"/>
              <a:buChar char="•"/>
            </a:pPr>
            <a:r>
              <a:rPr lang="en-GB" dirty="0" smtClean="0">
                <a:solidFill>
                  <a:srgbClr val="000000"/>
                </a:solidFill>
              </a:rPr>
              <a:t>Bisogna scegliere tra Motion+, IVA o IVA flow per ciascun profilo.</a:t>
            </a: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Silent VCA utilizzerà IVA, a meno che la telecamera non ne sia dotata; in questo caso</a:t>
            </a:r>
            <a:r>
              <a:rPr lang="en-GB" dirty="0">
                <a:solidFill>
                  <a:srgbClr val="000000"/>
                </a:solidFill>
              </a:rPr>
              <a:t> </a:t>
            </a:r>
            <a:r>
              <a:rPr lang="en-GB" dirty="0" smtClean="0">
                <a:solidFill>
                  <a:srgbClr val="000000"/>
                </a:solidFill>
              </a:rPr>
              <a:t>sarà utilizzato Motion+.</a:t>
            </a: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L’oggetto deve essere più grande del 3% dell’intera risoluzione dell’immagine per essere rilevato da IVA.</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IVA flow rileva un oggetto se è più grande di un blocco di pixel 8x8. </a:t>
            </a:r>
          </a:p>
          <a:p>
            <a:pPr marL="501650" lvl="3" indent="-285750">
              <a:buFont typeface="Arial" panose="020B0604020202020204" pitchFamily="34" charset="0"/>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Bisogna evitare di creare campi e linee vicini al bordo dell’immagine. </a:t>
            </a:r>
            <a:endParaRPr lang="en-GB" dirty="0">
              <a:solidFill>
                <a:srgbClr val="000000"/>
              </a:solidFill>
            </a:endParaRPr>
          </a:p>
        </p:txBody>
      </p:sp>
    </p:spTree>
    <p:custDataLst>
      <p:tags r:id="rId1"/>
    </p:custDataLst>
    <p:extLst>
      <p:ext uri="{BB962C8B-B14F-4D97-AF65-F5344CB8AC3E}">
        <p14:creationId xmlns:p14="http://schemas.microsoft.com/office/powerpoint/2010/main" val="56202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ttangolo 26"/>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20" name="Rettangolo 19"/>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9" name="Rettangolo 18"/>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36</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20"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21"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2"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17" name="Rectangle 16">
            <a:hlinkClick r:id="rId23" action="ppaction://hlinksldjump"/>
          </p:cNvPr>
          <p:cNvSpPr>
            <a:spLocks/>
          </p:cNvSpPr>
          <p:nvPr>
            <p:custDataLst>
              <p:tags r:id="rId10"/>
            </p:custDataLst>
          </p:nvPr>
        </p:nvSpPr>
        <p:spPr>
          <a:xfrm>
            <a:off x="3108340" y="18578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Object tracking modes</a:t>
            </a:r>
          </a:p>
        </p:txBody>
      </p:sp>
      <p:sp>
        <p:nvSpPr>
          <p:cNvPr id="18" name="Rectangle 17">
            <a:hlinkClick r:id="rId22" action="ppaction://hlinksldjump"/>
          </p:cNvPr>
          <p:cNvSpPr>
            <a:spLocks/>
          </p:cNvSpPr>
          <p:nvPr>
            <p:custDataLst>
              <p:tags r:id="rId11"/>
            </p:custDataLst>
          </p:nvPr>
        </p:nvSpPr>
        <p:spPr>
          <a:xfrm>
            <a:off x="3108340" y="1285569"/>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Calibration</a:t>
            </a:r>
          </a:p>
        </p:txBody>
      </p:sp>
      <p:sp>
        <p:nvSpPr>
          <p:cNvPr id="28" name="Rectangle 27">
            <a:hlinkClick r:id="rId24" action="ppaction://hlinksldjump"/>
          </p:cNvPr>
          <p:cNvSpPr>
            <a:spLocks/>
          </p:cNvSpPr>
          <p:nvPr>
            <p:custDataLst>
              <p:tags r:id="rId12"/>
            </p:custDataLst>
          </p:nvPr>
        </p:nvSpPr>
        <p:spPr>
          <a:xfrm>
            <a:off x="3109159" y="243012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Task creation</a:t>
            </a:r>
          </a:p>
        </p:txBody>
      </p:sp>
      <p:sp>
        <p:nvSpPr>
          <p:cNvPr id="21" name="Rectangle 20">
            <a:hlinkClick r:id="rId25" action="ppaction://hlinksldjump"/>
          </p:cNvPr>
          <p:cNvSpPr>
            <a:spLocks/>
          </p:cNvSpPr>
          <p:nvPr>
            <p:custDataLst>
              <p:tags r:id="rId13"/>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4"/>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22" name="Rectangle 21">
            <a:hlinkClick r:id="rId26" action="ppaction://hlinksldjump"/>
          </p:cNvPr>
          <p:cNvSpPr>
            <a:spLocks/>
          </p:cNvSpPr>
          <p:nvPr>
            <p:custDataLst>
              <p:tags r:id="rId15"/>
            </p:custDataLst>
          </p:nvPr>
        </p:nvSpPr>
        <p:spPr>
          <a:xfrm>
            <a:off x="3108340" y="301466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VCA masks</a:t>
            </a:r>
          </a:p>
        </p:txBody>
      </p:sp>
      <p:sp>
        <p:nvSpPr>
          <p:cNvPr id="25" name="Rectangle 24">
            <a:hlinkClick r:id="rId27" action="ppaction://hlinksldjump"/>
          </p:cNvPr>
          <p:cNvSpPr>
            <a:spLocks/>
          </p:cNvSpPr>
          <p:nvPr>
            <p:custDataLst>
              <p:tags r:id="rId16"/>
            </p:custDataLst>
          </p:nvPr>
        </p:nvSpPr>
        <p:spPr>
          <a:xfrm>
            <a:off x="3108340" y="35869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Crowd fields</a:t>
            </a:r>
          </a:p>
        </p:txBody>
      </p:sp>
      <p:sp>
        <p:nvSpPr>
          <p:cNvPr id="26" name="Rectangle 25">
            <a:hlinkClick r:id="rId28" action="ppaction://hlinksldjump"/>
          </p:cNvPr>
          <p:cNvSpPr>
            <a:spLocks/>
          </p:cNvSpPr>
          <p:nvPr>
            <p:custDataLst>
              <p:tags r:id="rId17"/>
            </p:custDataLst>
          </p:nvPr>
        </p:nvSpPr>
        <p:spPr>
          <a:xfrm>
            <a:off x="3108340" y="4159226"/>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Idle / removed</a:t>
            </a:r>
          </a:p>
        </p:txBody>
      </p:sp>
    </p:spTree>
    <p:custDataLst>
      <p:tags r:id="rId1"/>
    </p:custDataLst>
    <p:extLst>
      <p:ext uri="{BB962C8B-B14F-4D97-AF65-F5344CB8AC3E}">
        <p14:creationId xmlns:p14="http://schemas.microsoft.com/office/powerpoint/2010/main" val="421538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37</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79" y="1295399"/>
            <a:ext cx="5674526"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0" indent="0">
              <a:buNone/>
            </a:pPr>
            <a:r>
              <a:rPr lang="en-GB" sz="1200" dirty="0" smtClean="0"/>
              <a:t>Cos’è la calibrazione?</a:t>
            </a:r>
            <a:endParaRPr lang="en-GB" sz="1200" dirty="0"/>
          </a:p>
          <a:p>
            <a:pPr marL="171450" lvl="1" indent="-171450" algn="just">
              <a:lnSpc>
                <a:spcPct val="100000"/>
              </a:lnSpc>
              <a:spcBef>
                <a:spcPts val="0"/>
              </a:spcBef>
              <a:buFont typeface="Arial" panose="020B0604020202020204" pitchFamily="34" charset="0"/>
              <a:buChar char="•"/>
            </a:pPr>
            <a:r>
              <a:rPr lang="en-GB" sz="1200" dirty="0" smtClean="0"/>
              <a:t>La calibrazione di una telecamera è la configurazione della situazione reale. Impostando il posizionamento e fornendo le dimensioni</a:t>
            </a:r>
            <a:r>
              <a:rPr lang="en-GB" sz="1200" dirty="0"/>
              <a:t> </a:t>
            </a:r>
            <a:r>
              <a:rPr lang="en-GB" sz="1200" dirty="0" smtClean="0"/>
              <a:t>della scena la telecamera è in grado di rilevare gli oggetti correttamente in base alle loro proprietà. </a:t>
            </a:r>
          </a:p>
          <a:p>
            <a:pPr marL="171450" lvl="1" indent="-171450" algn="just">
              <a:lnSpc>
                <a:spcPct val="100000"/>
              </a:lnSpc>
              <a:spcBef>
                <a:spcPts val="0"/>
              </a:spcBef>
              <a:buFont typeface="Arial" panose="020B0604020202020204" pitchFamily="34" charset="0"/>
              <a:buChar char="•"/>
            </a:pPr>
            <a:endParaRPr lang="en-GB" sz="1200" dirty="0"/>
          </a:p>
          <a:p>
            <a:pPr marL="171450" lvl="1" indent="-171450" algn="just">
              <a:lnSpc>
                <a:spcPct val="100000"/>
              </a:lnSpc>
              <a:spcBef>
                <a:spcPts val="0"/>
              </a:spcBef>
              <a:buFont typeface="Arial" panose="020B0604020202020204" pitchFamily="34" charset="0"/>
              <a:buChar char="•"/>
            </a:pPr>
            <a:r>
              <a:rPr lang="en-GB" sz="1200" dirty="0" smtClean="0"/>
              <a:t>Dato che la calibrazione non è un requisito necessario, è importante sapere quando utilizzarla. </a:t>
            </a:r>
          </a:p>
          <a:p>
            <a:pPr marL="351790" lvl="2" indent="-171450" algn="just">
              <a:lnSpc>
                <a:spcPct val="100000"/>
              </a:lnSpc>
              <a:spcBef>
                <a:spcPts val="0"/>
              </a:spcBef>
              <a:buFont typeface="Arial" panose="020B0604020202020204" pitchFamily="34" charset="0"/>
              <a:buChar char="•"/>
            </a:pPr>
            <a:r>
              <a:rPr lang="en-GB" sz="1200" dirty="0" smtClean="0"/>
              <a:t>Quando si rilevano le proprietà degli oggetti, come velocità, dimensioni, proporzioni e classificazione. </a:t>
            </a:r>
            <a:endParaRPr lang="en-GB" sz="1200" dirty="0"/>
          </a:p>
          <a:p>
            <a:pPr marL="387350" lvl="3" indent="-171450">
              <a:lnSpc>
                <a:spcPct val="100000"/>
              </a:lnSpc>
              <a:buFont typeface="Arial" panose="020B0604020202020204" pitchFamily="34" charset="0"/>
              <a:buChar char="•"/>
            </a:pPr>
            <a:r>
              <a:rPr lang="en-GB" sz="1200" dirty="0" smtClean="0"/>
              <a:t>Quando si utilizza la modalità 3D tracking</a:t>
            </a:r>
            <a:endParaRPr lang="en-GB" sz="1200" dirty="0"/>
          </a:p>
          <a:p>
            <a:pPr marL="387350" lvl="3" indent="-171450">
              <a:lnSpc>
                <a:spcPct val="100000"/>
              </a:lnSpc>
              <a:buFont typeface="Arial" panose="020B0604020202020204" pitchFamily="34" charset="0"/>
              <a:buChar char="•"/>
            </a:pPr>
            <a:r>
              <a:rPr lang="en-GB" sz="1200" dirty="0" smtClean="0"/>
              <a:t>Quando si utilizza la modalità 3D tracking per contare gli oggetti in movimento</a:t>
            </a:r>
            <a:endParaRPr lang="en-GB" sz="1200" dirty="0"/>
          </a:p>
          <a:p>
            <a:pPr lvl="2" indent="-647700">
              <a:buFontTx/>
              <a:buChar char="‒"/>
            </a:pPr>
            <a:endParaRPr lang="en-GB" sz="1200" dirty="0"/>
          </a:p>
          <a:p>
            <a:pPr marL="171450" lvl="2" indent="-171450">
              <a:spcBef>
                <a:spcPts val="0"/>
              </a:spcBef>
              <a:buFont typeface="Arial" panose="020B0604020202020204" pitchFamily="34" charset="0"/>
              <a:buChar char="•"/>
            </a:pPr>
            <a:r>
              <a:rPr lang="en-GB" sz="1200" dirty="0" smtClean="0"/>
              <a:t>Il procedimento di calibrazione inizia inserendo le informazioni sulla telecamera. </a:t>
            </a:r>
            <a:endParaRPr lang="en-GB" sz="1200" dirty="0"/>
          </a:p>
          <a:p>
            <a:pPr marL="1288456" lvl="5" indent="-171450">
              <a:spcBef>
                <a:spcPts val="0"/>
              </a:spcBef>
              <a:buFont typeface="Arial" panose="020B0604020202020204" pitchFamily="34" charset="0"/>
              <a:buChar char="•"/>
            </a:pPr>
            <a:r>
              <a:rPr lang="en-GB" sz="1200" dirty="0" smtClean="0"/>
              <a:t>Si inseriscano più dati possibili.</a:t>
            </a:r>
            <a:endParaRPr lang="en-GB" sz="1200" dirty="0"/>
          </a:p>
          <a:p>
            <a:pPr marL="1288456" lvl="5" indent="-171450">
              <a:spcBef>
                <a:spcPts val="0"/>
              </a:spcBef>
              <a:buFont typeface="Arial" panose="020B0604020202020204" pitchFamily="34" charset="0"/>
              <a:buChar char="•"/>
            </a:pPr>
            <a:r>
              <a:rPr lang="en-GB" sz="1200" i="1" dirty="0"/>
              <a:t>Tilt angle</a:t>
            </a:r>
            <a:r>
              <a:rPr lang="en-GB" sz="1200" dirty="0"/>
              <a:t>: </a:t>
            </a:r>
            <a:r>
              <a:rPr lang="en-GB" sz="1200" dirty="0" smtClean="0"/>
              <a:t>posizione dell’angolo verticale.</a:t>
            </a:r>
            <a:endParaRPr lang="en-GB" sz="1200" dirty="0"/>
          </a:p>
          <a:p>
            <a:pPr marL="1288456" lvl="5" indent="-171450">
              <a:spcBef>
                <a:spcPts val="0"/>
              </a:spcBef>
              <a:buFont typeface="Arial" panose="020B0604020202020204" pitchFamily="34" charset="0"/>
              <a:buChar char="•"/>
            </a:pPr>
            <a:r>
              <a:rPr lang="en-GB" sz="1200" i="1" dirty="0"/>
              <a:t>Roll angle</a:t>
            </a:r>
            <a:r>
              <a:rPr lang="en-GB" sz="1200" dirty="0"/>
              <a:t>: </a:t>
            </a:r>
            <a:r>
              <a:rPr lang="en-GB" sz="1200" dirty="0" smtClean="0"/>
              <a:t>posizione dell’angolo orizzontale.</a:t>
            </a:r>
            <a:endParaRPr lang="en-GB" sz="1200" dirty="0"/>
          </a:p>
          <a:p>
            <a:pPr marL="1288456" lvl="5" indent="-171450">
              <a:spcBef>
                <a:spcPts val="0"/>
              </a:spcBef>
              <a:buFont typeface="Arial" panose="020B0604020202020204" pitchFamily="34" charset="0"/>
              <a:buChar char="•"/>
            </a:pPr>
            <a:r>
              <a:rPr lang="en-GB" sz="1200" i="1" dirty="0"/>
              <a:t>Elevation</a:t>
            </a:r>
            <a:r>
              <a:rPr lang="en-GB" sz="1200" dirty="0"/>
              <a:t>: </a:t>
            </a:r>
            <a:r>
              <a:rPr lang="en-GB" sz="1200" dirty="0" smtClean="0"/>
              <a:t>altezza di installazione della telecamera.</a:t>
            </a:r>
            <a:endParaRPr lang="en-GB" sz="1200" dirty="0"/>
          </a:p>
          <a:p>
            <a:pPr marL="1288456" lvl="5" indent="-171450">
              <a:spcBef>
                <a:spcPts val="0"/>
              </a:spcBef>
              <a:buFont typeface="Arial" panose="020B0604020202020204" pitchFamily="34" charset="0"/>
              <a:buChar char="•"/>
            </a:pPr>
            <a:r>
              <a:rPr lang="en-GB" sz="1200" i="1" dirty="0"/>
              <a:t>Focal length</a:t>
            </a:r>
            <a:r>
              <a:rPr lang="en-GB" sz="1200" dirty="0"/>
              <a:t>: </a:t>
            </a:r>
            <a:r>
              <a:rPr lang="en-GB" sz="1200" dirty="0" smtClean="0"/>
              <a:t>la lunghezza focale delle lenti.</a:t>
            </a:r>
            <a:endParaRPr lang="en-GB" sz="1200" dirty="0"/>
          </a:p>
          <a:p>
            <a:pPr marL="1288456" lvl="5" indent="-171450" algn="just">
              <a:spcBef>
                <a:spcPts val="0"/>
              </a:spcBef>
              <a:buFont typeface="Arial" panose="020B0604020202020204" pitchFamily="34" charset="0"/>
              <a:buChar char="•"/>
            </a:pPr>
            <a:r>
              <a:rPr lang="en-GB" sz="1200" dirty="0" smtClean="0"/>
              <a:t>I valori della telecamera inseriti manualmente non saranno modificati da nessun metodo di calibrazione.</a:t>
            </a:r>
            <a:endParaRPr lang="en-GB" sz="1200" dirty="0"/>
          </a:p>
        </p:txBody>
      </p:sp>
      <p:pic>
        <p:nvPicPr>
          <p:cNvPr id="12" name="Picture 2" descr="C:\Users\ebj2hi\Desktop\IVA\UI\Snapshots\IVA610\CalibrationElements.png"/>
          <p:cNvPicPr>
            <a:picLocks noChangeAspect="1" noChangeArrowheads="1"/>
          </p:cNvPicPr>
          <p:nvPr>
            <p:custDataLst>
              <p:tags r:id="rId8"/>
            </p:custDataLst>
          </p:nvPr>
        </p:nvPicPr>
        <p:blipFill>
          <a:blip r:embed="rId12" cstate="print"/>
          <a:srcRect/>
          <a:stretch>
            <a:fillRect/>
          </a:stretch>
        </p:blipFill>
        <p:spPr bwMode="auto">
          <a:xfrm>
            <a:off x="6688691" y="643228"/>
            <a:ext cx="3181114" cy="4890311"/>
          </a:xfrm>
          <a:prstGeom prst="rect">
            <a:avLst/>
          </a:prstGeom>
          <a:noFill/>
        </p:spPr>
      </p:pic>
      <p:sp>
        <p:nvSpPr>
          <p:cNvPr id="18" name="Rectangle 16"/>
          <p:cNvSpPr/>
          <p:nvPr>
            <p:custDataLst>
              <p:tags r:id="rId9"/>
            </p:custDataLst>
          </p:nvPr>
        </p:nvSpPr>
        <p:spPr>
          <a:xfrm>
            <a:off x="7091116" y="2941290"/>
            <a:ext cx="2376264" cy="1220130"/>
          </a:xfrm>
          <a:prstGeom prst="rect">
            <a:avLst/>
          </a:prstGeom>
          <a:noFill/>
          <a:ln>
            <a:solidFill>
              <a:srgbClr val="E20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2077816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6" name="Rettangolo 15"/>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5" name="Rettangolo 14"/>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38</a:t>
            </a:r>
            <a:endParaRPr lang="en-GB" sz="1200" dirty="0">
              <a:solidFill>
                <a:srgbClr val="999FA6"/>
              </a:solidFill>
            </a:endParaRPr>
          </a:p>
        </p:txBody>
      </p:sp>
      <p:sp>
        <p:nvSpPr>
          <p:cNvPr id="13" name="Rettangolo 1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37045"/>
            <a:ext cx="9402536" cy="533263"/>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5083806" cy="4168140"/>
          </a:xfrm>
          <a:noFill/>
          <a:ln w="0"/>
          <a:effectLst/>
          <a:extLst>
            <a:ext uri="{909E8E84-426E-40DD-AFC4-6F175D3DCCD1}">
              <a14:hiddenFill xmlns:a14="http://schemas.microsoft.com/office/drawing/2010/main">
                <a:solidFill>
                  <a:scrgbClr r="0" g="0" b="0">
                    <a:alpha val="0"/>
                  </a:sc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200" dirty="0" smtClean="0">
                <a:solidFill>
                  <a:srgbClr val="000000"/>
                </a:solidFill>
              </a:rPr>
              <a:t>La calibrazione può essere effettuata in tre modi differenti.</a:t>
            </a:r>
            <a:endParaRPr lang="en-GB" sz="1200" dirty="0">
              <a:solidFill>
                <a:srgbClr val="000000"/>
              </a:solidFill>
            </a:endParaRPr>
          </a:p>
          <a:p>
            <a:pPr marL="466090" lvl="2" indent="-285750">
              <a:buFont typeface="Arial" panose="020B0604020202020204" pitchFamily="34" charset="0"/>
              <a:buChar char="•"/>
            </a:pPr>
            <a:r>
              <a:rPr lang="en-GB" sz="1200" dirty="0" smtClean="0">
                <a:solidFill>
                  <a:srgbClr val="000000"/>
                </a:solidFill>
              </a:rPr>
              <a:t>Manualmente utilizzando elementi di calibrazione.</a:t>
            </a:r>
            <a:endParaRPr lang="en-GB" sz="1200" dirty="0">
              <a:solidFill>
                <a:srgbClr val="000000"/>
              </a:solidFill>
            </a:endParaRPr>
          </a:p>
          <a:p>
            <a:pPr marL="1618656" lvl="5" indent="-285750">
              <a:buFont typeface="Arial" panose="020B0604020202020204" pitchFamily="34" charset="0"/>
              <a:buChar char="•"/>
            </a:pPr>
            <a:r>
              <a:rPr lang="en-GB" sz="1200" dirty="0" smtClean="0">
                <a:solidFill>
                  <a:srgbClr val="000000"/>
                </a:solidFill>
              </a:rPr>
              <a:t>Larghezza</a:t>
            </a:r>
            <a:endParaRPr lang="en-GB" sz="1200" dirty="0">
              <a:solidFill>
                <a:srgbClr val="000000"/>
              </a:solidFill>
            </a:endParaRPr>
          </a:p>
          <a:p>
            <a:pPr marL="1618656" lvl="5" indent="-285750">
              <a:buFont typeface="Arial" panose="020B0604020202020204" pitchFamily="34" charset="0"/>
              <a:buChar char="•"/>
            </a:pPr>
            <a:r>
              <a:rPr lang="en-GB" sz="1200" dirty="0" smtClean="0">
                <a:solidFill>
                  <a:srgbClr val="000000"/>
                </a:solidFill>
              </a:rPr>
              <a:t>Altezza</a:t>
            </a:r>
            <a:endParaRPr lang="en-GB" sz="1200" dirty="0">
              <a:solidFill>
                <a:srgbClr val="000000"/>
              </a:solidFill>
            </a:endParaRPr>
          </a:p>
          <a:p>
            <a:pPr marL="1618656" lvl="5" indent="-285750">
              <a:buFont typeface="Arial" panose="020B0604020202020204" pitchFamily="34" charset="0"/>
              <a:buChar char="•"/>
            </a:pPr>
            <a:r>
              <a:rPr lang="en-GB" sz="1200" dirty="0" smtClean="0">
                <a:solidFill>
                  <a:srgbClr val="000000"/>
                </a:solidFill>
              </a:rPr>
              <a:t>Angolo</a:t>
            </a:r>
            <a:endParaRPr lang="en-GB" sz="1200" dirty="0">
              <a:solidFill>
                <a:srgbClr val="000000"/>
              </a:solidFill>
            </a:endParaRPr>
          </a:p>
          <a:p>
            <a:pPr marL="466090" lvl="2" indent="-285750">
              <a:buFont typeface="Arial" panose="020B0604020202020204" pitchFamily="34" charset="0"/>
              <a:buChar char="•"/>
            </a:pPr>
            <a:r>
              <a:rPr lang="en-GB" sz="1200" dirty="0" smtClean="0">
                <a:solidFill>
                  <a:srgbClr val="000000"/>
                </a:solidFill>
              </a:rPr>
              <a:t>Automaticamente utilizzando dei cubi virtuali di calibrazione. </a:t>
            </a:r>
          </a:p>
          <a:p>
            <a:pPr marL="466090" lvl="2" indent="-285750">
              <a:buFont typeface="Arial" panose="020B0604020202020204" pitchFamily="34" charset="0"/>
              <a:buChar char="•"/>
            </a:pPr>
            <a:r>
              <a:rPr lang="en-GB" sz="1200" dirty="0" smtClean="0">
                <a:solidFill>
                  <a:srgbClr val="000000"/>
                </a:solidFill>
              </a:rPr>
              <a:t>Automaticamente utilizzando il wizard IVA</a:t>
            </a:r>
          </a:p>
          <a:p>
            <a:pPr marL="285750" lvl="1" indent="-285750">
              <a:buFont typeface="Arial" panose="020B0604020202020204" pitchFamily="34" charset="0"/>
              <a:buChar char="•"/>
            </a:pPr>
            <a:endParaRPr lang="en-GB" sz="1200" dirty="0">
              <a:solidFill>
                <a:srgbClr val="000000"/>
              </a:solidFill>
            </a:endParaRPr>
          </a:p>
          <a:p>
            <a:pPr algn="just">
              <a:buFont typeface="Wingdings 3" panose="05040102010807070707" pitchFamily="18" charset="2"/>
              <a:buChar char=""/>
            </a:pPr>
            <a:r>
              <a:rPr lang="en-GB" sz="1200" b="1" dirty="0" smtClean="0">
                <a:solidFill>
                  <a:srgbClr val="000000"/>
                </a:solidFill>
              </a:rPr>
              <a:t>Nota bene:</a:t>
            </a:r>
            <a:r>
              <a:rPr lang="en-GB" sz="1200" dirty="0" smtClean="0">
                <a:solidFill>
                  <a:srgbClr val="000000"/>
                </a:solidFill>
              </a:rPr>
              <a:t> la calibrazione non può essere precisa al 100 %, ma è importante che il risultato sia il più vicino possibile alla situazione reale. La calibrazione è corretta se i parametri dell’oggetto non differiscono per più di 10 cm dai valori reali.  </a:t>
            </a:r>
            <a:endParaRPr lang="en-GB" sz="1200" dirty="0">
              <a:solidFill>
                <a:srgbClr val="000000"/>
              </a:solidFill>
            </a:endParaRPr>
          </a:p>
        </p:txBody>
      </p:sp>
      <p:pic>
        <p:nvPicPr>
          <p:cNvPr id="18" name="Picture 2" descr="C:\Users\ebj2hi\Desktop\IVA\UI\Snapshots\IVA610\CalibrationElements.png"/>
          <p:cNvPicPr>
            <a:picLocks noChangeAspect="1" noChangeArrowheads="1"/>
          </p:cNvPicPr>
          <p:nvPr>
            <p:custDataLst>
              <p:tags r:id="rId8"/>
            </p:custDataLst>
          </p:nvPr>
        </p:nvPicPr>
        <p:blipFill>
          <a:blip r:embed="rId12" cstate="print"/>
          <a:srcRect/>
          <a:stretch>
            <a:fillRect/>
          </a:stretch>
        </p:blipFill>
        <p:spPr bwMode="auto">
          <a:xfrm>
            <a:off x="6336146" y="629414"/>
            <a:ext cx="3181114" cy="4890311"/>
          </a:xfrm>
          <a:prstGeom prst="rect">
            <a:avLst/>
          </a:prstGeom>
          <a:noFill/>
        </p:spPr>
      </p:pic>
      <p:sp>
        <p:nvSpPr>
          <p:cNvPr id="19" name="Rectangle 11"/>
          <p:cNvSpPr/>
          <p:nvPr>
            <p:custDataLst>
              <p:tags r:id="rId9"/>
            </p:custDataLst>
          </p:nvPr>
        </p:nvSpPr>
        <p:spPr>
          <a:xfrm>
            <a:off x="6708948" y="2005980"/>
            <a:ext cx="2376264" cy="936104"/>
          </a:xfrm>
          <a:prstGeom prst="rect">
            <a:avLst/>
          </a:prstGeom>
          <a:noFill/>
          <a:ln>
            <a:solidFill>
              <a:srgbClr val="E20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3906058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7" name="Rettangolo 16"/>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6" name="Rettangolo 15"/>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39</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485902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r>
              <a:rPr lang="en-GB" sz="1200" dirty="0">
                <a:solidFill>
                  <a:srgbClr val="000000"/>
                </a:solidFill>
              </a:rPr>
              <a:t>La calibrazione può essere effettuata in tre modi differenti.</a:t>
            </a:r>
          </a:p>
          <a:p>
            <a:pPr marL="466090" lvl="2" indent="-285750">
              <a:buFont typeface="Arial" panose="020B0604020202020204" pitchFamily="34" charset="0"/>
              <a:buChar char="•"/>
            </a:pPr>
            <a:r>
              <a:rPr lang="en-GB" sz="1200" dirty="0">
                <a:solidFill>
                  <a:srgbClr val="000000"/>
                </a:solidFill>
              </a:rPr>
              <a:t>Manualmente utilizzando elementi di calibrazione.</a:t>
            </a:r>
          </a:p>
          <a:p>
            <a:pPr marL="1618656" lvl="5" indent="-285750">
              <a:buFont typeface="Arial" panose="020B0604020202020204" pitchFamily="34" charset="0"/>
              <a:buChar char="•"/>
            </a:pPr>
            <a:r>
              <a:rPr lang="en-GB" sz="1200" dirty="0">
                <a:solidFill>
                  <a:srgbClr val="000000"/>
                </a:solidFill>
              </a:rPr>
              <a:t>Larghezza</a:t>
            </a:r>
          </a:p>
          <a:p>
            <a:pPr marL="1618656" lvl="5" indent="-285750">
              <a:buFont typeface="Arial" panose="020B0604020202020204" pitchFamily="34" charset="0"/>
              <a:buChar char="•"/>
            </a:pPr>
            <a:r>
              <a:rPr lang="en-GB" sz="1200" dirty="0">
                <a:solidFill>
                  <a:srgbClr val="000000"/>
                </a:solidFill>
              </a:rPr>
              <a:t>Altezza</a:t>
            </a:r>
          </a:p>
          <a:p>
            <a:pPr marL="1618656" lvl="5" indent="-285750">
              <a:buFont typeface="Arial" panose="020B0604020202020204" pitchFamily="34" charset="0"/>
              <a:buChar char="•"/>
            </a:pPr>
            <a:r>
              <a:rPr lang="en-GB" sz="1200" dirty="0">
                <a:solidFill>
                  <a:srgbClr val="000000"/>
                </a:solidFill>
              </a:rPr>
              <a:t>Angolo</a:t>
            </a:r>
          </a:p>
          <a:p>
            <a:pPr marL="466090" lvl="2" indent="-285750">
              <a:buFont typeface="Arial" panose="020B0604020202020204" pitchFamily="34" charset="0"/>
              <a:buChar char="•"/>
            </a:pPr>
            <a:r>
              <a:rPr lang="en-GB" sz="1200" dirty="0">
                <a:solidFill>
                  <a:srgbClr val="000000"/>
                </a:solidFill>
              </a:rPr>
              <a:t>Automaticamente utilizzando dei cubi virtuali di calibrazione. </a:t>
            </a:r>
          </a:p>
          <a:p>
            <a:pPr marL="466090" lvl="2" indent="-285750">
              <a:buFont typeface="Arial" panose="020B0604020202020204" pitchFamily="34" charset="0"/>
              <a:buChar char="•"/>
            </a:pPr>
            <a:r>
              <a:rPr lang="en-GB" sz="1200" dirty="0">
                <a:solidFill>
                  <a:srgbClr val="000000"/>
                </a:solidFill>
              </a:rPr>
              <a:t>Automaticamente utilizzando il wizard IVA</a:t>
            </a:r>
          </a:p>
        </p:txBody>
      </p:sp>
      <p:pic>
        <p:nvPicPr>
          <p:cNvPr id="19" name="Picture 2" descr="C:\Users\ebj2hi\Desktop\IVA\UI\Snapshots\IVA610\CalibrationElements.png"/>
          <p:cNvPicPr>
            <a:picLocks noChangeAspect="1" noChangeArrowheads="1"/>
          </p:cNvPicPr>
          <p:nvPr>
            <p:custDataLst>
              <p:tags r:id="rId8"/>
            </p:custDataLst>
          </p:nvPr>
        </p:nvPicPr>
        <p:blipFill>
          <a:blip r:embed="rId13" cstate="print"/>
          <a:srcRect/>
          <a:stretch>
            <a:fillRect/>
          </a:stretch>
        </p:blipFill>
        <p:spPr bwMode="auto">
          <a:xfrm>
            <a:off x="6336146" y="629414"/>
            <a:ext cx="3181114" cy="4890311"/>
          </a:xfrm>
          <a:prstGeom prst="rect">
            <a:avLst/>
          </a:prstGeom>
          <a:noFill/>
        </p:spPr>
      </p:pic>
      <p:sp>
        <p:nvSpPr>
          <p:cNvPr id="20" name="Rectangle 11"/>
          <p:cNvSpPr/>
          <p:nvPr>
            <p:custDataLst>
              <p:tags r:id="rId9"/>
            </p:custDataLst>
          </p:nvPr>
        </p:nvSpPr>
        <p:spPr>
          <a:xfrm>
            <a:off x="6708948" y="2005980"/>
            <a:ext cx="2376264" cy="936104"/>
          </a:xfrm>
          <a:prstGeom prst="rect">
            <a:avLst/>
          </a:prstGeom>
          <a:noFill/>
          <a:ln>
            <a:solidFill>
              <a:srgbClr val="E20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14"/>
          <p:cNvSpPr/>
          <p:nvPr>
            <p:custDataLst>
              <p:tags r:id="rId10"/>
            </p:custDataLst>
          </p:nvPr>
        </p:nvSpPr>
        <p:spPr>
          <a:xfrm>
            <a:off x="6708948" y="2222004"/>
            <a:ext cx="1080120" cy="288032"/>
          </a:xfrm>
          <a:prstGeom prst="rect">
            <a:avLst/>
          </a:prstGeom>
          <a:noFill/>
          <a:ln>
            <a:solidFill>
              <a:srgbClr val="E20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51454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5" end="5"/>
                                            </p:txEl>
                                          </p:spTgt>
                                        </p:tgtEl>
                                        <p:attrNameLst>
                                          <p:attrName>style.color</p:attrName>
                                        </p:attrNameLst>
                                      </p:cBhvr>
                                      <p:to>
                                        <a:srgbClr val="CCCCCC"/>
                                      </p:to>
                                    </p:animClr>
                                    <p:animClr clrSpc="rgb" dir="cw">
                                      <p:cBhvr>
                                        <p:cTn id="7" dur="500" fill="hold"/>
                                        <p:tgtEl>
                                          <p:spTgt spid="3">
                                            <p:txEl>
                                              <p:pRg st="5" end="5"/>
                                            </p:txEl>
                                          </p:spTgt>
                                        </p:tgtEl>
                                        <p:attrNameLst>
                                          <p:attrName>fillcolor</p:attrName>
                                        </p:attrNameLst>
                                      </p:cBhvr>
                                      <p:to>
                                        <a:srgbClr val="CCCCCC"/>
                                      </p:to>
                                    </p:animClr>
                                    <p:set>
                                      <p:cBhvr>
                                        <p:cTn id="8" dur="500" fill="hold"/>
                                        <p:tgtEl>
                                          <p:spTgt spid="3">
                                            <p:txEl>
                                              <p:pRg st="5" end="5"/>
                                            </p:txEl>
                                          </p:spTgt>
                                        </p:tgtEl>
                                        <p:attrNameLst>
                                          <p:attrName>fill.type</p:attrName>
                                        </p:attrNameLst>
                                      </p:cBhvr>
                                      <p:to>
                                        <p:strVal val="solid"/>
                                      </p:to>
                                    </p:set>
                                    <p:set>
                                      <p:cBhvr>
                                        <p:cTn id="9" dur="500" fill="hold"/>
                                        <p:tgtEl>
                                          <p:spTgt spid="3">
                                            <p:txEl>
                                              <p:pRg st="5" end="5"/>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3">
                                            <p:txEl>
                                              <p:pRg st="6" end="6"/>
                                            </p:txEl>
                                          </p:spTgt>
                                        </p:tgtEl>
                                        <p:attrNameLst>
                                          <p:attrName>style.color</p:attrName>
                                        </p:attrNameLst>
                                      </p:cBhvr>
                                      <p:to>
                                        <a:srgbClr val="CCCCCC"/>
                                      </p:to>
                                    </p:animClr>
                                    <p:animClr clrSpc="rgb" dir="cw">
                                      <p:cBhvr>
                                        <p:cTn id="12" dur="500" fill="hold"/>
                                        <p:tgtEl>
                                          <p:spTgt spid="3">
                                            <p:txEl>
                                              <p:pRg st="6" end="6"/>
                                            </p:txEl>
                                          </p:spTgt>
                                        </p:tgtEl>
                                        <p:attrNameLst>
                                          <p:attrName>fillcolor</p:attrName>
                                        </p:attrNameLst>
                                      </p:cBhvr>
                                      <p:to>
                                        <a:srgbClr val="CCCCCC"/>
                                      </p:to>
                                    </p:animClr>
                                    <p:set>
                                      <p:cBhvr>
                                        <p:cTn id="13" dur="500" fill="hold"/>
                                        <p:tgtEl>
                                          <p:spTgt spid="3">
                                            <p:txEl>
                                              <p:pRg st="6" end="6"/>
                                            </p:txEl>
                                          </p:spTgt>
                                        </p:tgtEl>
                                        <p:attrNameLst>
                                          <p:attrName>fill.type</p:attrName>
                                        </p:attrNameLst>
                                      </p:cBhvr>
                                      <p:to>
                                        <p:strVal val="solid"/>
                                      </p:to>
                                    </p:set>
                                    <p:set>
                                      <p:cBhvr>
                                        <p:cTn id="14" dur="500" fill="hold"/>
                                        <p:tgtEl>
                                          <p:spTgt spid="3">
                                            <p:txEl>
                                              <p:pRg st="6" end="6"/>
                                            </p:txEl>
                                          </p:spTgt>
                                        </p:tgtEl>
                                        <p:attrNameLst>
                                          <p:attrName>fill.on</p:attrName>
                                        </p:attrNameLst>
                                      </p:cBhvr>
                                      <p:to>
                                        <p:strVal val="true"/>
                                      </p:to>
                                    </p:set>
                                  </p:childTnLst>
                                </p:cTn>
                              </p:par>
                              <p:par>
                                <p:cTn id="15" presetID="10" presetClass="exit" presetSubtype="0" fill="hold" grpId="0" nodeType="withEffect">
                                  <p:stCondLst>
                                    <p:cond delay="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p:cNvSpPr>
          <p:nvPr>
            <p:custDataLst>
              <p:tags r:id="rId2"/>
            </p:custDataLst>
          </p:nvPr>
        </p:nvSpPr>
        <p:spPr>
          <a:xfrm>
            <a:off x="534674" y="5929374"/>
            <a:ext cx="6402328" cy="19045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oAutofit/>
          </a:bodyPr>
          <a:lstStyle/>
          <a:p>
            <a:pPr>
              <a:lnSpc>
                <a:spcPct val="107000"/>
              </a:lnSpc>
              <a:spcBef>
                <a:spcPts val="0"/>
              </a:spcBef>
              <a:spcAft>
                <a:spcPts val="0"/>
              </a:spcAft>
            </a:pPr>
            <a:r>
              <a:rPr lang="en-US" sz="700" dirty="0">
                <a:solidFill>
                  <a:srgbClr val="707070"/>
                </a:solidFill>
              </a:rPr>
              <a:t>ST-VS/MKK | Nov 23, 2015 | version 1.07 | © Robert Bosch GmbH 2015. All rights reserved, also regarding any disposal, exploitation, reproduction, editing, distribution, as well as in the event of applications for industrial property rights.</a:t>
            </a:r>
            <a:endParaRPr lang="en-GB" sz="700" dirty="0">
              <a:solidFill>
                <a:srgbClr val="707070"/>
              </a:solidFill>
            </a:endParaRPr>
          </a:p>
        </p:txBody>
      </p:sp>
      <p:sp>
        <p:nvSpPr>
          <p:cNvPr id="9" name="TextBox 8"/>
          <p:cNvSpPr txBox="1">
            <a:spLocks/>
          </p:cNvSpPr>
          <p:nvPr>
            <p:custDataLst>
              <p:tags r:id="rId3"/>
            </p:custDataLst>
          </p:nvPr>
        </p:nvSpPr>
        <p:spPr>
          <a:xfrm>
            <a:off x="534674" y="0"/>
            <a:ext cx="5713530" cy="520566"/>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57135" rIns="0" bIns="0" rtlCol="0" anchor="ctr">
            <a:noAutofit/>
          </a:bodyPr>
          <a:lstStyle/>
          <a:p>
            <a:pPr>
              <a:lnSpc>
                <a:spcPct val="111000"/>
              </a:lnSpc>
              <a:spcBef>
                <a:spcPts val="0"/>
              </a:spcBef>
              <a:spcAft>
                <a:spcPts val="0"/>
              </a:spcAft>
            </a:pPr>
            <a:r>
              <a:rPr lang="en-GB" sz="1799" b="1" dirty="0">
                <a:solidFill>
                  <a:srgbClr val="FFFFFF"/>
                </a:solidFill>
              </a:rPr>
              <a:t>Intelligent Video Analytics</a:t>
            </a:r>
          </a:p>
        </p:txBody>
      </p:sp>
      <p:pic>
        <p:nvPicPr>
          <p:cNvPr id="8" name="Picture 7" hidden="1"/>
          <p:cNvPicPr>
            <a:picLocks/>
          </p:cNvPicPr>
          <p:nvPr>
            <p:custDataLst>
              <p:tags r:id="rId4"/>
            </p:custDataLst>
          </p:nvPr>
        </p:nvPicPr>
        <p:blipFill>
          <a:blip r:embed="rId14" cstate="print">
            <a:extLst>
              <a:ext uri="{28A0092B-C50C-407E-A947-70E740481C1C}">
                <a14:useLocalDpi xmlns:a14="http://schemas.microsoft.com/office/drawing/2010/main" val="0"/>
              </a:ext>
            </a:extLst>
          </a:blip>
          <a:stretch>
            <a:fillRect/>
          </a:stretch>
        </p:blipFill>
        <p:spPr>
          <a:xfrm>
            <a:off x="77591" y="5651951"/>
            <a:ext cx="380902" cy="174580"/>
          </a:xfrm>
          <a:prstGeom prst="rect">
            <a:avLst/>
          </a:prstGeom>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pic>
      <p:sp>
        <p:nvSpPr>
          <p:cNvPr id="7" name="Rectangle 6"/>
          <p:cNvSpPr>
            <a:spLocks/>
          </p:cNvSpPr>
          <p:nvPr>
            <p:custDataLst>
              <p:tags r:id="rId5"/>
            </p:custDataLst>
          </p:nvPr>
        </p:nvSpPr>
        <p:spPr>
          <a:xfrm>
            <a:off x="8914517" y="205091"/>
            <a:ext cx="1828330" cy="123079"/>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spcBef>
                <a:spcPts val="0"/>
              </a:spcBef>
              <a:spcAft>
                <a:spcPts val="0"/>
              </a:spcAft>
            </a:pPr>
            <a:endParaRPr lang="en-GB" sz="800" dirty="0">
              <a:solidFill>
                <a:srgbClr val="FFFFFF"/>
              </a:solidFill>
            </a:endParaRPr>
          </a:p>
        </p:txBody>
      </p:sp>
      <p:sp>
        <p:nvSpPr>
          <p:cNvPr id="6" name="Rectangle 5"/>
          <p:cNvSpPr>
            <a:spLocks/>
          </p:cNvSpPr>
          <p:nvPr>
            <p:custDataLst>
              <p:tags r:id="rId6"/>
            </p:custDataLst>
          </p:nvPr>
        </p:nvSpPr>
        <p:spPr>
          <a:xfrm>
            <a:off x="534674" y="5637349"/>
            <a:ext cx="5713530" cy="19045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b">
            <a:noAutofit/>
          </a:bodyPr>
          <a:lstStyle/>
          <a:p>
            <a:pPr>
              <a:spcBef>
                <a:spcPts val="0"/>
              </a:spcBef>
              <a:spcAft>
                <a:spcPts val="0"/>
              </a:spcAft>
            </a:pPr>
            <a:r>
              <a:rPr lang="en-GB" sz="1200" dirty="0">
                <a:solidFill>
                  <a:srgbClr val="000000"/>
                </a:solidFill>
              </a:rPr>
              <a:t>Security Systems</a:t>
            </a:r>
          </a:p>
        </p:txBody>
      </p:sp>
      <p:sp>
        <p:nvSpPr>
          <p:cNvPr id="5" name="Rectangle 4"/>
          <p:cNvSpPr/>
          <p:nvPr>
            <p:custDataLst>
              <p:tags r:id="rId7"/>
            </p:custDataLst>
          </p:nvPr>
        </p:nvSpPr>
        <p:spPr>
          <a:xfrm>
            <a:off x="8508222" y="6018252"/>
            <a:ext cx="25393" cy="11525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Autofit/>
          </a:bodyPr>
          <a:lstStyle/>
          <a:p>
            <a:pPr algn="r">
              <a:lnSpc>
                <a:spcPct val="107000"/>
              </a:lnSpc>
              <a:spcBef>
                <a:spcPts val="0"/>
              </a:spcBef>
              <a:spcAft>
                <a:spcPts val="0"/>
              </a:spcAft>
            </a:pPr>
            <a:endParaRPr lang="en-GB" sz="700" dirty="0"/>
          </a:p>
        </p:txBody>
      </p:sp>
      <p:sp>
        <p:nvSpPr>
          <p:cNvPr id="4" name="TextBox 3" hidden="1"/>
          <p:cNvSpPr txBox="1"/>
          <p:nvPr>
            <p:custDataLst>
              <p:tags r:id="rId8"/>
            </p:custDataLst>
          </p:nvPr>
        </p:nvSpPr>
        <p:spPr>
          <a:xfrm>
            <a:off x="1411" y="0"/>
            <a:ext cx="0" cy="0"/>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none" lIns="0" tIns="0" rIns="0" bIns="0" rtlCol="0">
            <a:noAutofit/>
          </a:bodyPr>
          <a:lstStyle/>
          <a:p>
            <a:pPr>
              <a:spcBef>
                <a:spcPts val="0"/>
              </a:spcBef>
            </a:pPr>
            <a:endParaRPr lang="en-GB" sz="1300" dirty="0"/>
          </a:p>
        </p:txBody>
      </p:sp>
      <p:pic>
        <p:nvPicPr>
          <p:cNvPr id="15" name="IVA">
            <a:hlinkClick r:id="" action="ppaction://media"/>
          </p:cNvPr>
          <p:cNvPicPr>
            <a:picLocks noChangeAspect="1"/>
          </p:cNvPicPr>
          <p:nvPr>
            <a:videoFile r:link="rId10"/>
            <p:custDataLst>
              <p:tags r:id="rId11"/>
            </p:custDataLst>
            <p:extLst>
              <p:ext uri="{DAA4B4D4-6D71-4841-9C94-3DE7FCFB9230}">
                <p14:media xmlns:p14="http://schemas.microsoft.com/office/powerpoint/2010/main" r:embed="rId9"/>
              </p:ext>
            </p:extLst>
          </p:nvPr>
        </p:nvPicPr>
        <p:blipFill>
          <a:blip r:embed="rId15"/>
          <a:stretch>
            <a:fillRect/>
          </a:stretch>
        </p:blipFill>
        <p:spPr>
          <a:xfrm>
            <a:off x="1884412" y="622140"/>
            <a:ext cx="7829717" cy="4393342"/>
          </a:xfrm>
          <a:prstGeom prst="rect">
            <a:avLst/>
          </a:prstGeom>
          <a:solidFill>
            <a:srgbClr val="FFFFFF"/>
          </a:solidFill>
        </p:spPr>
      </p:pic>
    </p:spTree>
    <p:custDataLst>
      <p:tags r:id="rId1"/>
    </p:custDataLst>
    <p:extLst>
      <p:ext uri="{BB962C8B-B14F-4D97-AF65-F5344CB8AC3E}">
        <p14:creationId xmlns:p14="http://schemas.microsoft.com/office/powerpoint/2010/main" val="94133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40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5" name="Rettangolo 14"/>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40</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4210453"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100" dirty="0" smtClean="0">
                <a:solidFill>
                  <a:srgbClr val="000000"/>
                </a:solidFill>
              </a:rPr>
              <a:t>Manualmente utilizzando elementi di calibrazione</a:t>
            </a:r>
            <a:endParaRPr lang="en-GB" sz="1100" dirty="0">
              <a:solidFill>
                <a:srgbClr val="000000"/>
              </a:solidFill>
            </a:endParaRPr>
          </a:p>
          <a:p>
            <a:pPr marL="171450" lvl="1" indent="-171450">
              <a:lnSpc>
                <a:spcPct val="100000"/>
              </a:lnSpc>
              <a:buFont typeface="Arial" panose="020B0604020202020204" pitchFamily="34" charset="0"/>
              <a:buChar char="•"/>
            </a:pPr>
            <a:r>
              <a:rPr lang="en-GB" sz="1100" dirty="0" smtClean="0">
                <a:solidFill>
                  <a:srgbClr val="000000"/>
                </a:solidFill>
              </a:rPr>
              <a:t>Si raccomanda di utilizzare almeno </a:t>
            </a:r>
            <a:r>
              <a:rPr lang="en-GB" sz="1100" b="1" dirty="0" smtClean="0">
                <a:solidFill>
                  <a:srgbClr val="000000"/>
                </a:solidFill>
              </a:rPr>
              <a:t>uno di ciascun elemento</a:t>
            </a:r>
            <a:r>
              <a:rPr lang="en-GB" sz="1100" dirty="0" smtClean="0">
                <a:solidFill>
                  <a:srgbClr val="000000"/>
                </a:solidFill>
              </a:rPr>
              <a:t>:</a:t>
            </a:r>
            <a:endParaRPr lang="en-GB" sz="1100" dirty="0">
              <a:solidFill>
                <a:srgbClr val="000000"/>
              </a:solidFill>
            </a:endParaRPr>
          </a:p>
          <a:p>
            <a:pPr marL="387350" lvl="3" indent="-171450">
              <a:lnSpc>
                <a:spcPct val="100000"/>
              </a:lnSpc>
              <a:buFont typeface="Arial" panose="020B0604020202020204" pitchFamily="34" charset="0"/>
              <a:buChar char="•"/>
            </a:pPr>
            <a:r>
              <a:rPr lang="en-GB" sz="1100" dirty="0" smtClean="0">
                <a:solidFill>
                  <a:srgbClr val="000000"/>
                </a:solidFill>
              </a:rPr>
              <a:t>Larghezza</a:t>
            </a:r>
            <a:endParaRPr lang="en-GB" sz="1100" dirty="0">
              <a:solidFill>
                <a:srgbClr val="000000"/>
              </a:solidFill>
            </a:endParaRPr>
          </a:p>
          <a:p>
            <a:pPr marL="1288456" lvl="5" indent="-171450">
              <a:lnSpc>
                <a:spcPct val="100000"/>
              </a:lnSpc>
              <a:buFont typeface="Arial" panose="020B0604020202020204" pitchFamily="34" charset="0"/>
              <a:buChar char="•"/>
            </a:pPr>
            <a:r>
              <a:rPr lang="en-GB" sz="1100" dirty="0" smtClean="0">
                <a:solidFill>
                  <a:srgbClr val="000000"/>
                </a:solidFill>
              </a:rPr>
              <a:t>Si inserisca un elemento nel campo di vista su cui scalare la larghezza</a:t>
            </a:r>
            <a:r>
              <a:rPr lang="en-GB" sz="1100" dirty="0">
                <a:solidFill>
                  <a:srgbClr val="000000"/>
                </a:solidFill>
              </a:rPr>
              <a:t>.</a:t>
            </a:r>
          </a:p>
          <a:p>
            <a:pPr marL="387350" lvl="3" indent="-171450">
              <a:lnSpc>
                <a:spcPct val="100000"/>
              </a:lnSpc>
              <a:buFont typeface="Arial" panose="020B0604020202020204" pitchFamily="34" charset="0"/>
              <a:buChar char="•"/>
            </a:pPr>
            <a:r>
              <a:rPr lang="en-GB" sz="1100" dirty="0" smtClean="0">
                <a:solidFill>
                  <a:srgbClr val="000000"/>
                </a:solidFill>
              </a:rPr>
              <a:t>Altezza</a:t>
            </a:r>
            <a:endParaRPr lang="en-GB" sz="1100" dirty="0">
              <a:solidFill>
                <a:srgbClr val="000000"/>
              </a:solidFill>
            </a:endParaRPr>
          </a:p>
          <a:p>
            <a:pPr marL="1288456" lvl="5" indent="-171450">
              <a:lnSpc>
                <a:spcPct val="100000"/>
              </a:lnSpc>
              <a:buFont typeface="Arial" panose="020B0604020202020204" pitchFamily="34" charset="0"/>
              <a:buChar char="•"/>
            </a:pPr>
            <a:r>
              <a:rPr lang="en-GB" sz="1100" dirty="0" smtClean="0">
                <a:solidFill>
                  <a:srgbClr val="000000"/>
                </a:solidFill>
              </a:rPr>
              <a:t>Si inserisca un elemento nel campo di vista su cui scalare l’altezza. </a:t>
            </a:r>
            <a:endParaRPr lang="en-GB" sz="1100" dirty="0">
              <a:solidFill>
                <a:srgbClr val="000000"/>
              </a:solidFill>
            </a:endParaRPr>
          </a:p>
          <a:p>
            <a:pPr marL="387350" lvl="3" indent="-171450">
              <a:lnSpc>
                <a:spcPct val="100000"/>
              </a:lnSpc>
              <a:buFont typeface="Arial" panose="020B0604020202020204" pitchFamily="34" charset="0"/>
              <a:buChar char="•"/>
            </a:pPr>
            <a:r>
              <a:rPr lang="en-GB" sz="1100" dirty="0" smtClean="0">
                <a:solidFill>
                  <a:srgbClr val="000000"/>
                </a:solidFill>
              </a:rPr>
              <a:t>Angoli</a:t>
            </a:r>
            <a:endParaRPr lang="en-GB" sz="1100" dirty="0">
              <a:solidFill>
                <a:srgbClr val="000000"/>
              </a:solidFill>
            </a:endParaRPr>
          </a:p>
          <a:p>
            <a:pPr marL="1288456" lvl="5" indent="-171450">
              <a:lnSpc>
                <a:spcPct val="100000"/>
              </a:lnSpc>
              <a:buFont typeface="Arial" panose="020B0604020202020204" pitchFamily="34" charset="0"/>
              <a:buChar char="•"/>
            </a:pPr>
            <a:r>
              <a:rPr lang="en-GB" sz="1100" dirty="0" smtClean="0">
                <a:solidFill>
                  <a:srgbClr val="000000"/>
                </a:solidFill>
              </a:rPr>
              <a:t>Si inserisca un elemento nel campo di vista su cui scalare gli angoli.</a:t>
            </a:r>
            <a:endParaRPr lang="en-GB" sz="1100" dirty="0">
              <a:solidFill>
                <a:srgbClr val="000000"/>
              </a:solidFill>
            </a:endParaRPr>
          </a:p>
          <a:p>
            <a:pPr marL="171450" lvl="1" indent="-171450" algn="just">
              <a:buFont typeface="Arial" panose="020B0604020202020204" pitchFamily="34" charset="0"/>
              <a:buChar char="•"/>
            </a:pPr>
            <a:r>
              <a:rPr lang="en-GB" sz="1100" dirty="0" smtClean="0">
                <a:solidFill>
                  <a:srgbClr val="000000"/>
                </a:solidFill>
              </a:rPr>
              <a:t>Un’altra possibilità è inserire </a:t>
            </a:r>
            <a:r>
              <a:rPr lang="en-GB" sz="1100" b="1" dirty="0" smtClean="0">
                <a:solidFill>
                  <a:srgbClr val="000000"/>
                </a:solidFill>
              </a:rPr>
              <a:t>l’altezza di</a:t>
            </a:r>
            <a:r>
              <a:rPr lang="en-GB" sz="1100" b="1" dirty="0">
                <a:solidFill>
                  <a:srgbClr val="000000"/>
                </a:solidFill>
              </a:rPr>
              <a:t> </a:t>
            </a:r>
            <a:r>
              <a:rPr lang="en-GB" sz="1100" b="1" dirty="0" smtClean="0">
                <a:solidFill>
                  <a:srgbClr val="000000"/>
                </a:solidFill>
              </a:rPr>
              <a:t>almeno </a:t>
            </a:r>
            <a:r>
              <a:rPr lang="en-GB" sz="1100" b="1" dirty="0">
                <a:solidFill>
                  <a:srgbClr val="000000"/>
                </a:solidFill>
              </a:rPr>
              <a:t>tre persone </a:t>
            </a:r>
            <a:r>
              <a:rPr lang="en-GB" sz="1100" dirty="0">
                <a:solidFill>
                  <a:srgbClr val="000000"/>
                </a:solidFill>
              </a:rPr>
              <a:t>a profondità </a:t>
            </a:r>
            <a:r>
              <a:rPr lang="en-GB" sz="1100" dirty="0" smtClean="0">
                <a:solidFill>
                  <a:srgbClr val="000000"/>
                </a:solidFill>
              </a:rPr>
              <a:t>diverse.</a:t>
            </a:r>
            <a:endParaRPr lang="en-GB" sz="1100" dirty="0">
              <a:solidFill>
                <a:srgbClr val="000000"/>
              </a:solidFill>
            </a:endParaRPr>
          </a:p>
        </p:txBody>
      </p:sp>
      <p:pic>
        <p:nvPicPr>
          <p:cNvPr id="23" name="Picture 2" descr="http://upload.wikimedia.org/wikipedia/commons/4/48/Microsoft_Word_logo.png"/>
          <p:cNvPicPr>
            <a:picLocks noChangeAspect="1" noChangeArrowheads="1"/>
          </p:cNvPicPr>
          <p:nvPr>
            <p:custDataLst>
              <p:tags r:id="rId8"/>
            </p:custDataLst>
          </p:nvPr>
        </p:nvPicPr>
        <p:blipFill>
          <a:blip r:embed="rId21" cstate="print"/>
          <a:srcRect/>
          <a:stretch>
            <a:fillRect/>
          </a:stretch>
        </p:blipFill>
        <p:spPr bwMode="auto">
          <a:xfrm>
            <a:off x="59573" y="4168518"/>
            <a:ext cx="1465818" cy="1465818"/>
          </a:xfrm>
          <a:prstGeom prst="rect">
            <a:avLst/>
          </a:prstGeom>
          <a:solidFill>
            <a:srgbClr val="FFFFFF"/>
          </a:solidFill>
        </p:spPr>
      </p:pic>
      <p:sp>
        <p:nvSpPr>
          <p:cNvPr id="22" name="TextBox 21"/>
          <p:cNvSpPr txBox="1">
            <a:spLocks/>
          </p:cNvSpPr>
          <p:nvPr>
            <p:custDataLst>
              <p:tags r:id="rId9"/>
            </p:custDataLst>
          </p:nvPr>
        </p:nvSpPr>
        <p:spPr>
          <a:xfrm>
            <a:off x="1517545" y="5195358"/>
            <a:ext cx="4059511" cy="276928"/>
          </a:xfrm>
          <a:prstGeom prst="rect">
            <a:avLst/>
          </a:prstGeom>
          <a:solidFill>
            <a:srgbClr val="FFFFFF"/>
          </a:solidFill>
        </p:spPr>
        <p:txBody>
          <a:bodyPr wrap="square" rtlCol="0" anchor="b">
            <a:noAutofit/>
          </a:bodyPr>
          <a:lstStyle/>
          <a:p>
            <a:r>
              <a:rPr lang="en-US" sz="1200" dirty="0" smtClean="0">
                <a:solidFill>
                  <a:srgbClr val="000000"/>
                </a:solidFill>
              </a:rPr>
              <a:t>Documentazione – Calibrazione manuale</a:t>
            </a:r>
            <a:endParaRPr lang="en-US" sz="1200" dirty="0">
              <a:solidFill>
                <a:srgbClr val="000000"/>
              </a:solidFill>
            </a:endParaRPr>
          </a:p>
        </p:txBody>
      </p:sp>
      <p:pic>
        <p:nvPicPr>
          <p:cNvPr id="20" name="Picture 13"/>
          <p:cNvPicPr>
            <a:picLocks noChangeAspect="1"/>
          </p:cNvPicPr>
          <p:nvPr>
            <p:custDataLst>
              <p:tags r:id="rId10"/>
            </p:custDataLst>
          </p:nvPr>
        </p:nvPicPr>
        <p:blipFill>
          <a:blip r:embed="rId22">
            <a:extLst>
              <a:ext uri="{28A0092B-C50C-407E-A947-70E740481C1C}">
                <a14:useLocalDpi xmlns:a14="http://schemas.microsoft.com/office/drawing/2010/main" val="0"/>
              </a:ext>
            </a:extLst>
          </a:blip>
          <a:stretch>
            <a:fillRect/>
          </a:stretch>
        </p:blipFill>
        <p:spPr>
          <a:xfrm>
            <a:off x="7735028" y="724246"/>
            <a:ext cx="3108978" cy="4747042"/>
          </a:xfrm>
          <a:prstGeom prst="rect">
            <a:avLst/>
          </a:prstGeom>
        </p:spPr>
      </p:pic>
      <p:sp>
        <p:nvSpPr>
          <p:cNvPr id="21" name="Rectangle 24"/>
          <p:cNvSpPr/>
          <p:nvPr>
            <p:custDataLst>
              <p:tags r:id="rId11"/>
            </p:custDataLst>
          </p:nvPr>
        </p:nvSpPr>
        <p:spPr>
          <a:xfrm>
            <a:off x="8124372" y="2209305"/>
            <a:ext cx="960840"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4" name="Picture 25"/>
          <p:cNvPicPr>
            <a:picLocks noChangeAspect="1"/>
          </p:cNvPicPr>
          <p:nvPr>
            <p:custDataLst>
              <p:tags r:id="rId12"/>
            </p:custDataLst>
          </p:nvPr>
        </p:nvPicPr>
        <p:blipFill rotWithShape="1">
          <a:blip r:embed="rId23" cstate="print">
            <a:extLst>
              <a:ext uri="{28A0092B-C50C-407E-A947-70E740481C1C}">
                <a14:useLocalDpi xmlns:a14="http://schemas.microsoft.com/office/drawing/2010/main" val="0"/>
              </a:ext>
            </a:extLst>
          </a:blip>
          <a:srcRect l="23276"/>
          <a:stretch/>
        </p:blipFill>
        <p:spPr>
          <a:xfrm>
            <a:off x="4516770" y="1859856"/>
            <a:ext cx="3560330" cy="3094843"/>
          </a:xfrm>
          <a:prstGeom prst="rect">
            <a:avLst/>
          </a:prstGeom>
        </p:spPr>
      </p:pic>
      <p:cxnSp>
        <p:nvCxnSpPr>
          <p:cNvPr id="27" name="Straight Arrow Connector 28"/>
          <p:cNvCxnSpPr/>
          <p:nvPr>
            <p:custDataLst>
              <p:tags r:id="rId13"/>
            </p:custDataLst>
          </p:nvPr>
        </p:nvCxnSpPr>
        <p:spPr>
          <a:xfrm flipV="1">
            <a:off x="5577079" y="3518148"/>
            <a:ext cx="0" cy="898439"/>
          </a:xfrm>
          <a:prstGeom prst="straightConnector1">
            <a:avLst/>
          </a:prstGeom>
          <a:ln w="28575">
            <a:solidFill>
              <a:srgbClr val="0070C0">
                <a:alpha val="8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7"/>
          <p:cNvCxnSpPr/>
          <p:nvPr>
            <p:custDataLst>
              <p:tags r:id="rId14"/>
            </p:custDataLst>
          </p:nvPr>
        </p:nvCxnSpPr>
        <p:spPr>
          <a:xfrm flipV="1">
            <a:off x="7089247" y="2971800"/>
            <a:ext cx="0" cy="722393"/>
          </a:xfrm>
          <a:prstGeom prst="straightConnector1">
            <a:avLst/>
          </a:prstGeom>
          <a:ln w="28575">
            <a:solidFill>
              <a:srgbClr val="0070C0">
                <a:alpha val="8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3"/>
          <p:cNvCxnSpPr/>
          <p:nvPr>
            <p:custDataLst>
              <p:tags r:id="rId15"/>
            </p:custDataLst>
          </p:nvPr>
        </p:nvCxnSpPr>
        <p:spPr>
          <a:xfrm flipV="1">
            <a:off x="7501487" y="3407277"/>
            <a:ext cx="0" cy="736136"/>
          </a:xfrm>
          <a:prstGeom prst="straightConnector1">
            <a:avLst/>
          </a:prstGeom>
          <a:ln w="28575">
            <a:solidFill>
              <a:srgbClr val="0070C0">
                <a:alpha val="8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1"/>
          <p:cNvSpPr txBox="1"/>
          <p:nvPr>
            <p:custDataLst>
              <p:tags r:id="rId16"/>
            </p:custDataLst>
          </p:nvPr>
        </p:nvSpPr>
        <p:spPr>
          <a:xfrm>
            <a:off x="5659858" y="3878188"/>
            <a:ext cx="739404" cy="432048"/>
          </a:xfrm>
          <a:prstGeom prst="rect">
            <a:avLst/>
          </a:prstGeom>
          <a:solidFill>
            <a:schemeClr val="accent1">
              <a:lumMod val="10000"/>
              <a:lumOff val="90000"/>
            </a:schemeClr>
          </a:solidFill>
          <a:ln>
            <a:solidFill>
              <a:schemeClr val="accent1">
                <a:lumMod val="50000"/>
                <a:lumOff val="50000"/>
              </a:schemeClr>
            </a:solidFill>
          </a:ln>
        </p:spPr>
        <p:txBody>
          <a:bodyPr wrap="square" rtlCol="0">
            <a:spAutoFit/>
          </a:bodyPr>
          <a:lstStyle/>
          <a:p>
            <a:pPr algn="ctr"/>
            <a:r>
              <a:rPr lang="en-GB" sz="1100" dirty="0" smtClean="0">
                <a:solidFill>
                  <a:schemeClr val="accent1">
                    <a:lumMod val="50000"/>
                    <a:lumOff val="50000"/>
                  </a:schemeClr>
                </a:solidFill>
              </a:rPr>
              <a:t>1.70m element</a:t>
            </a:r>
            <a:endParaRPr lang="en-GB" sz="1100" dirty="0">
              <a:solidFill>
                <a:schemeClr val="accent1">
                  <a:lumMod val="50000"/>
                  <a:lumOff val="50000"/>
                </a:schemeClr>
              </a:solidFill>
            </a:endParaRPr>
          </a:p>
        </p:txBody>
      </p:sp>
      <p:sp>
        <p:nvSpPr>
          <p:cNvPr id="37" name="TextBox 32"/>
          <p:cNvSpPr txBox="1"/>
          <p:nvPr>
            <p:custDataLst>
              <p:tags r:id="rId17"/>
            </p:custDataLst>
          </p:nvPr>
        </p:nvSpPr>
        <p:spPr>
          <a:xfrm>
            <a:off x="6302343" y="3203385"/>
            <a:ext cx="739404" cy="432048"/>
          </a:xfrm>
          <a:prstGeom prst="rect">
            <a:avLst/>
          </a:prstGeom>
          <a:solidFill>
            <a:schemeClr val="accent1">
              <a:lumMod val="10000"/>
              <a:lumOff val="90000"/>
            </a:schemeClr>
          </a:solidFill>
          <a:ln>
            <a:solidFill>
              <a:schemeClr val="accent1">
                <a:lumMod val="50000"/>
                <a:lumOff val="50000"/>
              </a:schemeClr>
            </a:solidFill>
          </a:ln>
        </p:spPr>
        <p:txBody>
          <a:bodyPr wrap="square" rtlCol="0">
            <a:spAutoFit/>
          </a:bodyPr>
          <a:lstStyle/>
          <a:p>
            <a:pPr algn="ctr"/>
            <a:r>
              <a:rPr lang="en-GB" sz="1100" dirty="0" smtClean="0">
                <a:solidFill>
                  <a:schemeClr val="accent1">
                    <a:lumMod val="50000"/>
                    <a:lumOff val="50000"/>
                  </a:schemeClr>
                </a:solidFill>
              </a:rPr>
              <a:t>1.70m element</a:t>
            </a:r>
            <a:endParaRPr lang="en-GB" sz="1100" dirty="0">
              <a:solidFill>
                <a:schemeClr val="accent1">
                  <a:lumMod val="50000"/>
                  <a:lumOff val="50000"/>
                </a:schemeClr>
              </a:solidFill>
            </a:endParaRPr>
          </a:p>
        </p:txBody>
      </p:sp>
      <p:sp>
        <p:nvSpPr>
          <p:cNvPr id="38" name="TextBox 35"/>
          <p:cNvSpPr txBox="1"/>
          <p:nvPr>
            <p:custDataLst>
              <p:tags r:id="rId18"/>
            </p:custDataLst>
          </p:nvPr>
        </p:nvSpPr>
        <p:spPr>
          <a:xfrm>
            <a:off x="6697443" y="3711532"/>
            <a:ext cx="739404" cy="432048"/>
          </a:xfrm>
          <a:prstGeom prst="rect">
            <a:avLst/>
          </a:prstGeom>
          <a:solidFill>
            <a:schemeClr val="accent1">
              <a:lumMod val="10000"/>
              <a:lumOff val="90000"/>
            </a:schemeClr>
          </a:solidFill>
          <a:ln>
            <a:solidFill>
              <a:schemeClr val="accent1">
                <a:lumMod val="50000"/>
                <a:lumOff val="50000"/>
              </a:schemeClr>
            </a:solidFill>
          </a:ln>
        </p:spPr>
        <p:txBody>
          <a:bodyPr wrap="square" rtlCol="0">
            <a:spAutoFit/>
          </a:bodyPr>
          <a:lstStyle/>
          <a:p>
            <a:pPr algn="ctr"/>
            <a:r>
              <a:rPr lang="en-GB" sz="1100" dirty="0" smtClean="0">
                <a:solidFill>
                  <a:schemeClr val="accent1">
                    <a:lumMod val="50000"/>
                    <a:lumOff val="50000"/>
                  </a:schemeClr>
                </a:solidFill>
              </a:rPr>
              <a:t>1.70m element</a:t>
            </a:r>
            <a:endParaRPr lang="en-GB" sz="1100" dirty="0">
              <a:solidFill>
                <a:schemeClr val="accent1">
                  <a:lumMod val="50000"/>
                  <a:lumOff val="50000"/>
                </a:schemeClr>
              </a:solidFill>
            </a:endParaRPr>
          </a:p>
        </p:txBody>
      </p:sp>
    </p:spTree>
    <p:custDataLst>
      <p:tags r:id="rId1"/>
    </p:custDataLst>
    <p:extLst>
      <p:ext uri="{BB962C8B-B14F-4D97-AF65-F5344CB8AC3E}">
        <p14:creationId xmlns:p14="http://schemas.microsoft.com/office/powerpoint/2010/main" val="115827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500"/>
                                        <p:tgtEl>
                                          <p:spTgt spid="3">
                                            <p:txEl>
                                              <p:pRg st="8" end="8"/>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P spid="3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41</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4214795"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200" dirty="0" smtClean="0">
                <a:solidFill>
                  <a:srgbClr val="000000"/>
                </a:solidFill>
              </a:rPr>
              <a:t>Manualmente utilizzando cubi virtuali di calibrazione.</a:t>
            </a:r>
            <a:endParaRPr lang="en-GB" sz="1200" dirty="0">
              <a:solidFill>
                <a:srgbClr val="000000"/>
              </a:solidFill>
            </a:endParaRPr>
          </a:p>
          <a:p>
            <a:pPr marL="171450" lvl="1" indent="-171450" algn="just">
              <a:buFont typeface="Arial" panose="020B0604020202020204" pitchFamily="34" charset="0"/>
              <a:buChar char="•"/>
            </a:pPr>
            <a:r>
              <a:rPr lang="en-GB" sz="1200" dirty="0" smtClean="0">
                <a:solidFill>
                  <a:srgbClr val="000000"/>
                </a:solidFill>
              </a:rPr>
              <a:t>Si scalino i cubi sul campo di vista e li si muova intorno per chiarire le dimensioni quando utilizzati sopra un oggetto.</a:t>
            </a:r>
          </a:p>
          <a:p>
            <a:pPr marL="171450" lvl="1" indent="-171450">
              <a:buFont typeface="Arial" panose="020B0604020202020204" pitchFamily="34" charset="0"/>
              <a:buChar char="•"/>
            </a:pPr>
            <a:endParaRPr lang="en-GB" dirty="0">
              <a:solidFill>
                <a:srgbClr val="000000"/>
              </a:solidFill>
            </a:endParaRPr>
          </a:p>
          <a:p>
            <a:pPr marL="387350" lvl="3" indent="-171450">
              <a:buFont typeface="Arial" panose="020B0604020202020204" pitchFamily="34" charset="0"/>
              <a:buChar char="•"/>
            </a:pPr>
            <a:r>
              <a:rPr lang="en-GB" sz="1100" dirty="0" smtClean="0">
                <a:solidFill>
                  <a:srgbClr val="000000"/>
                </a:solidFill>
              </a:rPr>
              <a:t>I punti gialli impostano la prospettiva del piano di calibrazione </a:t>
            </a:r>
            <a:endParaRPr lang="en-GB" sz="1100" dirty="0">
              <a:solidFill>
                <a:srgbClr val="000000"/>
              </a:solidFill>
            </a:endParaRPr>
          </a:p>
          <a:p>
            <a:pPr marL="387350" lvl="3" indent="-171450">
              <a:buFont typeface="Arial" panose="020B0604020202020204" pitchFamily="34" charset="0"/>
              <a:buChar char="•"/>
            </a:pPr>
            <a:r>
              <a:rPr lang="en-GB" sz="1100" dirty="0" smtClean="0">
                <a:solidFill>
                  <a:srgbClr val="000000"/>
                </a:solidFill>
              </a:rPr>
              <a:t>I punti blu impostano la scala del piano di calibrazione</a:t>
            </a:r>
            <a:endParaRPr lang="en-GB" sz="1100" dirty="0">
              <a:solidFill>
                <a:srgbClr val="000000"/>
              </a:solidFill>
            </a:endParaRPr>
          </a:p>
          <a:p>
            <a:pPr marL="387350" lvl="3" indent="-171450" algn="just">
              <a:buFont typeface="Arial" panose="020B0604020202020204" pitchFamily="34" charset="0"/>
              <a:buChar char="•"/>
            </a:pPr>
            <a:r>
              <a:rPr lang="en-GB" sz="1100" dirty="0" smtClean="0">
                <a:solidFill>
                  <a:srgbClr val="000000"/>
                </a:solidFill>
              </a:rPr>
              <a:t>Le linee blu esterne imposteranno l’inclinazione verticale del piano di calibrazione. </a:t>
            </a:r>
            <a:endParaRPr lang="en-GB" sz="1100" dirty="0">
              <a:solidFill>
                <a:srgbClr val="000000"/>
              </a:solidFill>
            </a:endParaRPr>
          </a:p>
          <a:p>
            <a:pPr marL="387350" lvl="3" indent="-171450">
              <a:buFont typeface="Arial" panose="020B0604020202020204" pitchFamily="34" charset="0"/>
              <a:buChar char="•"/>
            </a:pPr>
            <a:r>
              <a:rPr lang="en-GB" sz="1100" dirty="0" smtClean="0">
                <a:solidFill>
                  <a:srgbClr val="000000"/>
                </a:solidFill>
              </a:rPr>
              <a:t>Muovete e scalate i cubi rossi a seconda delle dimensioni</a:t>
            </a:r>
          </a:p>
          <a:p>
            <a:pPr marL="387350" lvl="3" indent="-171450">
              <a:buFont typeface="Arial" panose="020B0604020202020204" pitchFamily="34" charset="0"/>
              <a:buChar char="•"/>
            </a:pPr>
            <a:r>
              <a:rPr lang="en-GB" sz="1100" dirty="0" smtClean="0">
                <a:solidFill>
                  <a:srgbClr val="000000"/>
                </a:solidFill>
              </a:rPr>
              <a:t>I cubi hanno sempre le stesse dimensioni</a:t>
            </a:r>
            <a:r>
              <a:rPr lang="en-GB" sz="1100" dirty="0">
                <a:solidFill>
                  <a:srgbClr val="000000"/>
                </a:solidFill>
              </a:rPr>
              <a:t> </a:t>
            </a:r>
          </a:p>
        </p:txBody>
      </p:sp>
      <p:pic>
        <p:nvPicPr>
          <p:cNvPr id="38" name="Picture 2" descr="http://upload.wikimedia.org/wikipedia/commons/4/48/Microsoft_Word_logo.png"/>
          <p:cNvPicPr>
            <a:picLocks noChangeAspect="1" noChangeArrowheads="1"/>
          </p:cNvPicPr>
          <p:nvPr>
            <p:custDataLst>
              <p:tags r:id="rId8"/>
            </p:custDataLst>
          </p:nvPr>
        </p:nvPicPr>
        <p:blipFill>
          <a:blip r:embed="rId37" cstate="print"/>
          <a:srcRect/>
          <a:stretch>
            <a:fillRect/>
          </a:stretch>
        </p:blipFill>
        <p:spPr bwMode="auto">
          <a:xfrm>
            <a:off x="59573" y="4168518"/>
            <a:ext cx="1465818" cy="1465818"/>
          </a:xfrm>
          <a:prstGeom prst="rect">
            <a:avLst/>
          </a:prstGeom>
          <a:solidFill>
            <a:srgbClr val="FFFFFF"/>
          </a:solidFill>
        </p:spPr>
      </p:pic>
      <p:sp>
        <p:nvSpPr>
          <p:cNvPr id="39" name="TextBox 38"/>
          <p:cNvSpPr txBox="1">
            <a:spLocks/>
          </p:cNvSpPr>
          <p:nvPr>
            <p:custDataLst>
              <p:tags r:id="rId9"/>
            </p:custDataLst>
          </p:nvPr>
        </p:nvSpPr>
        <p:spPr>
          <a:xfrm>
            <a:off x="1517545" y="5173330"/>
            <a:ext cx="3875472" cy="298956"/>
          </a:xfrm>
          <a:prstGeom prst="rect">
            <a:avLst/>
          </a:prstGeom>
          <a:solidFill>
            <a:srgbClr val="FFFFFF"/>
          </a:solidFill>
        </p:spPr>
        <p:txBody>
          <a:bodyPr wrap="square" rtlCol="0" anchor="b">
            <a:noAutofit/>
          </a:bodyPr>
          <a:lstStyle/>
          <a:p>
            <a:r>
              <a:rPr lang="en-US" sz="1200" dirty="0" smtClean="0">
                <a:solidFill>
                  <a:srgbClr val="000000"/>
                </a:solidFill>
              </a:rPr>
              <a:t>Documentazione– Calibrazione automatica con i cubi</a:t>
            </a:r>
            <a:endParaRPr lang="en-US" sz="1200" dirty="0">
              <a:solidFill>
                <a:srgbClr val="000000"/>
              </a:solidFill>
            </a:endParaRPr>
          </a:p>
        </p:txBody>
      </p:sp>
      <p:pic>
        <p:nvPicPr>
          <p:cNvPr id="41" name="Picture 45"/>
          <p:cNvPicPr>
            <a:picLocks noChangeAspect="1"/>
          </p:cNvPicPr>
          <p:nvPr>
            <p:custDataLst>
              <p:tags r:id="rId10"/>
            </p:custDataLst>
          </p:nvPr>
        </p:nvPicPr>
        <p:blipFill>
          <a:blip r:embed="rId38">
            <a:extLst>
              <a:ext uri="{28A0092B-C50C-407E-A947-70E740481C1C}">
                <a14:useLocalDpi xmlns:a14="http://schemas.microsoft.com/office/drawing/2010/main" val="0"/>
              </a:ext>
            </a:extLst>
          </a:blip>
          <a:stretch>
            <a:fillRect/>
          </a:stretch>
        </p:blipFill>
        <p:spPr>
          <a:xfrm>
            <a:off x="7735028" y="715322"/>
            <a:ext cx="3108977" cy="4747042"/>
          </a:xfrm>
          <a:prstGeom prst="rect">
            <a:avLst/>
          </a:prstGeom>
        </p:spPr>
      </p:pic>
      <p:sp>
        <p:nvSpPr>
          <p:cNvPr id="42" name="Rectangle 46"/>
          <p:cNvSpPr/>
          <p:nvPr>
            <p:custDataLst>
              <p:tags r:id="rId11"/>
            </p:custDataLst>
          </p:nvPr>
        </p:nvSpPr>
        <p:spPr>
          <a:xfrm>
            <a:off x="9421226" y="2294044"/>
            <a:ext cx="312768"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4" name="Picture 44"/>
          <p:cNvPicPr>
            <a:picLocks noChangeAspect="1"/>
          </p:cNvPicPr>
          <p:nvPr>
            <p:custDataLst>
              <p:tags r:id="rId12"/>
            </p:custDataLst>
          </p:nvPr>
        </p:nvPicPr>
        <p:blipFill rotWithShape="1">
          <a:blip r:embed="rId39" cstate="print">
            <a:extLst>
              <a:ext uri="{28A0092B-C50C-407E-A947-70E740481C1C}">
                <a14:useLocalDpi xmlns:a14="http://schemas.microsoft.com/office/drawing/2010/main" val="0"/>
              </a:ext>
            </a:extLst>
          </a:blip>
          <a:srcRect l="23276"/>
          <a:stretch/>
        </p:blipFill>
        <p:spPr>
          <a:xfrm>
            <a:off x="4516770" y="1859856"/>
            <a:ext cx="3560330" cy="3094843"/>
          </a:xfrm>
          <a:prstGeom prst="rect">
            <a:avLst/>
          </a:prstGeom>
        </p:spPr>
      </p:pic>
      <p:grpSp>
        <p:nvGrpSpPr>
          <p:cNvPr id="48" name="Group 90"/>
          <p:cNvGrpSpPr/>
          <p:nvPr/>
        </p:nvGrpSpPr>
        <p:grpSpPr>
          <a:xfrm>
            <a:off x="5248977" y="2472935"/>
            <a:ext cx="2108043" cy="2154748"/>
            <a:chOff x="7607215" y="2719793"/>
            <a:chExt cx="2108043" cy="2154748"/>
          </a:xfrm>
        </p:grpSpPr>
        <p:cxnSp>
          <p:nvCxnSpPr>
            <p:cNvPr id="49" name="Straight Connector 33"/>
            <p:cNvCxnSpPr>
              <a:stCxn id="60" idx="3"/>
              <a:endCxn id="59" idx="7"/>
            </p:cNvCxnSpPr>
            <p:nvPr>
              <p:custDataLst>
                <p:tags r:id="rId13"/>
              </p:custDataLst>
            </p:nvPr>
          </p:nvCxnSpPr>
          <p:spPr>
            <a:xfrm flipV="1">
              <a:off x="7628306" y="2740884"/>
              <a:ext cx="1095443" cy="1084695"/>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36"/>
            <p:cNvCxnSpPr>
              <a:stCxn id="60" idx="1"/>
              <a:endCxn id="57" idx="5"/>
            </p:cNvCxnSpPr>
            <p:nvPr>
              <p:custDataLst>
                <p:tags r:id="rId14"/>
              </p:custDataLst>
            </p:nvPr>
          </p:nvCxnSpPr>
          <p:spPr>
            <a:xfrm>
              <a:off x="7628306" y="3723745"/>
              <a:ext cx="1099743" cy="1129705"/>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39"/>
            <p:cNvCxnSpPr>
              <a:stCxn id="56" idx="7"/>
              <a:endCxn id="57" idx="3"/>
            </p:cNvCxnSpPr>
            <p:nvPr>
              <p:custDataLst>
                <p:tags r:id="rId15"/>
              </p:custDataLst>
            </p:nvPr>
          </p:nvCxnSpPr>
          <p:spPr>
            <a:xfrm flipH="1">
              <a:off x="8626215" y="3723745"/>
              <a:ext cx="1067952" cy="1129705"/>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42"/>
            <p:cNvCxnSpPr>
              <a:stCxn id="56" idx="5"/>
              <a:endCxn id="59" idx="1"/>
            </p:cNvCxnSpPr>
            <p:nvPr>
              <p:custDataLst>
                <p:tags r:id="rId16"/>
              </p:custDataLst>
            </p:nvPr>
          </p:nvCxnSpPr>
          <p:spPr>
            <a:xfrm flipH="1" flipV="1">
              <a:off x="8621915" y="2740884"/>
              <a:ext cx="1072252" cy="1084695"/>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4"/>
            <p:cNvCxnSpPr>
              <a:stCxn id="57" idx="4"/>
              <a:endCxn id="59" idx="0"/>
            </p:cNvCxnSpPr>
            <p:nvPr>
              <p:custDataLst>
                <p:tags r:id="rId17"/>
              </p:custDataLst>
            </p:nvPr>
          </p:nvCxnSpPr>
          <p:spPr>
            <a:xfrm flipH="1" flipV="1">
              <a:off x="8672832" y="2719793"/>
              <a:ext cx="4300" cy="2154748"/>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7"/>
            <p:cNvCxnSpPr>
              <a:stCxn id="56" idx="6"/>
              <a:endCxn id="60" idx="2"/>
            </p:cNvCxnSpPr>
            <p:nvPr>
              <p:custDataLst>
                <p:tags r:id="rId18"/>
              </p:custDataLst>
            </p:nvPr>
          </p:nvCxnSpPr>
          <p:spPr>
            <a:xfrm flipH="1">
              <a:off x="7607215" y="3774662"/>
              <a:ext cx="2108043" cy="0"/>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sp>
          <p:nvSpPr>
            <p:cNvPr id="56" name="Oval 23"/>
            <p:cNvSpPr/>
            <p:nvPr>
              <p:custDataLst>
                <p:tags r:id="rId19"/>
              </p:custDataLst>
            </p:nvPr>
          </p:nvSpPr>
          <p:spPr>
            <a:xfrm>
              <a:off x="9571242" y="3702654"/>
              <a:ext cx="144016" cy="144016"/>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Oval 24"/>
            <p:cNvSpPr/>
            <p:nvPr>
              <p:custDataLst>
                <p:tags r:id="rId20"/>
              </p:custDataLst>
            </p:nvPr>
          </p:nvSpPr>
          <p:spPr>
            <a:xfrm>
              <a:off x="8605124" y="4730525"/>
              <a:ext cx="144016" cy="144016"/>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Oval 25"/>
            <p:cNvSpPr/>
            <p:nvPr>
              <p:custDataLst>
                <p:tags r:id="rId21"/>
              </p:custDataLst>
            </p:nvPr>
          </p:nvSpPr>
          <p:spPr>
            <a:xfrm>
              <a:off x="8600824" y="2719793"/>
              <a:ext cx="144016" cy="144016"/>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Oval 22"/>
            <p:cNvSpPr/>
            <p:nvPr>
              <p:custDataLst>
                <p:tags r:id="rId22"/>
              </p:custDataLst>
            </p:nvPr>
          </p:nvSpPr>
          <p:spPr>
            <a:xfrm>
              <a:off x="7607215" y="3702654"/>
              <a:ext cx="144016" cy="144016"/>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66" name="Straight Connector 64"/>
            <p:cNvCxnSpPr>
              <a:stCxn id="79" idx="5"/>
              <a:endCxn id="75" idx="1"/>
            </p:cNvCxnSpPr>
            <p:nvPr>
              <p:custDataLst>
                <p:tags r:id="rId23"/>
              </p:custDataLst>
            </p:nvPr>
          </p:nvCxnSpPr>
          <p:spPr>
            <a:xfrm flipH="1" flipV="1">
              <a:off x="8129363" y="3229875"/>
              <a:ext cx="1079595" cy="1105786"/>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7"/>
            <p:cNvCxnSpPr>
              <a:stCxn id="78" idx="3"/>
              <a:endCxn id="76" idx="7"/>
            </p:cNvCxnSpPr>
            <p:nvPr>
              <p:custDataLst>
                <p:tags r:id="rId24"/>
              </p:custDataLst>
            </p:nvPr>
          </p:nvCxnSpPr>
          <p:spPr>
            <a:xfrm flipV="1">
              <a:off x="8129363" y="3229875"/>
              <a:ext cx="1079595" cy="1114521"/>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70"/>
            <p:cNvCxnSpPr>
              <a:stCxn id="78" idx="2"/>
              <a:endCxn id="79" idx="6"/>
            </p:cNvCxnSpPr>
            <p:nvPr>
              <p:custDataLst>
                <p:tags r:id="rId25"/>
              </p:custDataLst>
            </p:nvPr>
          </p:nvCxnSpPr>
          <p:spPr>
            <a:xfrm flipV="1">
              <a:off x="8108272" y="4284744"/>
              <a:ext cx="1121777" cy="8735"/>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73"/>
            <p:cNvCxnSpPr>
              <a:stCxn id="75" idx="0"/>
              <a:endCxn id="78" idx="4"/>
            </p:cNvCxnSpPr>
            <p:nvPr>
              <p:custDataLst>
                <p:tags r:id="rId26"/>
              </p:custDataLst>
            </p:nvPr>
          </p:nvCxnSpPr>
          <p:spPr>
            <a:xfrm>
              <a:off x="8180280" y="3208784"/>
              <a:ext cx="0" cy="1156703"/>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6"/>
            <p:cNvCxnSpPr>
              <a:stCxn id="76" idx="6"/>
              <a:endCxn id="75" idx="2"/>
            </p:cNvCxnSpPr>
            <p:nvPr>
              <p:custDataLst>
                <p:tags r:id="rId27"/>
              </p:custDataLst>
            </p:nvPr>
          </p:nvCxnSpPr>
          <p:spPr>
            <a:xfrm flipH="1">
              <a:off x="8108272" y="3280792"/>
              <a:ext cx="1121777" cy="0"/>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9"/>
            <p:cNvCxnSpPr>
              <a:stCxn id="79" idx="4"/>
              <a:endCxn id="76" idx="0"/>
            </p:cNvCxnSpPr>
            <p:nvPr>
              <p:custDataLst>
                <p:tags r:id="rId28"/>
              </p:custDataLst>
            </p:nvPr>
          </p:nvCxnSpPr>
          <p:spPr>
            <a:xfrm flipV="1">
              <a:off x="9158041" y="3208784"/>
              <a:ext cx="0" cy="1147968"/>
            </a:xfrm>
            <a:prstGeom prst="line">
              <a:avLst/>
            </a:prstGeom>
            <a:ln>
              <a:solidFill>
                <a:schemeClr val="accent1">
                  <a:lumMod val="90000"/>
                  <a:lumOff val="10000"/>
                </a:schemeClr>
              </a:solidFill>
            </a:ln>
          </p:spPr>
          <p:style>
            <a:lnRef idx="1">
              <a:schemeClr val="accent1"/>
            </a:lnRef>
            <a:fillRef idx="0">
              <a:schemeClr val="accent1"/>
            </a:fillRef>
            <a:effectRef idx="0">
              <a:schemeClr val="accent1"/>
            </a:effectRef>
            <a:fontRef idx="minor">
              <a:schemeClr val="tx1"/>
            </a:fontRef>
          </p:style>
        </p:cxnSp>
        <p:sp>
          <p:nvSpPr>
            <p:cNvPr id="75" name="Oval 60"/>
            <p:cNvSpPr/>
            <p:nvPr>
              <p:custDataLst>
                <p:tags r:id="rId29"/>
              </p:custDataLst>
            </p:nvPr>
          </p:nvSpPr>
          <p:spPr>
            <a:xfrm>
              <a:off x="8108272" y="3208784"/>
              <a:ext cx="144016" cy="144016"/>
            </a:xfrm>
            <a:prstGeom prst="ellipse">
              <a:avLst/>
            </a:prstGeom>
            <a:solidFill>
              <a:schemeClr val="accent1">
                <a:lumMod val="50000"/>
                <a:lumOff val="50000"/>
              </a:schemeClr>
            </a:solid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Oval 61"/>
            <p:cNvSpPr/>
            <p:nvPr>
              <p:custDataLst>
                <p:tags r:id="rId30"/>
              </p:custDataLst>
            </p:nvPr>
          </p:nvSpPr>
          <p:spPr>
            <a:xfrm>
              <a:off x="9086033" y="3208784"/>
              <a:ext cx="144016" cy="144016"/>
            </a:xfrm>
            <a:prstGeom prst="ellipse">
              <a:avLst/>
            </a:prstGeom>
            <a:solidFill>
              <a:schemeClr val="accent1">
                <a:lumMod val="50000"/>
                <a:lumOff val="50000"/>
              </a:schemeClr>
            </a:solid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Oval 63"/>
            <p:cNvSpPr/>
            <p:nvPr>
              <p:custDataLst>
                <p:tags r:id="rId31"/>
              </p:custDataLst>
            </p:nvPr>
          </p:nvSpPr>
          <p:spPr>
            <a:xfrm>
              <a:off x="8108272" y="4221471"/>
              <a:ext cx="144016" cy="144016"/>
            </a:xfrm>
            <a:prstGeom prst="ellipse">
              <a:avLst/>
            </a:prstGeom>
            <a:solidFill>
              <a:schemeClr val="accent1">
                <a:lumMod val="50000"/>
                <a:lumOff val="50000"/>
              </a:schemeClr>
            </a:solid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Oval 62"/>
            <p:cNvSpPr/>
            <p:nvPr>
              <p:custDataLst>
                <p:tags r:id="rId32"/>
              </p:custDataLst>
            </p:nvPr>
          </p:nvSpPr>
          <p:spPr>
            <a:xfrm>
              <a:off x="9086033" y="4212736"/>
              <a:ext cx="144016" cy="144016"/>
            </a:xfrm>
            <a:prstGeom prst="ellipse">
              <a:avLst/>
            </a:prstGeom>
            <a:solidFill>
              <a:schemeClr val="accent1">
                <a:lumMod val="50000"/>
                <a:lumOff val="50000"/>
              </a:schemeClr>
            </a:solid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Bevel 88"/>
            <p:cNvSpPr/>
            <p:nvPr>
              <p:custDataLst>
                <p:tags r:id="rId33"/>
              </p:custDataLst>
            </p:nvPr>
          </p:nvSpPr>
          <p:spPr>
            <a:xfrm>
              <a:off x="8102808" y="3433548"/>
              <a:ext cx="489553" cy="508988"/>
            </a:xfrm>
            <a:prstGeom prst="bevel">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Bevel 89"/>
            <p:cNvSpPr/>
            <p:nvPr>
              <p:custDataLst>
                <p:tags r:id="rId34"/>
              </p:custDataLst>
            </p:nvPr>
          </p:nvSpPr>
          <p:spPr>
            <a:xfrm>
              <a:off x="8717233" y="3652831"/>
              <a:ext cx="489553" cy="508988"/>
            </a:xfrm>
            <a:prstGeom prst="bevel">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custDataLst>
      <p:tags r:id="rId1"/>
    </p:custDataLst>
    <p:extLst>
      <p:ext uri="{BB962C8B-B14F-4D97-AF65-F5344CB8AC3E}">
        <p14:creationId xmlns:p14="http://schemas.microsoft.com/office/powerpoint/2010/main" val="327084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42</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Automaticamente utiilzzando il wizard IVA</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Stima la distorsione delle lenti </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Parametri della telecamera</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Image scaling</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Con la verifica dell’utente </a:t>
            </a:r>
            <a:endParaRPr lang="en-GB" sz="1400" dirty="0">
              <a:solidFill>
                <a:srgbClr val="000000"/>
              </a:solidFill>
            </a:endParaRPr>
          </a:p>
        </p:txBody>
      </p:sp>
      <p:pic>
        <p:nvPicPr>
          <p:cNvPr id="10" name="Picture 17"/>
          <p:cNvPicPr>
            <a:picLocks noChangeAspect="1"/>
          </p:cNvPicPr>
          <p:nvPr>
            <p:custDataLst>
              <p:tags r:id="rId8"/>
            </p:custDataLst>
          </p:nvPr>
        </p:nvPicPr>
        <p:blipFill>
          <a:blip r:embed="rId12">
            <a:extLst>
              <a:ext uri="{28A0092B-C50C-407E-A947-70E740481C1C}">
                <a14:useLocalDpi xmlns:a14="http://schemas.microsoft.com/office/drawing/2010/main" val="0"/>
              </a:ext>
            </a:extLst>
          </a:blip>
          <a:stretch>
            <a:fillRect/>
          </a:stretch>
        </p:blipFill>
        <p:spPr>
          <a:xfrm>
            <a:off x="7735028" y="715322"/>
            <a:ext cx="3108977" cy="4747042"/>
          </a:xfrm>
          <a:prstGeom prst="rect">
            <a:avLst/>
          </a:prstGeom>
        </p:spPr>
      </p:pic>
      <p:sp>
        <p:nvSpPr>
          <p:cNvPr id="12" name="Rectangle 19"/>
          <p:cNvSpPr/>
          <p:nvPr>
            <p:custDataLst>
              <p:tags r:id="rId9"/>
            </p:custDataLst>
          </p:nvPr>
        </p:nvSpPr>
        <p:spPr>
          <a:xfrm>
            <a:off x="9733284" y="2209305"/>
            <a:ext cx="312768"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79237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6" name="Rettangolo 15"/>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5" name="Rettangolo 14"/>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43</a:t>
            </a:r>
            <a:endParaRPr lang="en-GB" sz="1200" dirty="0">
              <a:solidFill>
                <a:srgbClr val="999FA6"/>
              </a:solidFill>
            </a:endParaRPr>
          </a:p>
        </p:txBody>
      </p:sp>
      <p:sp>
        <p:nvSpPr>
          <p:cNvPr id="14" name="Rettangolo 13"/>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11" name="Picture 10"/>
          <p:cNvPicPr>
            <a:picLocks noChangeAspect="1"/>
          </p:cNvPicPr>
          <p:nvPr>
            <p:custDataLst>
              <p:tags r:id="rId6"/>
            </p:custDataLst>
          </p:nvPr>
        </p:nvPicPr>
        <p:blipFill>
          <a:blip r:embed="rId12">
            <a:extLst>
              <a:ext uri="{28A0092B-C50C-407E-A947-70E740481C1C}">
                <a14:useLocalDpi xmlns:a14="http://schemas.microsoft.com/office/drawing/2010/main" val="0"/>
              </a:ext>
            </a:extLst>
          </a:blip>
          <a:stretch>
            <a:fillRect/>
          </a:stretch>
        </p:blipFill>
        <p:spPr>
          <a:xfrm>
            <a:off x="3780439" y="853632"/>
            <a:ext cx="7028457" cy="4318889"/>
          </a:xfrm>
          <a:prstGeom prst="rect">
            <a:avLst/>
          </a:prstGeom>
          <a:solidFill>
            <a:srgbClr val="FFFFFF"/>
          </a:solidFill>
        </p:spPr>
      </p:pic>
      <p:pic>
        <p:nvPicPr>
          <p:cNvPr id="13" name="Picture 12"/>
          <p:cNvPicPr>
            <a:picLocks noChangeAspect="1"/>
          </p:cNvPicPr>
          <p:nvPr>
            <p:custDataLst>
              <p:tags r:id="rId7"/>
            </p:custDataLst>
          </p:nvPr>
        </p:nvPicPr>
        <p:blipFill>
          <a:blip r:embed="rId13">
            <a:extLst>
              <a:ext uri="{28A0092B-C50C-407E-A947-70E740481C1C}">
                <a14:useLocalDpi xmlns:a14="http://schemas.microsoft.com/office/drawing/2010/main" val="0"/>
              </a:ext>
            </a:extLst>
          </a:blip>
          <a:stretch>
            <a:fillRect/>
          </a:stretch>
        </p:blipFill>
        <p:spPr>
          <a:xfrm>
            <a:off x="3780439" y="853632"/>
            <a:ext cx="7028457" cy="4318889"/>
          </a:xfrm>
          <a:prstGeom prst="rect">
            <a:avLst/>
          </a:prstGeom>
          <a:solidFill>
            <a:srgbClr val="FFFFFF"/>
          </a:solidFill>
        </p:spPr>
      </p:pic>
      <p:sp>
        <p:nvSpPr>
          <p:cNvPr id="2" name="Title 1"/>
          <p:cNvSpPr>
            <a:spLocks noGrp="1"/>
          </p:cNvSpPr>
          <p:nvPr>
            <p:ph type="title"/>
            <p:custDataLst>
              <p:tags r:id="rId8"/>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9"/>
            </p:custDataLst>
          </p:nvPr>
        </p:nvSpPr>
        <p:spPr>
          <a:xfrm>
            <a:off x="259080" y="1295399"/>
            <a:ext cx="3353524"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200" dirty="0" smtClean="0">
                <a:solidFill>
                  <a:srgbClr val="000000"/>
                </a:solidFill>
              </a:rPr>
              <a:t>Automaticamente utilizzando il wizard IVA</a:t>
            </a:r>
            <a:endParaRPr lang="en-GB" sz="1200" dirty="0">
              <a:solidFill>
                <a:srgbClr val="000000"/>
              </a:solidFill>
            </a:endParaRPr>
          </a:p>
          <a:p>
            <a:pPr marL="171450" lvl="1" indent="-171450">
              <a:buFont typeface="Arial" panose="020B0604020202020204" pitchFamily="34" charset="0"/>
              <a:buChar char="•"/>
            </a:pPr>
            <a:r>
              <a:rPr lang="en-GB" sz="1200" dirty="0">
                <a:solidFill>
                  <a:srgbClr val="000000"/>
                </a:solidFill>
              </a:rPr>
              <a:t>Step 1</a:t>
            </a:r>
          </a:p>
          <a:p>
            <a:pPr marL="387350" lvl="3" indent="-171450">
              <a:buFont typeface="Arial" panose="020B0604020202020204" pitchFamily="34" charset="0"/>
              <a:buChar char="•"/>
            </a:pPr>
            <a:r>
              <a:rPr lang="en-GB" sz="1200" dirty="0" smtClean="0">
                <a:solidFill>
                  <a:srgbClr val="000000"/>
                </a:solidFill>
              </a:rPr>
              <a:t>Stimare la distorsione delle lenti (x/2</a:t>
            </a:r>
            <a:r>
              <a:rPr lang="en-GB" sz="1200" dirty="0">
                <a:solidFill>
                  <a:srgbClr val="000000"/>
                </a:solidFill>
              </a:rPr>
              <a:t>)</a:t>
            </a:r>
          </a:p>
          <a:p>
            <a:pPr lvl="2" indent="-647700">
              <a:buFontTx/>
              <a:buChar char="‒"/>
            </a:pPr>
            <a:endParaRPr lang="en-US" sz="1200" dirty="0">
              <a:solidFill>
                <a:srgbClr val="000000"/>
              </a:solidFill>
            </a:endParaRPr>
          </a:p>
          <a:p>
            <a:pPr marL="387350" lvl="3" indent="-171450" algn="just">
              <a:buFont typeface="Arial" panose="020B0604020202020204" pitchFamily="34" charset="0"/>
              <a:buChar char="•"/>
            </a:pPr>
            <a:r>
              <a:rPr lang="en-US" sz="1200" dirty="0" smtClean="0">
                <a:solidFill>
                  <a:srgbClr val="000000"/>
                </a:solidFill>
              </a:rPr>
              <a:t>Aggiungere la distorsione delle lenti se necessario, per mostrare alla telecamera la situazione reale nel modo migliore </a:t>
            </a:r>
            <a:endParaRPr lang="en-US" sz="1200" dirty="0">
              <a:solidFill>
                <a:srgbClr val="000000"/>
              </a:solidFill>
            </a:endParaRPr>
          </a:p>
          <a:p>
            <a:pPr lvl="2" indent="-647700">
              <a:buFontTx/>
              <a:buChar char="‒"/>
            </a:pPr>
            <a:endParaRPr lang="en-US" sz="1200" dirty="0">
              <a:solidFill>
                <a:srgbClr val="000000"/>
              </a:solidFill>
            </a:endParaRPr>
          </a:p>
          <a:p>
            <a:pPr marL="387350" lvl="3" indent="-171450" algn="just">
              <a:buFont typeface="Arial" panose="020B0604020202020204" pitchFamily="34" charset="0"/>
              <a:buChar char="•"/>
            </a:pPr>
            <a:r>
              <a:rPr lang="en-US" sz="1200" dirty="0" smtClean="0">
                <a:solidFill>
                  <a:srgbClr val="000000"/>
                </a:solidFill>
              </a:rPr>
              <a:t>La sensibilità dalla linea può essere diminuita o innalzata per vedere se le linee sono mostrate sugli oggetti correttamente</a:t>
            </a:r>
          </a:p>
          <a:p>
            <a:pPr marL="387350" lvl="3" indent="-171450" algn="just">
              <a:buFont typeface="Arial" panose="020B0604020202020204" pitchFamily="34" charset="0"/>
              <a:buChar char="•"/>
            </a:pPr>
            <a:endParaRPr lang="en-US" sz="1200" dirty="0">
              <a:solidFill>
                <a:srgbClr val="000000"/>
              </a:solidFill>
            </a:endParaRPr>
          </a:p>
          <a:p>
            <a:pPr marL="387350" lvl="3" indent="-171450">
              <a:buFont typeface="Arial" panose="020B0604020202020204" pitchFamily="34" charset="0"/>
              <a:buChar char="•"/>
            </a:pPr>
            <a:r>
              <a:rPr lang="en-US" sz="1200" dirty="0">
                <a:solidFill>
                  <a:srgbClr val="000000"/>
                </a:solidFill>
              </a:rPr>
              <a:t>Tools</a:t>
            </a:r>
          </a:p>
          <a:p>
            <a:pPr marL="1288456" lvl="5" indent="-171450" algn="just">
              <a:buFont typeface="Arial" panose="020B0604020202020204" pitchFamily="34" charset="0"/>
              <a:buChar char="•"/>
            </a:pPr>
            <a:r>
              <a:rPr lang="en-US" sz="1200" dirty="0" smtClean="0">
                <a:solidFill>
                  <a:srgbClr val="000000"/>
                </a:solidFill>
              </a:rPr>
              <a:t>Aggiungere un’area sensibile in cui la telecamera dovrebbe concentrare la calibrazione</a:t>
            </a:r>
            <a:endParaRPr lang="en-US" sz="1200" dirty="0">
              <a:solidFill>
                <a:srgbClr val="000000"/>
              </a:solidFill>
            </a:endParaRPr>
          </a:p>
        </p:txBody>
      </p:sp>
    </p:spTree>
    <p:custDataLst>
      <p:tags r:id="rId1"/>
    </p:custDataLst>
    <p:extLst>
      <p:ext uri="{BB962C8B-B14F-4D97-AF65-F5344CB8AC3E}">
        <p14:creationId xmlns:p14="http://schemas.microsoft.com/office/powerpoint/2010/main" val="270535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6" name="Rettangolo 15"/>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5" name="Rettangolo 14"/>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44</a:t>
            </a:r>
            <a:endParaRPr lang="en-GB" sz="1200" dirty="0">
              <a:solidFill>
                <a:srgbClr val="999FA6"/>
              </a:solidFill>
            </a:endParaRPr>
          </a:p>
        </p:txBody>
      </p:sp>
      <p:sp>
        <p:nvSpPr>
          <p:cNvPr id="14" name="Rettangolo 13"/>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12" name="Picture 11"/>
          <p:cNvPicPr>
            <a:picLocks noChangeAspect="1"/>
          </p:cNvPicPr>
          <p:nvPr>
            <p:custDataLst>
              <p:tags r:id="rId6"/>
            </p:custDataLst>
          </p:nvPr>
        </p:nvPicPr>
        <p:blipFill>
          <a:blip r:embed="rId12">
            <a:extLst>
              <a:ext uri="{28A0092B-C50C-407E-A947-70E740481C1C}">
                <a14:useLocalDpi xmlns:a14="http://schemas.microsoft.com/office/drawing/2010/main" val="0"/>
              </a:ext>
            </a:extLst>
          </a:blip>
          <a:stretch>
            <a:fillRect/>
          </a:stretch>
        </p:blipFill>
        <p:spPr>
          <a:xfrm>
            <a:off x="3780439" y="853632"/>
            <a:ext cx="7028459" cy="4318889"/>
          </a:xfrm>
          <a:prstGeom prst="rect">
            <a:avLst/>
          </a:prstGeom>
          <a:solidFill>
            <a:srgbClr val="FFFFFF"/>
          </a:solidFill>
        </p:spPr>
      </p:pic>
      <p:pic>
        <p:nvPicPr>
          <p:cNvPr id="13" name="Picture 12"/>
          <p:cNvPicPr>
            <a:picLocks noChangeAspect="1"/>
          </p:cNvPicPr>
          <p:nvPr>
            <p:custDataLst>
              <p:tags r:id="rId7"/>
            </p:custDataLst>
          </p:nvPr>
        </p:nvPicPr>
        <p:blipFill>
          <a:blip r:embed="rId13">
            <a:extLst>
              <a:ext uri="{28A0092B-C50C-407E-A947-70E740481C1C}">
                <a14:useLocalDpi xmlns:a14="http://schemas.microsoft.com/office/drawing/2010/main" val="0"/>
              </a:ext>
            </a:extLst>
          </a:blip>
          <a:stretch>
            <a:fillRect/>
          </a:stretch>
        </p:blipFill>
        <p:spPr>
          <a:xfrm>
            <a:off x="3780438" y="853632"/>
            <a:ext cx="7028458" cy="4318889"/>
          </a:xfrm>
          <a:prstGeom prst="rect">
            <a:avLst/>
          </a:prstGeom>
          <a:solidFill>
            <a:srgbClr val="FFFFFF"/>
          </a:solidFill>
        </p:spPr>
      </p:pic>
      <p:sp>
        <p:nvSpPr>
          <p:cNvPr id="2" name="Title 1"/>
          <p:cNvSpPr>
            <a:spLocks noGrp="1"/>
          </p:cNvSpPr>
          <p:nvPr>
            <p:ph type="title"/>
            <p:custDataLst>
              <p:tags r:id="rId8"/>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9"/>
            </p:custDataLst>
          </p:nvPr>
        </p:nvSpPr>
        <p:spPr>
          <a:xfrm>
            <a:off x="266700" y="1141090"/>
            <a:ext cx="3425532"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200" dirty="0" smtClean="0">
                <a:solidFill>
                  <a:srgbClr val="000000"/>
                </a:solidFill>
              </a:rPr>
              <a:t>Automaticamente</a:t>
            </a:r>
            <a:r>
              <a:rPr lang="en-GB" sz="1200" dirty="0">
                <a:solidFill>
                  <a:srgbClr val="000000"/>
                </a:solidFill>
              </a:rPr>
              <a:t> </a:t>
            </a:r>
            <a:r>
              <a:rPr lang="en-GB" sz="1200" dirty="0" smtClean="0">
                <a:solidFill>
                  <a:srgbClr val="000000"/>
                </a:solidFill>
              </a:rPr>
              <a:t>utilizzando il wizard IVA</a:t>
            </a:r>
            <a:endParaRPr lang="en-GB" sz="1200" dirty="0">
              <a:solidFill>
                <a:srgbClr val="000000"/>
              </a:solidFill>
            </a:endParaRPr>
          </a:p>
          <a:p>
            <a:pPr>
              <a:buFont typeface="Wingdings 3" panose="05040102010807070707" pitchFamily="18" charset="2"/>
              <a:buChar char=""/>
            </a:pPr>
            <a:endParaRPr lang="en-GB" sz="1200" dirty="0">
              <a:solidFill>
                <a:srgbClr val="000000"/>
              </a:solidFill>
            </a:endParaRPr>
          </a:p>
          <a:p>
            <a:pPr marL="171450" lvl="1" indent="-171450">
              <a:buFont typeface="Arial" panose="020B0604020202020204" pitchFamily="34" charset="0"/>
              <a:buChar char="•"/>
            </a:pPr>
            <a:r>
              <a:rPr lang="en-GB" sz="1200" dirty="0">
                <a:solidFill>
                  <a:srgbClr val="000000"/>
                </a:solidFill>
              </a:rPr>
              <a:t>Step 2</a:t>
            </a:r>
          </a:p>
          <a:p>
            <a:pPr marL="387350" lvl="3" indent="-171450">
              <a:buFont typeface="Arial" panose="020B0604020202020204" pitchFamily="34" charset="0"/>
              <a:buChar char="•"/>
            </a:pPr>
            <a:r>
              <a:rPr lang="en-GB" sz="1200" dirty="0" smtClean="0">
                <a:solidFill>
                  <a:srgbClr val="000000"/>
                </a:solidFill>
              </a:rPr>
              <a:t>Stimare i parametri della telecamera </a:t>
            </a:r>
            <a:r>
              <a:rPr lang="en-GB" sz="1200" dirty="0">
                <a:solidFill>
                  <a:srgbClr val="000000"/>
                </a:solidFill>
              </a:rPr>
              <a:t>(x/8)</a:t>
            </a:r>
          </a:p>
          <a:p>
            <a:pPr lvl="2" indent="-647700">
              <a:buFontTx/>
              <a:buChar char="‒"/>
            </a:pPr>
            <a:endParaRPr lang="en-US" sz="1200" dirty="0">
              <a:solidFill>
                <a:srgbClr val="000000"/>
              </a:solidFill>
            </a:endParaRPr>
          </a:p>
          <a:p>
            <a:pPr marL="387350" lvl="3" indent="-171450">
              <a:buFont typeface="Arial" panose="020B0604020202020204" pitchFamily="34" charset="0"/>
              <a:buChar char="•"/>
            </a:pPr>
            <a:r>
              <a:rPr lang="en-US" sz="1200" dirty="0">
                <a:solidFill>
                  <a:srgbClr val="000000"/>
                </a:solidFill>
              </a:rPr>
              <a:t>Tools</a:t>
            </a:r>
          </a:p>
          <a:p>
            <a:pPr marL="1288456" lvl="5" indent="-171450" algn="just">
              <a:buFont typeface="Arial" panose="020B0604020202020204" pitchFamily="34" charset="0"/>
              <a:buChar char="•"/>
            </a:pPr>
            <a:r>
              <a:rPr lang="en-US" sz="1200" dirty="0" smtClean="0">
                <a:solidFill>
                  <a:srgbClr val="000000"/>
                </a:solidFill>
              </a:rPr>
              <a:t>Aggiungere manualmente linee per far sì che la telecamera comprenda la situazione reale</a:t>
            </a:r>
          </a:p>
          <a:p>
            <a:pPr marL="1288456" lvl="5" indent="-171450" algn="just">
              <a:buFont typeface="Arial" panose="020B0604020202020204" pitchFamily="34" charset="0"/>
              <a:buChar char="•"/>
            </a:pPr>
            <a:endParaRPr lang="en-US" sz="1200" dirty="0">
              <a:solidFill>
                <a:srgbClr val="000000"/>
              </a:solidFill>
            </a:endParaRPr>
          </a:p>
          <a:p>
            <a:pPr marL="1288456" lvl="5" indent="-171450">
              <a:buFont typeface="Arial" panose="020B0604020202020204" pitchFamily="34" charset="0"/>
              <a:buChar char="•"/>
            </a:pPr>
            <a:r>
              <a:rPr lang="en-US" sz="1200" dirty="0" smtClean="0">
                <a:solidFill>
                  <a:srgbClr val="000000"/>
                </a:solidFill>
              </a:rPr>
              <a:t>Rimuovere le linee rilevate, che potrebbero essere disegnate non correttamente dal wizard di calibrazione della telecamera </a:t>
            </a:r>
            <a:endParaRPr lang="en-US" sz="1200" dirty="0">
              <a:solidFill>
                <a:srgbClr val="000000"/>
              </a:solidFill>
            </a:endParaRPr>
          </a:p>
          <a:p>
            <a:pPr marL="1288456" lvl="5" indent="-171450">
              <a:buFont typeface="Arial" panose="020B0604020202020204" pitchFamily="34" charset="0"/>
              <a:buChar char="•"/>
            </a:pPr>
            <a:endParaRPr lang="en-US" sz="1200" dirty="0">
              <a:solidFill>
                <a:srgbClr val="000000"/>
              </a:solidFill>
            </a:endParaRPr>
          </a:p>
          <a:p>
            <a:pPr marL="1288456" lvl="5" indent="-171450">
              <a:buFont typeface="Arial" panose="020B0604020202020204" pitchFamily="34" charset="0"/>
              <a:buChar char="•"/>
            </a:pPr>
            <a:r>
              <a:rPr lang="en-US" sz="1200" dirty="0" smtClean="0">
                <a:solidFill>
                  <a:srgbClr val="000000"/>
                </a:solidFill>
              </a:rPr>
              <a:t>Modificare o aggiungere un’area sensibile in cui la telecamera dovrebbe concentrare la calibrazione</a:t>
            </a:r>
            <a:endParaRPr lang="en-US" sz="1200" dirty="0">
              <a:solidFill>
                <a:srgbClr val="000000"/>
              </a:solidFill>
            </a:endParaRPr>
          </a:p>
        </p:txBody>
      </p:sp>
    </p:spTree>
    <p:custDataLst>
      <p:tags r:id="rId1"/>
    </p:custDataLst>
    <p:extLst>
      <p:ext uri="{BB962C8B-B14F-4D97-AF65-F5344CB8AC3E}">
        <p14:creationId xmlns:p14="http://schemas.microsoft.com/office/powerpoint/2010/main" val="103322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7" name="Rettangolo 16"/>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6" name="Rettangolo 15"/>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45</a:t>
            </a:r>
            <a:endParaRPr lang="en-GB" sz="1200" dirty="0">
              <a:solidFill>
                <a:srgbClr val="999FA6"/>
              </a:solidFill>
            </a:endParaRPr>
          </a:p>
        </p:txBody>
      </p:sp>
      <p:sp>
        <p:nvSpPr>
          <p:cNvPr id="13" name="Rettangolo 1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12" name="Picture 11"/>
          <p:cNvPicPr>
            <a:picLocks noChangeAspect="1"/>
          </p:cNvPicPr>
          <p:nvPr>
            <p:custDataLst>
              <p:tags r:id="rId6"/>
            </p:custDataLst>
          </p:nvPr>
        </p:nvPicPr>
        <p:blipFill>
          <a:blip r:embed="rId13">
            <a:extLst>
              <a:ext uri="{28A0092B-C50C-407E-A947-70E740481C1C}">
                <a14:useLocalDpi xmlns:a14="http://schemas.microsoft.com/office/drawing/2010/main" val="0"/>
              </a:ext>
            </a:extLst>
          </a:blip>
          <a:stretch>
            <a:fillRect/>
          </a:stretch>
        </p:blipFill>
        <p:spPr>
          <a:xfrm>
            <a:off x="3780439" y="853632"/>
            <a:ext cx="7028459" cy="4318889"/>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8"/>
            </p:custDataLst>
          </p:nvPr>
        </p:nvSpPr>
        <p:spPr>
          <a:xfrm>
            <a:off x="227420" y="1085406"/>
            <a:ext cx="3457192"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050" dirty="0" smtClean="0">
                <a:solidFill>
                  <a:srgbClr val="000000"/>
                </a:solidFill>
              </a:rPr>
              <a:t>Automaticamente utilizzando il wizard IVA</a:t>
            </a:r>
          </a:p>
          <a:p>
            <a:pPr marL="171450" lvl="1" indent="-171450">
              <a:buFont typeface="Arial" panose="020B0604020202020204" pitchFamily="34" charset="0"/>
              <a:buChar char="•"/>
            </a:pPr>
            <a:r>
              <a:rPr lang="en-GB" sz="1050" dirty="0" smtClean="0">
                <a:solidFill>
                  <a:srgbClr val="000000"/>
                </a:solidFill>
              </a:rPr>
              <a:t>Step 3</a:t>
            </a:r>
          </a:p>
          <a:p>
            <a:pPr marL="387350" lvl="3" indent="-171450">
              <a:buFont typeface="Arial" panose="020B0604020202020204" pitchFamily="34" charset="0"/>
              <a:buChar char="•"/>
            </a:pPr>
            <a:r>
              <a:rPr lang="en-GB" sz="1050" dirty="0" smtClean="0">
                <a:solidFill>
                  <a:srgbClr val="000000"/>
                </a:solidFill>
              </a:rPr>
              <a:t>Scalare e verificare</a:t>
            </a:r>
          </a:p>
          <a:p>
            <a:pPr marL="1288456" lvl="5" indent="-171450" algn="just">
              <a:buFont typeface="Arial" panose="020B0604020202020204" pitchFamily="34" charset="0"/>
              <a:buChar char="•"/>
            </a:pPr>
            <a:r>
              <a:rPr lang="en-GB" sz="1050" dirty="0" smtClean="0">
                <a:solidFill>
                  <a:srgbClr val="000000"/>
                </a:solidFill>
              </a:rPr>
              <a:t>Scalare il cubo posizionato ed impostare la dimensione reale (larghezza e lunghezza sono uguali)</a:t>
            </a:r>
          </a:p>
          <a:p>
            <a:pPr marL="1288456" lvl="5" indent="-171450" algn="just">
              <a:buFont typeface="Arial" panose="020B0604020202020204" pitchFamily="34" charset="0"/>
              <a:buChar char="•"/>
            </a:pPr>
            <a:endParaRPr lang="en-GB" sz="1050" dirty="0" smtClean="0">
              <a:solidFill>
                <a:srgbClr val="000000"/>
              </a:solidFill>
            </a:endParaRPr>
          </a:p>
          <a:p>
            <a:pPr marL="1288456" lvl="5" indent="-171450" algn="just">
              <a:buFont typeface="Arial" panose="020B0604020202020204" pitchFamily="34" charset="0"/>
              <a:buChar char="•"/>
            </a:pPr>
            <a:r>
              <a:rPr lang="en-GB" sz="1050" dirty="0" smtClean="0">
                <a:solidFill>
                  <a:srgbClr val="000000"/>
                </a:solidFill>
              </a:rPr>
              <a:t>Utilizzare “undistorted top view” per vedere da vicino la dimensione definita </a:t>
            </a:r>
          </a:p>
          <a:p>
            <a:pPr marL="1745518" lvl="6" indent="-171450" algn="just">
              <a:buFont typeface="Arial" panose="020B0604020202020204" pitchFamily="34" charset="0"/>
              <a:buChar char="•"/>
            </a:pPr>
            <a:r>
              <a:rPr lang="en-US" sz="1050" dirty="0" smtClean="0">
                <a:solidFill>
                  <a:srgbClr val="000000"/>
                </a:solidFill>
              </a:rPr>
              <a:t>Bird-eye view (BEV) correction quando la vista dal’alto è valida come scena per la telecamera </a:t>
            </a:r>
            <a:endParaRPr lang="en-GB" sz="1050" dirty="0" smtClean="0">
              <a:solidFill>
                <a:srgbClr val="000000"/>
              </a:solidFill>
            </a:endParaRPr>
          </a:p>
          <a:p>
            <a:pPr lvl="3" indent="-863600">
              <a:buFontTx/>
              <a:buChar char="»"/>
            </a:pPr>
            <a:endParaRPr lang="en-GB" sz="1050" dirty="0" smtClean="0">
              <a:solidFill>
                <a:srgbClr val="000000"/>
              </a:solidFill>
            </a:endParaRPr>
          </a:p>
          <a:p>
            <a:pPr marL="1288456" lvl="5" indent="-171450">
              <a:buFont typeface="Arial" panose="020B0604020202020204" pitchFamily="34" charset="0"/>
              <a:buChar char="•"/>
            </a:pPr>
            <a:r>
              <a:rPr lang="en-GB" sz="1050" dirty="0" smtClean="0">
                <a:solidFill>
                  <a:srgbClr val="000000"/>
                </a:solidFill>
              </a:rPr>
              <a:t>Visualizzare il risultato:</a:t>
            </a:r>
          </a:p>
          <a:p>
            <a:pPr marL="1745518" lvl="6" indent="-171450">
              <a:buFont typeface="Arial" panose="020B0604020202020204" pitchFamily="34" charset="0"/>
              <a:buChar char="•"/>
            </a:pPr>
            <a:r>
              <a:rPr lang="en-GB" sz="1050" dirty="0" smtClean="0">
                <a:solidFill>
                  <a:srgbClr val="000000"/>
                </a:solidFill>
              </a:rPr>
              <a:t>Lunghezza focale</a:t>
            </a:r>
          </a:p>
          <a:p>
            <a:pPr marL="1745518" lvl="6" indent="-171450">
              <a:buFont typeface="Arial" panose="020B0604020202020204" pitchFamily="34" charset="0"/>
              <a:buChar char="•"/>
            </a:pPr>
            <a:r>
              <a:rPr lang="en-GB" sz="1050" dirty="0" smtClean="0">
                <a:solidFill>
                  <a:srgbClr val="000000"/>
                </a:solidFill>
              </a:rPr>
              <a:t>Angoli di tilt e roll</a:t>
            </a:r>
          </a:p>
          <a:p>
            <a:pPr marL="1745518" lvl="6" indent="-171450">
              <a:buFont typeface="Arial" panose="020B0604020202020204" pitchFamily="34" charset="0"/>
              <a:buChar char="•"/>
            </a:pPr>
            <a:r>
              <a:rPr lang="en-GB" sz="1050" dirty="0" smtClean="0">
                <a:solidFill>
                  <a:srgbClr val="000000"/>
                </a:solidFill>
              </a:rPr>
              <a:t>Altezza</a:t>
            </a:r>
            <a:endParaRPr lang="en-GB" sz="1050" dirty="0">
              <a:solidFill>
                <a:srgbClr val="000000"/>
              </a:solidFill>
            </a:endParaRPr>
          </a:p>
        </p:txBody>
      </p:sp>
      <p:pic>
        <p:nvPicPr>
          <p:cNvPr id="15" name="Picture 2" descr="http://upload.wikimedia.org/wikipedia/commons/4/48/Microsoft_Word_logo.png"/>
          <p:cNvPicPr>
            <a:picLocks noChangeAspect="1" noChangeArrowheads="1"/>
          </p:cNvPicPr>
          <p:nvPr>
            <p:custDataLst>
              <p:tags r:id="rId9"/>
            </p:custDataLst>
          </p:nvPr>
        </p:nvPicPr>
        <p:blipFill>
          <a:blip r:embed="rId14" cstate="print"/>
          <a:srcRect/>
          <a:stretch>
            <a:fillRect/>
          </a:stretch>
        </p:blipFill>
        <p:spPr bwMode="auto">
          <a:xfrm>
            <a:off x="59573" y="4168518"/>
            <a:ext cx="1465818" cy="1465818"/>
          </a:xfrm>
          <a:prstGeom prst="rect">
            <a:avLst/>
          </a:prstGeom>
          <a:solidFill>
            <a:srgbClr val="FFFFFF"/>
          </a:solidFill>
        </p:spPr>
      </p:pic>
      <p:sp>
        <p:nvSpPr>
          <p:cNvPr id="14" name="TextBox 13"/>
          <p:cNvSpPr txBox="1">
            <a:spLocks/>
          </p:cNvSpPr>
          <p:nvPr>
            <p:custDataLst>
              <p:tags r:id="rId10"/>
            </p:custDataLst>
          </p:nvPr>
        </p:nvSpPr>
        <p:spPr>
          <a:xfrm>
            <a:off x="1517544" y="5195358"/>
            <a:ext cx="3535330" cy="276928"/>
          </a:xfrm>
          <a:prstGeom prst="rect">
            <a:avLst/>
          </a:prstGeom>
          <a:solidFill>
            <a:srgbClr val="FFFFFF"/>
          </a:solidFill>
        </p:spPr>
        <p:txBody>
          <a:bodyPr wrap="square" rtlCol="0" anchor="b">
            <a:noAutofit/>
          </a:bodyPr>
          <a:lstStyle/>
          <a:p>
            <a:r>
              <a:rPr lang="en-US" sz="1200" dirty="0" smtClean="0">
                <a:solidFill>
                  <a:srgbClr val="000000"/>
                </a:solidFill>
              </a:rPr>
              <a:t>Documentazione – </a:t>
            </a:r>
            <a:r>
              <a:rPr lang="en-US" sz="1200" dirty="0">
                <a:solidFill>
                  <a:srgbClr val="000000"/>
                </a:solidFill>
              </a:rPr>
              <a:t>Automatic wizard calibration</a:t>
            </a:r>
          </a:p>
        </p:txBody>
      </p:sp>
    </p:spTree>
    <p:custDataLst>
      <p:tags r:id="rId1"/>
    </p:custDataLst>
    <p:extLst>
      <p:ext uri="{BB962C8B-B14F-4D97-AF65-F5344CB8AC3E}">
        <p14:creationId xmlns:p14="http://schemas.microsoft.com/office/powerpoint/2010/main" val="425912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6" name="Rettangolo 15"/>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4" name="Rettangolo 13"/>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46</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13" name="Title 12"/>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15" name="Text Placeholder 14"/>
          <p:cNvSpPr>
            <a:spLocks noGrp="1"/>
          </p:cNvSpPr>
          <p:nvPr>
            <p:ph sz="half" idx="1"/>
            <p:custDataLst>
              <p:tags r:id="rId7"/>
            </p:custDataLst>
          </p:nvPr>
        </p:nvSpPr>
        <p:spPr>
          <a:xfrm>
            <a:off x="259080" y="1295399"/>
            <a:ext cx="485902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0" indent="0">
              <a:buNone/>
            </a:pPr>
            <a:r>
              <a:rPr lang="en-GB" sz="1400" b="1" dirty="0" smtClean="0">
                <a:solidFill>
                  <a:srgbClr val="000000"/>
                </a:solidFill>
              </a:rPr>
              <a:t>Calibrazione di una telecamera panoramica</a:t>
            </a:r>
            <a:endParaRPr lang="en-GB" sz="1400" dirty="0">
              <a:solidFill>
                <a:srgbClr val="000000"/>
              </a:solidFill>
            </a:endParaRPr>
          </a:p>
          <a:p>
            <a:pPr>
              <a:buFont typeface="Wingdings 3" panose="05040102010807070707" pitchFamily="18" charset="2"/>
              <a:buChar char=""/>
            </a:pPr>
            <a:r>
              <a:rPr lang="en-GB" sz="1400" dirty="0">
                <a:solidFill>
                  <a:srgbClr val="000000"/>
                </a:solidFill>
              </a:rPr>
              <a:t>Camera settings &gt; installer menu</a:t>
            </a:r>
          </a:p>
          <a:p>
            <a:pPr marL="466090" lvl="2" indent="-285750">
              <a:buFont typeface="Arial" panose="020B0604020202020204" pitchFamily="34" charset="0"/>
              <a:buChar char="•"/>
            </a:pPr>
            <a:r>
              <a:rPr lang="en-GB" dirty="0">
                <a:solidFill>
                  <a:srgbClr val="000000"/>
                </a:solidFill>
              </a:rPr>
              <a:t>Positioning</a:t>
            </a:r>
          </a:p>
          <a:p>
            <a:pPr marL="1618656" lvl="5" indent="-285750">
              <a:buFont typeface="Arial" panose="020B0604020202020204" pitchFamily="34" charset="0"/>
              <a:buChar char="•"/>
            </a:pPr>
            <a:r>
              <a:rPr lang="en-GB" sz="1400" dirty="0">
                <a:solidFill>
                  <a:srgbClr val="000000"/>
                </a:solidFill>
              </a:rPr>
              <a:t>Location</a:t>
            </a:r>
          </a:p>
          <a:p>
            <a:pPr marL="1859818" lvl="6" indent="-285750">
              <a:buFont typeface="Arial" panose="020B0604020202020204" pitchFamily="34" charset="0"/>
              <a:buChar char="•"/>
            </a:pPr>
            <a:r>
              <a:rPr lang="en-GB" sz="1400" dirty="0">
                <a:solidFill>
                  <a:srgbClr val="000000"/>
                </a:solidFill>
              </a:rPr>
              <a:t>Cartesian</a:t>
            </a:r>
          </a:p>
          <a:p>
            <a:pPr marL="2316881" lvl="7" indent="-285750">
              <a:buFont typeface="Arial" panose="020B0604020202020204" pitchFamily="34" charset="0"/>
              <a:buChar char="•"/>
            </a:pPr>
            <a:r>
              <a:rPr lang="en-GB" sz="1400" dirty="0">
                <a:solidFill>
                  <a:srgbClr val="000000"/>
                </a:solidFill>
              </a:rPr>
              <a:t>X, Y, Z </a:t>
            </a:r>
            <a:r>
              <a:rPr lang="en-GB" sz="1400" dirty="0" smtClean="0">
                <a:solidFill>
                  <a:srgbClr val="000000"/>
                </a:solidFill>
              </a:rPr>
              <a:t>e azimuth</a:t>
            </a:r>
            <a:endParaRPr lang="en-GB" sz="1400" dirty="0">
              <a:solidFill>
                <a:srgbClr val="000000"/>
              </a:solidFill>
            </a:endParaRPr>
          </a:p>
          <a:p>
            <a:pPr lvl="2" indent="-647700">
              <a:buFontTx/>
              <a:buChar char="‒"/>
            </a:pPr>
            <a:endParaRPr lang="en-GB" dirty="0">
              <a:solidFill>
                <a:srgbClr val="000000"/>
              </a:solidFill>
            </a:endParaRPr>
          </a:p>
          <a:p>
            <a:pPr marL="1859818" lvl="6" indent="-285750">
              <a:buFont typeface="Arial" panose="020B0604020202020204" pitchFamily="34" charset="0"/>
              <a:buChar char="•"/>
            </a:pPr>
            <a:r>
              <a:rPr lang="en-GB" sz="1400" dirty="0">
                <a:solidFill>
                  <a:srgbClr val="000000"/>
                </a:solidFill>
              </a:rPr>
              <a:t>WGS 84</a:t>
            </a:r>
          </a:p>
          <a:p>
            <a:pPr marL="2316881" lvl="7" indent="-285750">
              <a:buFont typeface="Arial" panose="020B0604020202020204" pitchFamily="34" charset="0"/>
              <a:buChar char="•"/>
            </a:pPr>
            <a:r>
              <a:rPr lang="en-GB" sz="1400" dirty="0" smtClean="0">
                <a:solidFill>
                  <a:srgbClr val="000000"/>
                </a:solidFill>
              </a:rPr>
              <a:t>Longitudine, latitudine, altezza e azimuth</a:t>
            </a:r>
            <a:endParaRPr lang="en-GB" sz="1400" dirty="0">
              <a:solidFill>
                <a:srgbClr val="000000"/>
              </a:solidFill>
            </a:endParaRPr>
          </a:p>
          <a:p>
            <a:pPr lvl="1" indent="-467360">
              <a:buFontTx/>
              <a:buChar char="‒"/>
            </a:pPr>
            <a:endParaRPr lang="en-GB" sz="1400"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Posizione di installazione</a:t>
            </a:r>
            <a:endParaRPr lang="en-GB" sz="1400" dirty="0">
              <a:solidFill>
                <a:srgbClr val="000000"/>
              </a:solidFill>
            </a:endParaRPr>
          </a:p>
          <a:p>
            <a:pPr marL="1859818" lvl="6" indent="-285750">
              <a:buFont typeface="Arial" panose="020B0604020202020204" pitchFamily="34" charset="0"/>
              <a:buChar char="•"/>
            </a:pPr>
            <a:r>
              <a:rPr lang="en-GB" sz="1400" dirty="0">
                <a:solidFill>
                  <a:srgbClr val="000000"/>
                </a:solidFill>
              </a:rPr>
              <a:t>Wall / Floor / Ceiling / Custom</a:t>
            </a:r>
          </a:p>
          <a:p>
            <a:pPr marL="2316881" lvl="7" indent="-285750">
              <a:buFont typeface="Arial" panose="020B0604020202020204" pitchFamily="34" charset="0"/>
              <a:buChar char="•"/>
            </a:pPr>
            <a:r>
              <a:rPr lang="en-GB" sz="1400" dirty="0" smtClean="0">
                <a:solidFill>
                  <a:srgbClr val="000000"/>
                </a:solidFill>
              </a:rPr>
              <a:t>Angoli pan</a:t>
            </a:r>
            <a:r>
              <a:rPr lang="en-GB" sz="1400" dirty="0">
                <a:solidFill>
                  <a:srgbClr val="000000"/>
                </a:solidFill>
              </a:rPr>
              <a:t>, tilt and </a:t>
            </a:r>
            <a:r>
              <a:rPr lang="en-GB" sz="1400" dirty="0" smtClean="0">
                <a:solidFill>
                  <a:srgbClr val="000000"/>
                </a:solidFill>
              </a:rPr>
              <a:t>roll</a:t>
            </a:r>
            <a:endParaRPr lang="en-GB" sz="1400"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Altezza della telecamera</a:t>
            </a:r>
            <a:endParaRPr lang="en-GB" dirty="0">
              <a:solidFill>
                <a:srgbClr val="000000"/>
              </a:solidFill>
            </a:endParaRPr>
          </a:p>
        </p:txBody>
      </p:sp>
      <p:pic>
        <p:nvPicPr>
          <p:cNvPr id="2" name="Picture 1"/>
          <p:cNvPicPr>
            <a:picLocks noChangeAspect="1"/>
          </p:cNvPicPr>
          <p:nvPr>
            <p:custDataLst>
              <p:tags r:id="rId8"/>
            </p:custDataLst>
          </p:nvPr>
        </p:nvPicPr>
        <p:blipFill rotWithShape="1">
          <a:blip r:embed="rId12">
            <a:extLst>
              <a:ext uri="{28A0092B-C50C-407E-A947-70E740481C1C}">
                <a14:useLocalDpi xmlns:a14="http://schemas.microsoft.com/office/drawing/2010/main" val="0"/>
              </a:ext>
            </a:extLst>
          </a:blip>
          <a:srcRect t="4421" b="44415"/>
          <a:stretch/>
        </p:blipFill>
        <p:spPr>
          <a:xfrm>
            <a:off x="5305304" y="781644"/>
            <a:ext cx="5417654" cy="647905"/>
          </a:xfrm>
          <a:prstGeom prst="rect">
            <a:avLst/>
          </a:prstGeom>
          <a:solidFill>
            <a:srgbClr val="FFFFFF"/>
          </a:solidFill>
        </p:spPr>
      </p:pic>
      <p:pic>
        <p:nvPicPr>
          <p:cNvPr id="3" name="Picture 2"/>
          <p:cNvPicPr>
            <a:picLocks noChangeAspect="1"/>
          </p:cNvPicPr>
          <p:nvPr>
            <p:custDataLst>
              <p:tags r:id="rId9"/>
            </p:custDataLst>
          </p:nvPr>
        </p:nvPicPr>
        <p:blipFill rotWithShape="1">
          <a:blip r:embed="rId13">
            <a:extLst>
              <a:ext uri="{28A0092B-C50C-407E-A947-70E740481C1C}">
                <a14:useLocalDpi xmlns:a14="http://schemas.microsoft.com/office/drawing/2010/main" val="0"/>
              </a:ext>
            </a:extLst>
          </a:blip>
          <a:srcRect l="-494" t="-18654" r="-2946" b="18654"/>
          <a:stretch/>
        </p:blipFill>
        <p:spPr>
          <a:xfrm>
            <a:off x="5340833" y="1314907"/>
            <a:ext cx="5604020" cy="2685023"/>
          </a:xfrm>
          <a:prstGeom prst="rect">
            <a:avLst/>
          </a:prstGeom>
          <a:solidFill>
            <a:srgbClr val="FFFFFF"/>
          </a:solidFill>
        </p:spPr>
      </p:pic>
    </p:spTree>
    <p:custDataLst>
      <p:tags r:id="rId1"/>
    </p:custDataLst>
    <p:extLst>
      <p:ext uri="{BB962C8B-B14F-4D97-AF65-F5344CB8AC3E}">
        <p14:creationId xmlns:p14="http://schemas.microsoft.com/office/powerpoint/2010/main" val="4294572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tangolo 2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24" name="Rettangolo 2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47</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517538" y="124725"/>
            <a:ext cx="9747917" cy="533263"/>
          </a:xfrm>
          <a:ln w="0"/>
          <a:effectLst/>
        </p:spPr>
        <p:txBody>
          <a:bodyPr vert="horz" wrap="square" lIns="0" tIns="12697" rIns="0" bIns="0" numCol="1" anchor="t" anchorCtr="0" compatLnSpc="1">
            <a:prstTxWarp prst="textNoShape">
              <a:avLst/>
            </a:prstTxWarp>
            <a:noAutofit/>
          </a:bodyPr>
          <a:lstStyle/>
          <a:p>
            <a:pPr>
              <a:spcBef>
                <a:spcPts val="0"/>
              </a:spcBef>
              <a:spcAft>
                <a:spcPts val="0"/>
              </a:spcAft>
            </a:pPr>
            <a:r>
              <a:rPr lang="en-GB" sz="2699" dirty="0" smtClean="0"/>
              <a:t>Intelligent Video Analytics</a:t>
            </a:r>
            <a:br>
              <a:rPr lang="en-GB" sz="2699" dirty="0" smtClean="0"/>
            </a:br>
            <a:r>
              <a:rPr lang="en-GB" sz="2699" dirty="0" smtClean="0">
                <a:solidFill>
                  <a:srgbClr val="08427E"/>
                </a:solidFill>
              </a:rPr>
              <a:t>Calibrazione</a:t>
            </a:r>
            <a:endParaRPr lang="en-GB" sz="2699" dirty="0">
              <a:solidFill>
                <a:srgbClr val="08427E"/>
              </a:solidFill>
            </a:endParaRPr>
          </a:p>
        </p:txBody>
      </p:sp>
      <p:sp>
        <p:nvSpPr>
          <p:cNvPr id="21" name="Rectangle 20"/>
          <p:cNvSpPr>
            <a:spLocks/>
          </p:cNvSpPr>
          <p:nvPr>
            <p:custDataLst>
              <p:tags r:id="rId7"/>
            </p:custDataLst>
          </p:nvPr>
        </p:nvSpPr>
        <p:spPr>
          <a:xfrm>
            <a:off x="517538" y="1069601"/>
            <a:ext cx="9502611" cy="646165"/>
          </a:xfrm>
          <a:prstGeom prst="rect">
            <a:avLst/>
          </a:prstGeom>
          <a:solidFill>
            <a:srgbClr val="FFFFFF"/>
          </a:solidFill>
        </p:spPr>
        <p:txBody>
          <a:bodyPr wrap="square">
            <a:noAutofit/>
          </a:bodyPr>
          <a:lstStyle/>
          <a:p>
            <a:pPr marL="228531" indent="-228531">
              <a:buClr>
                <a:srgbClr val="000000"/>
              </a:buClr>
              <a:buSzPts val="1200"/>
              <a:buFont typeface="+mj-lt"/>
              <a:buAutoNum type="arabicPeriod"/>
            </a:pPr>
            <a:r>
              <a:rPr lang="en-GB" sz="1200" dirty="0" smtClean="0">
                <a:solidFill>
                  <a:srgbClr val="000000"/>
                </a:solidFill>
              </a:rPr>
              <a:t>La verifica può essere effettuata</a:t>
            </a:r>
            <a:r>
              <a:rPr lang="en-GB" sz="1200" dirty="0">
                <a:solidFill>
                  <a:srgbClr val="000000"/>
                </a:solidFill>
              </a:rPr>
              <a:t> </a:t>
            </a:r>
            <a:r>
              <a:rPr lang="en-GB" sz="1200" dirty="0" smtClean="0">
                <a:solidFill>
                  <a:srgbClr val="000000"/>
                </a:solidFill>
              </a:rPr>
              <a:t>misurando</a:t>
            </a:r>
            <a:r>
              <a:rPr lang="en-GB" sz="1200" dirty="0">
                <a:solidFill>
                  <a:srgbClr val="000000"/>
                </a:solidFill>
              </a:rPr>
              <a:t> </a:t>
            </a:r>
            <a:r>
              <a:rPr lang="en-GB" sz="1200" dirty="0" smtClean="0">
                <a:solidFill>
                  <a:srgbClr val="000000"/>
                </a:solidFill>
              </a:rPr>
              <a:t>altri elementi</a:t>
            </a:r>
            <a:endParaRPr lang="en-GB" sz="1200" dirty="0">
              <a:solidFill>
                <a:srgbClr val="000000"/>
              </a:solidFill>
            </a:endParaRPr>
          </a:p>
          <a:p>
            <a:pPr marL="228531" indent="-228531">
              <a:buClr>
                <a:srgbClr val="000000"/>
              </a:buClr>
              <a:buSzPts val="1200"/>
              <a:buFont typeface="+mj-lt"/>
              <a:buAutoNum type="arabicPeriod"/>
            </a:pPr>
            <a:r>
              <a:rPr lang="en-GB" sz="1200" dirty="0" smtClean="0">
                <a:solidFill>
                  <a:srgbClr val="000000"/>
                </a:solidFill>
              </a:rPr>
              <a:t>La verifica può essere effettuata  osservando i metadati in </a:t>
            </a:r>
            <a:r>
              <a:rPr lang="en-GB" sz="1200" dirty="0">
                <a:solidFill>
                  <a:srgbClr val="000000"/>
                </a:solidFill>
              </a:rPr>
              <a:t>“metadata inspection” </a:t>
            </a:r>
          </a:p>
          <a:p>
            <a:pPr marL="228531" indent="-228531">
              <a:buClr>
                <a:srgbClr val="000000"/>
              </a:buClr>
              <a:buSzPts val="1200"/>
              <a:buFont typeface="+mj-lt"/>
              <a:buAutoNum type="arabicPeriod"/>
            </a:pPr>
            <a:r>
              <a:rPr lang="en-GB" sz="1200" dirty="0" smtClean="0">
                <a:solidFill>
                  <a:srgbClr val="000000"/>
                </a:solidFill>
              </a:rPr>
              <a:t>Con le </a:t>
            </a:r>
            <a:r>
              <a:rPr lang="en-GB" sz="1200" b="1" dirty="0" smtClean="0">
                <a:solidFill>
                  <a:srgbClr val="000000"/>
                </a:solidFill>
              </a:rPr>
              <a:t>telecamere panoramiche</a:t>
            </a:r>
            <a:r>
              <a:rPr lang="en-GB" sz="1200" dirty="0" smtClean="0">
                <a:solidFill>
                  <a:srgbClr val="000000"/>
                </a:solidFill>
              </a:rPr>
              <a:t>, puoi controllare</a:t>
            </a:r>
            <a:r>
              <a:rPr lang="en-GB" sz="1200" dirty="0">
                <a:solidFill>
                  <a:srgbClr val="000000"/>
                </a:solidFill>
              </a:rPr>
              <a:t> </a:t>
            </a:r>
            <a:r>
              <a:rPr lang="en-GB" sz="1200" dirty="0" smtClean="0">
                <a:solidFill>
                  <a:srgbClr val="000000"/>
                </a:solidFill>
              </a:rPr>
              <a:t>lo status in  </a:t>
            </a:r>
            <a:r>
              <a:rPr lang="en-GB" sz="1200" dirty="0">
                <a:solidFill>
                  <a:srgbClr val="000000"/>
                </a:solidFill>
              </a:rPr>
              <a:t>“metadata generation” &gt; “global settings” &gt; “calibration”</a:t>
            </a:r>
          </a:p>
        </p:txBody>
      </p:sp>
      <p:grpSp>
        <p:nvGrpSpPr>
          <p:cNvPr id="49" name="Group 42"/>
          <p:cNvGrpSpPr/>
          <p:nvPr/>
        </p:nvGrpSpPr>
        <p:grpSpPr>
          <a:xfrm>
            <a:off x="5136116" y="1772468"/>
            <a:ext cx="4878664" cy="3651024"/>
            <a:chOff x="4432815" y="656977"/>
            <a:chExt cx="6429635" cy="4828571"/>
          </a:xfrm>
        </p:grpSpPr>
        <p:pic>
          <p:nvPicPr>
            <p:cNvPr id="50" name="Picture 40"/>
            <p:cNvPicPr>
              <a:picLocks noChangeAspect="1"/>
            </p:cNvPicPr>
            <p:nvPr>
              <p:custDataLst>
                <p:tags r:id="rId28"/>
              </p:custDataLst>
            </p:nvPr>
          </p:nvPicPr>
          <p:blipFill>
            <a:blip r:embed="rId32">
              <a:extLst>
                <a:ext uri="{28A0092B-C50C-407E-A947-70E740481C1C}">
                  <a14:useLocalDpi xmlns:a14="http://schemas.microsoft.com/office/drawing/2010/main" val="0"/>
                </a:ext>
              </a:extLst>
            </a:blip>
            <a:stretch>
              <a:fillRect/>
            </a:stretch>
          </p:blipFill>
          <p:spPr>
            <a:xfrm>
              <a:off x="4432815" y="656977"/>
              <a:ext cx="3190476" cy="4828571"/>
            </a:xfrm>
            <a:prstGeom prst="rect">
              <a:avLst/>
            </a:prstGeom>
          </p:spPr>
        </p:pic>
        <p:pic>
          <p:nvPicPr>
            <p:cNvPr id="51" name="Picture 41"/>
            <p:cNvPicPr>
              <a:picLocks noChangeAspect="1"/>
            </p:cNvPicPr>
            <p:nvPr>
              <p:custDataLst>
                <p:tags r:id="rId29"/>
              </p:custDataLst>
            </p:nvPr>
          </p:nvPicPr>
          <p:blipFill>
            <a:blip r:embed="rId33">
              <a:extLst>
                <a:ext uri="{28A0092B-C50C-407E-A947-70E740481C1C}">
                  <a14:useLocalDpi xmlns:a14="http://schemas.microsoft.com/office/drawing/2010/main" val="0"/>
                </a:ext>
              </a:extLst>
            </a:blip>
            <a:stretch>
              <a:fillRect/>
            </a:stretch>
          </p:blipFill>
          <p:spPr>
            <a:xfrm>
              <a:off x="7671974" y="656978"/>
              <a:ext cx="3190476" cy="4828570"/>
            </a:xfrm>
            <a:prstGeom prst="rect">
              <a:avLst/>
            </a:prstGeom>
          </p:spPr>
        </p:pic>
      </p:grpSp>
      <p:grpSp>
        <p:nvGrpSpPr>
          <p:cNvPr id="55" name="Group 47"/>
          <p:cNvGrpSpPr/>
          <p:nvPr/>
        </p:nvGrpSpPr>
        <p:grpSpPr>
          <a:xfrm>
            <a:off x="3234168" y="1898147"/>
            <a:ext cx="6304392" cy="3478966"/>
            <a:chOff x="3234168" y="1898147"/>
            <a:chExt cx="6304392" cy="3478966"/>
          </a:xfrm>
        </p:grpSpPr>
        <p:grpSp>
          <p:nvGrpSpPr>
            <p:cNvPr id="56" name="Group 39"/>
            <p:cNvGrpSpPr/>
            <p:nvPr/>
          </p:nvGrpSpPr>
          <p:grpSpPr>
            <a:xfrm>
              <a:off x="3234168" y="1898147"/>
              <a:ext cx="6304392" cy="3478966"/>
              <a:chOff x="3067935" y="1789956"/>
              <a:chExt cx="6966527" cy="3614136"/>
            </a:xfrm>
          </p:grpSpPr>
          <p:grpSp>
            <p:nvGrpSpPr>
              <p:cNvPr id="59" name="Group 35"/>
              <p:cNvGrpSpPr/>
              <p:nvPr/>
            </p:nvGrpSpPr>
            <p:grpSpPr>
              <a:xfrm>
                <a:off x="3067935" y="1789956"/>
                <a:ext cx="6966527" cy="3614136"/>
                <a:chOff x="3067935" y="1789956"/>
                <a:chExt cx="6966527" cy="3614136"/>
              </a:xfrm>
            </p:grpSpPr>
            <p:grpSp>
              <p:nvGrpSpPr>
                <p:cNvPr id="62" name="Group 33"/>
                <p:cNvGrpSpPr/>
                <p:nvPr/>
              </p:nvGrpSpPr>
              <p:grpSpPr>
                <a:xfrm>
                  <a:off x="3067935" y="1789956"/>
                  <a:ext cx="6966527" cy="3614136"/>
                  <a:chOff x="3073457" y="1731423"/>
                  <a:chExt cx="6966527" cy="3614136"/>
                </a:xfrm>
              </p:grpSpPr>
              <p:pic>
                <p:nvPicPr>
                  <p:cNvPr id="64" name="Picture 31"/>
                  <p:cNvPicPr>
                    <a:picLocks noChangeAspect="1"/>
                  </p:cNvPicPr>
                  <p:nvPr>
                    <p:custDataLst>
                      <p:tags r:id="rId26"/>
                    </p:custDataLst>
                  </p:nvPr>
                </p:nvPicPr>
                <p:blipFill>
                  <a:blip r:embed="rId34">
                    <a:extLst>
                      <a:ext uri="{28A0092B-C50C-407E-A947-70E740481C1C}">
                        <a14:useLocalDpi xmlns:a14="http://schemas.microsoft.com/office/drawing/2010/main" val="0"/>
                      </a:ext>
                    </a:extLst>
                  </a:blip>
                  <a:stretch>
                    <a:fillRect/>
                  </a:stretch>
                </p:blipFill>
                <p:spPr>
                  <a:xfrm>
                    <a:off x="3073457" y="1731423"/>
                    <a:ext cx="2388039" cy="3614136"/>
                  </a:xfrm>
                  <a:prstGeom prst="rect">
                    <a:avLst/>
                  </a:prstGeom>
                </p:spPr>
              </p:pic>
              <p:pic>
                <p:nvPicPr>
                  <p:cNvPr id="65" name="Picture 32"/>
                  <p:cNvPicPr>
                    <a:picLocks noChangeAspect="1"/>
                  </p:cNvPicPr>
                  <p:nvPr>
                    <p:custDataLst>
                      <p:tags r:id="rId27"/>
                    </p:custDataLst>
                  </p:nvPr>
                </p:nvPicPr>
                <p:blipFill>
                  <a:blip r:embed="rId35" cstate="print">
                    <a:extLst>
                      <a:ext uri="{28A0092B-C50C-407E-A947-70E740481C1C}">
                        <a14:useLocalDpi xmlns:a14="http://schemas.microsoft.com/office/drawing/2010/main" val="0"/>
                      </a:ext>
                    </a:extLst>
                  </a:blip>
                  <a:stretch>
                    <a:fillRect/>
                  </a:stretch>
                </p:blipFill>
                <p:spPr>
                  <a:xfrm>
                    <a:off x="5701398" y="2090701"/>
                    <a:ext cx="4338586" cy="2789143"/>
                  </a:xfrm>
                  <a:prstGeom prst="rect">
                    <a:avLst/>
                  </a:prstGeom>
                </p:spPr>
              </p:pic>
            </p:grpSp>
            <p:sp>
              <p:nvSpPr>
                <p:cNvPr id="63" name="Freeform 34"/>
                <p:cNvSpPr/>
                <p:nvPr>
                  <p:custDataLst>
                    <p:tags r:id="rId25"/>
                  </p:custDataLst>
                </p:nvPr>
              </p:nvSpPr>
              <p:spPr>
                <a:xfrm>
                  <a:off x="9267212" y="3403713"/>
                  <a:ext cx="439585" cy="796046"/>
                </a:xfrm>
                <a:custGeom>
                  <a:avLst/>
                  <a:gdLst>
                    <a:gd name="connsiteX0" fmla="*/ 383701 w 383701"/>
                    <a:gd name="connsiteY0" fmla="*/ 685800 h 695325"/>
                    <a:gd name="connsiteX1" fmla="*/ 278926 w 383701"/>
                    <a:gd name="connsiteY1" fmla="*/ 695325 h 695325"/>
                    <a:gd name="connsiteX2" fmla="*/ 221776 w 383701"/>
                    <a:gd name="connsiteY2" fmla="*/ 657225 h 695325"/>
                    <a:gd name="connsiteX3" fmla="*/ 145576 w 383701"/>
                    <a:gd name="connsiteY3" fmla="*/ 571500 h 695325"/>
                    <a:gd name="connsiteX4" fmla="*/ 107476 w 383701"/>
                    <a:gd name="connsiteY4" fmla="*/ 390525 h 695325"/>
                    <a:gd name="connsiteX5" fmla="*/ 78901 w 383701"/>
                    <a:gd name="connsiteY5" fmla="*/ 371475 h 695325"/>
                    <a:gd name="connsiteX6" fmla="*/ 21751 w 383701"/>
                    <a:gd name="connsiteY6" fmla="*/ 352425 h 695325"/>
                    <a:gd name="connsiteX7" fmla="*/ 12226 w 383701"/>
                    <a:gd name="connsiteY7" fmla="*/ 219075 h 695325"/>
                    <a:gd name="connsiteX8" fmla="*/ 88426 w 383701"/>
                    <a:gd name="connsiteY8" fmla="*/ 190500 h 695325"/>
                    <a:gd name="connsiteX9" fmla="*/ 97951 w 383701"/>
                    <a:gd name="connsiteY9" fmla="*/ 161925 h 695325"/>
                    <a:gd name="connsiteX10" fmla="*/ 107476 w 383701"/>
                    <a:gd name="connsiteY10" fmla="*/ 28575 h 695325"/>
                    <a:gd name="connsiteX11" fmla="*/ 164626 w 383701"/>
                    <a:gd name="connsiteY11" fmla="*/ 9525 h 695325"/>
                    <a:gd name="connsiteX12" fmla="*/ 193201 w 383701"/>
                    <a:gd name="connsiteY12" fmla="*/ 0 h 695325"/>
                    <a:gd name="connsiteX13" fmla="*/ 297976 w 383701"/>
                    <a:gd name="connsiteY13" fmla="*/ 9525 h 695325"/>
                    <a:gd name="connsiteX14" fmla="*/ 317026 w 383701"/>
                    <a:gd name="connsiteY14" fmla="*/ 38100 h 695325"/>
                    <a:gd name="connsiteX15" fmla="*/ 345601 w 383701"/>
                    <a:gd name="connsiteY15" fmla="*/ 57150 h 695325"/>
                    <a:gd name="connsiteX16" fmla="*/ 374176 w 383701"/>
                    <a:gd name="connsiteY16" fmla="*/ 257175 h 695325"/>
                    <a:gd name="connsiteX17" fmla="*/ 364651 w 383701"/>
                    <a:gd name="connsiteY17" fmla="*/ 571500 h 695325"/>
                    <a:gd name="connsiteX18" fmla="*/ 336076 w 383701"/>
                    <a:gd name="connsiteY18" fmla="*/ 600075 h 695325"/>
                    <a:gd name="connsiteX19" fmla="*/ 326551 w 383701"/>
                    <a:gd name="connsiteY19" fmla="*/ 628650 h 695325"/>
                    <a:gd name="connsiteX20" fmla="*/ 383701 w 383701"/>
                    <a:gd name="connsiteY20" fmla="*/ 685800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3701" h="695325">
                      <a:moveTo>
                        <a:pt x="383701" y="685800"/>
                      </a:moveTo>
                      <a:cubicBezTo>
                        <a:pt x="348776" y="688975"/>
                        <a:pt x="313995" y="695325"/>
                        <a:pt x="278926" y="695325"/>
                      </a:cubicBezTo>
                      <a:cubicBezTo>
                        <a:pt x="230625" y="695325"/>
                        <a:pt x="247296" y="685935"/>
                        <a:pt x="221776" y="657225"/>
                      </a:cubicBezTo>
                      <a:cubicBezTo>
                        <a:pt x="134783" y="559358"/>
                        <a:pt x="188811" y="636353"/>
                        <a:pt x="145576" y="571500"/>
                      </a:cubicBezTo>
                      <a:cubicBezTo>
                        <a:pt x="139091" y="474221"/>
                        <a:pt x="163327" y="446376"/>
                        <a:pt x="107476" y="390525"/>
                      </a:cubicBezTo>
                      <a:cubicBezTo>
                        <a:pt x="99381" y="382430"/>
                        <a:pt x="89362" y="376124"/>
                        <a:pt x="78901" y="371475"/>
                      </a:cubicBezTo>
                      <a:cubicBezTo>
                        <a:pt x="60551" y="363320"/>
                        <a:pt x="21751" y="352425"/>
                        <a:pt x="21751" y="352425"/>
                      </a:cubicBezTo>
                      <a:cubicBezTo>
                        <a:pt x="4032" y="299269"/>
                        <a:pt x="-11805" y="279153"/>
                        <a:pt x="12226" y="219075"/>
                      </a:cubicBezTo>
                      <a:cubicBezTo>
                        <a:pt x="20757" y="197748"/>
                        <a:pt x="76972" y="192791"/>
                        <a:pt x="88426" y="190500"/>
                      </a:cubicBezTo>
                      <a:cubicBezTo>
                        <a:pt x="91601" y="180975"/>
                        <a:pt x="96778" y="171896"/>
                        <a:pt x="97951" y="161925"/>
                      </a:cubicBezTo>
                      <a:cubicBezTo>
                        <a:pt x="103158" y="117667"/>
                        <a:pt x="89614" y="69402"/>
                        <a:pt x="107476" y="28575"/>
                      </a:cubicBezTo>
                      <a:cubicBezTo>
                        <a:pt x="115525" y="10178"/>
                        <a:pt x="145576" y="15875"/>
                        <a:pt x="164626" y="9525"/>
                      </a:cubicBezTo>
                      <a:lnTo>
                        <a:pt x="193201" y="0"/>
                      </a:lnTo>
                      <a:cubicBezTo>
                        <a:pt x="228126" y="3175"/>
                        <a:pt x="264458" y="-788"/>
                        <a:pt x="297976" y="9525"/>
                      </a:cubicBezTo>
                      <a:cubicBezTo>
                        <a:pt x="308917" y="12892"/>
                        <a:pt x="308931" y="30005"/>
                        <a:pt x="317026" y="38100"/>
                      </a:cubicBezTo>
                      <a:cubicBezTo>
                        <a:pt x="325121" y="46195"/>
                        <a:pt x="336076" y="50800"/>
                        <a:pt x="345601" y="57150"/>
                      </a:cubicBezTo>
                      <a:cubicBezTo>
                        <a:pt x="379745" y="159581"/>
                        <a:pt x="363315" y="94264"/>
                        <a:pt x="374176" y="257175"/>
                      </a:cubicBezTo>
                      <a:cubicBezTo>
                        <a:pt x="371001" y="361950"/>
                        <a:pt x="376227" y="467318"/>
                        <a:pt x="364651" y="571500"/>
                      </a:cubicBezTo>
                      <a:cubicBezTo>
                        <a:pt x="363163" y="584888"/>
                        <a:pt x="343548" y="588867"/>
                        <a:pt x="336076" y="600075"/>
                      </a:cubicBezTo>
                      <a:cubicBezTo>
                        <a:pt x="330507" y="608429"/>
                        <a:pt x="329726" y="619125"/>
                        <a:pt x="326551" y="628650"/>
                      </a:cubicBezTo>
                      <a:lnTo>
                        <a:pt x="383701" y="68580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60" name="Straight Connector 37"/>
              <p:cNvCxnSpPr/>
              <p:nvPr>
                <p:custDataLst>
                  <p:tags r:id="rId23"/>
                </p:custDataLst>
              </p:nvPr>
            </p:nvCxnSpPr>
            <p:spPr>
              <a:xfrm flipV="1">
                <a:off x="9604605" y="3249038"/>
                <a:ext cx="0" cy="289453"/>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61" name="Isosceles Triangle 38"/>
              <p:cNvSpPr/>
              <p:nvPr>
                <p:custDataLst>
                  <p:tags r:id="rId24"/>
                </p:custDataLst>
              </p:nvPr>
            </p:nvSpPr>
            <p:spPr>
              <a:xfrm rot="5400000">
                <a:off x="9648060" y="3206202"/>
                <a:ext cx="134589" cy="200629"/>
              </a:xfrm>
              <a:prstGeom prs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7" name="Freeform 43"/>
            <p:cNvSpPr/>
            <p:nvPr>
              <p:custDataLst>
                <p:tags r:id="rId21"/>
              </p:custDataLst>
            </p:nvPr>
          </p:nvSpPr>
          <p:spPr>
            <a:xfrm>
              <a:off x="7244470" y="3637630"/>
              <a:ext cx="319291" cy="935213"/>
            </a:xfrm>
            <a:custGeom>
              <a:avLst/>
              <a:gdLst>
                <a:gd name="connsiteX0" fmla="*/ 5164 w 352826"/>
                <a:gd name="connsiteY0" fmla="*/ 319087 h 971550"/>
                <a:gd name="connsiteX1" fmla="*/ 24214 w 352826"/>
                <a:gd name="connsiteY1" fmla="*/ 295275 h 971550"/>
                <a:gd name="connsiteX2" fmla="*/ 38501 w 352826"/>
                <a:gd name="connsiteY2" fmla="*/ 280987 h 971550"/>
                <a:gd name="connsiteX3" fmla="*/ 43264 w 352826"/>
                <a:gd name="connsiteY3" fmla="*/ 266700 h 971550"/>
                <a:gd name="connsiteX4" fmla="*/ 52789 w 352826"/>
                <a:gd name="connsiteY4" fmla="*/ 252412 h 971550"/>
                <a:gd name="connsiteX5" fmla="*/ 48026 w 352826"/>
                <a:gd name="connsiteY5" fmla="*/ 190500 h 971550"/>
                <a:gd name="connsiteX6" fmla="*/ 38501 w 352826"/>
                <a:gd name="connsiteY6" fmla="*/ 176212 h 971550"/>
                <a:gd name="connsiteX7" fmla="*/ 33739 w 352826"/>
                <a:gd name="connsiteY7" fmla="*/ 161925 h 971550"/>
                <a:gd name="connsiteX8" fmla="*/ 24214 w 352826"/>
                <a:gd name="connsiteY8" fmla="*/ 147637 h 971550"/>
                <a:gd name="connsiteX9" fmla="*/ 14689 w 352826"/>
                <a:gd name="connsiteY9" fmla="*/ 114300 h 971550"/>
                <a:gd name="connsiteX10" fmla="*/ 5164 w 352826"/>
                <a:gd name="connsiteY10" fmla="*/ 100012 h 971550"/>
                <a:gd name="connsiteX11" fmla="*/ 9926 w 352826"/>
                <a:gd name="connsiteY11" fmla="*/ 61912 h 971550"/>
                <a:gd name="connsiteX12" fmla="*/ 19451 w 352826"/>
                <a:gd name="connsiteY12" fmla="*/ 42862 h 971550"/>
                <a:gd name="connsiteX13" fmla="*/ 43264 w 352826"/>
                <a:gd name="connsiteY13" fmla="*/ 14287 h 971550"/>
                <a:gd name="connsiteX14" fmla="*/ 57551 w 352826"/>
                <a:gd name="connsiteY14" fmla="*/ 4762 h 971550"/>
                <a:gd name="connsiteX15" fmla="*/ 71839 w 352826"/>
                <a:gd name="connsiteY15" fmla="*/ 0 h 971550"/>
                <a:gd name="connsiteX16" fmla="*/ 238526 w 352826"/>
                <a:gd name="connsiteY16" fmla="*/ 9525 h 971550"/>
                <a:gd name="connsiteX17" fmla="*/ 252814 w 352826"/>
                <a:gd name="connsiteY17" fmla="*/ 14287 h 971550"/>
                <a:gd name="connsiteX18" fmla="*/ 271864 w 352826"/>
                <a:gd name="connsiteY18" fmla="*/ 28575 h 971550"/>
                <a:gd name="connsiteX19" fmla="*/ 281389 w 352826"/>
                <a:gd name="connsiteY19" fmla="*/ 42862 h 971550"/>
                <a:gd name="connsiteX20" fmla="*/ 295676 w 352826"/>
                <a:gd name="connsiteY20" fmla="*/ 57150 h 971550"/>
                <a:gd name="connsiteX21" fmla="*/ 309964 w 352826"/>
                <a:gd name="connsiteY21" fmla="*/ 76200 h 971550"/>
                <a:gd name="connsiteX22" fmla="*/ 324251 w 352826"/>
                <a:gd name="connsiteY22" fmla="*/ 128587 h 971550"/>
                <a:gd name="connsiteX23" fmla="*/ 333776 w 352826"/>
                <a:gd name="connsiteY23" fmla="*/ 142875 h 971550"/>
                <a:gd name="connsiteX24" fmla="*/ 352826 w 352826"/>
                <a:gd name="connsiteY24" fmla="*/ 204787 h 971550"/>
                <a:gd name="connsiteX25" fmla="*/ 348064 w 352826"/>
                <a:gd name="connsiteY25" fmla="*/ 309562 h 971550"/>
                <a:gd name="connsiteX26" fmla="*/ 338539 w 352826"/>
                <a:gd name="connsiteY26" fmla="*/ 371475 h 971550"/>
                <a:gd name="connsiteX27" fmla="*/ 333776 w 352826"/>
                <a:gd name="connsiteY27" fmla="*/ 404812 h 971550"/>
                <a:gd name="connsiteX28" fmla="*/ 324251 w 352826"/>
                <a:gd name="connsiteY28" fmla="*/ 490537 h 971550"/>
                <a:gd name="connsiteX29" fmla="*/ 333776 w 352826"/>
                <a:gd name="connsiteY29" fmla="*/ 657225 h 971550"/>
                <a:gd name="connsiteX30" fmla="*/ 338539 w 352826"/>
                <a:gd name="connsiteY30" fmla="*/ 671512 h 971550"/>
                <a:gd name="connsiteX31" fmla="*/ 343301 w 352826"/>
                <a:gd name="connsiteY31" fmla="*/ 857250 h 971550"/>
                <a:gd name="connsiteX32" fmla="*/ 343301 w 352826"/>
                <a:gd name="connsiteY32" fmla="*/ 914400 h 971550"/>
                <a:gd name="connsiteX33" fmla="*/ 314726 w 352826"/>
                <a:gd name="connsiteY33" fmla="*/ 923925 h 971550"/>
                <a:gd name="connsiteX34" fmla="*/ 290914 w 352826"/>
                <a:gd name="connsiteY34" fmla="*/ 933450 h 971550"/>
                <a:gd name="connsiteX35" fmla="*/ 248051 w 352826"/>
                <a:gd name="connsiteY35" fmla="*/ 942975 h 971550"/>
                <a:gd name="connsiteX36" fmla="*/ 233764 w 352826"/>
                <a:gd name="connsiteY36" fmla="*/ 947737 h 971550"/>
                <a:gd name="connsiteX37" fmla="*/ 167089 w 352826"/>
                <a:gd name="connsiteY37" fmla="*/ 966787 h 971550"/>
                <a:gd name="connsiteX38" fmla="*/ 152801 w 352826"/>
                <a:gd name="connsiteY38" fmla="*/ 971550 h 971550"/>
                <a:gd name="connsiteX39" fmla="*/ 109939 w 352826"/>
                <a:gd name="connsiteY39" fmla="*/ 962025 h 971550"/>
                <a:gd name="connsiteX40" fmla="*/ 90889 w 352826"/>
                <a:gd name="connsiteY40" fmla="*/ 928687 h 971550"/>
                <a:gd name="connsiteX41" fmla="*/ 81364 w 352826"/>
                <a:gd name="connsiteY41" fmla="*/ 885825 h 971550"/>
                <a:gd name="connsiteX42" fmla="*/ 86126 w 352826"/>
                <a:gd name="connsiteY42" fmla="*/ 828675 h 971550"/>
                <a:gd name="connsiteX43" fmla="*/ 95651 w 352826"/>
                <a:gd name="connsiteY43" fmla="*/ 814387 h 971550"/>
                <a:gd name="connsiteX44" fmla="*/ 100414 w 352826"/>
                <a:gd name="connsiteY44" fmla="*/ 800100 h 971550"/>
                <a:gd name="connsiteX45" fmla="*/ 95651 w 352826"/>
                <a:gd name="connsiteY45" fmla="*/ 752475 h 971550"/>
                <a:gd name="connsiteX46" fmla="*/ 86126 w 352826"/>
                <a:gd name="connsiteY46" fmla="*/ 714375 h 971550"/>
                <a:gd name="connsiteX47" fmla="*/ 81364 w 352826"/>
                <a:gd name="connsiteY47" fmla="*/ 681037 h 971550"/>
                <a:gd name="connsiteX48" fmla="*/ 62314 w 352826"/>
                <a:gd name="connsiteY48" fmla="*/ 585787 h 971550"/>
                <a:gd name="connsiteX49" fmla="*/ 52789 w 352826"/>
                <a:gd name="connsiteY49" fmla="*/ 571500 h 971550"/>
                <a:gd name="connsiteX50" fmla="*/ 48026 w 352826"/>
                <a:gd name="connsiteY50" fmla="*/ 542925 h 971550"/>
                <a:gd name="connsiteX51" fmla="*/ 43264 w 352826"/>
                <a:gd name="connsiteY51" fmla="*/ 523875 h 971550"/>
                <a:gd name="connsiteX52" fmla="*/ 38501 w 352826"/>
                <a:gd name="connsiteY52" fmla="*/ 476250 h 971550"/>
                <a:gd name="connsiteX53" fmla="*/ 19451 w 352826"/>
                <a:gd name="connsiteY53" fmla="*/ 447675 h 971550"/>
                <a:gd name="connsiteX54" fmla="*/ 5164 w 352826"/>
                <a:gd name="connsiteY54" fmla="*/ 419100 h 971550"/>
                <a:gd name="connsiteX55" fmla="*/ 401 w 352826"/>
                <a:gd name="connsiteY55" fmla="*/ 400050 h 971550"/>
                <a:gd name="connsiteX56" fmla="*/ 5164 w 352826"/>
                <a:gd name="connsiteY56" fmla="*/ 319087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52826" h="971550">
                  <a:moveTo>
                    <a:pt x="5164" y="319087"/>
                  </a:moveTo>
                  <a:cubicBezTo>
                    <a:pt x="9133" y="301624"/>
                    <a:pt x="17520" y="302925"/>
                    <a:pt x="24214" y="295275"/>
                  </a:cubicBezTo>
                  <a:cubicBezTo>
                    <a:pt x="28649" y="290206"/>
                    <a:pt x="34765" y="286591"/>
                    <a:pt x="38501" y="280987"/>
                  </a:cubicBezTo>
                  <a:cubicBezTo>
                    <a:pt x="41286" y="276810"/>
                    <a:pt x="41019" y="271190"/>
                    <a:pt x="43264" y="266700"/>
                  </a:cubicBezTo>
                  <a:cubicBezTo>
                    <a:pt x="45824" y="261580"/>
                    <a:pt x="49614" y="257175"/>
                    <a:pt x="52789" y="252412"/>
                  </a:cubicBezTo>
                  <a:cubicBezTo>
                    <a:pt x="51201" y="231775"/>
                    <a:pt x="51841" y="210844"/>
                    <a:pt x="48026" y="190500"/>
                  </a:cubicBezTo>
                  <a:cubicBezTo>
                    <a:pt x="46971" y="184874"/>
                    <a:pt x="41061" y="181332"/>
                    <a:pt x="38501" y="176212"/>
                  </a:cubicBezTo>
                  <a:cubicBezTo>
                    <a:pt x="36256" y="171722"/>
                    <a:pt x="35984" y="166415"/>
                    <a:pt x="33739" y="161925"/>
                  </a:cubicBezTo>
                  <a:cubicBezTo>
                    <a:pt x="31179" y="156805"/>
                    <a:pt x="26774" y="152757"/>
                    <a:pt x="24214" y="147637"/>
                  </a:cubicBezTo>
                  <a:cubicBezTo>
                    <a:pt x="14941" y="129091"/>
                    <a:pt x="23850" y="135677"/>
                    <a:pt x="14689" y="114300"/>
                  </a:cubicBezTo>
                  <a:cubicBezTo>
                    <a:pt x="12434" y="109039"/>
                    <a:pt x="8339" y="104775"/>
                    <a:pt x="5164" y="100012"/>
                  </a:cubicBezTo>
                  <a:cubicBezTo>
                    <a:pt x="6751" y="87312"/>
                    <a:pt x="6822" y="74329"/>
                    <a:pt x="9926" y="61912"/>
                  </a:cubicBezTo>
                  <a:cubicBezTo>
                    <a:pt x="11648" y="55024"/>
                    <a:pt x="15929" y="49026"/>
                    <a:pt x="19451" y="42862"/>
                  </a:cubicBezTo>
                  <a:cubicBezTo>
                    <a:pt x="26262" y="30943"/>
                    <a:pt x="32519" y="23241"/>
                    <a:pt x="43264" y="14287"/>
                  </a:cubicBezTo>
                  <a:cubicBezTo>
                    <a:pt x="47661" y="10623"/>
                    <a:pt x="52432" y="7322"/>
                    <a:pt x="57551" y="4762"/>
                  </a:cubicBezTo>
                  <a:cubicBezTo>
                    <a:pt x="62041" y="2517"/>
                    <a:pt x="67076" y="1587"/>
                    <a:pt x="71839" y="0"/>
                  </a:cubicBezTo>
                  <a:cubicBezTo>
                    <a:pt x="127028" y="1839"/>
                    <a:pt x="184258" y="-4042"/>
                    <a:pt x="238526" y="9525"/>
                  </a:cubicBezTo>
                  <a:cubicBezTo>
                    <a:pt x="243396" y="10743"/>
                    <a:pt x="248051" y="12700"/>
                    <a:pt x="252814" y="14287"/>
                  </a:cubicBezTo>
                  <a:cubicBezTo>
                    <a:pt x="259164" y="19050"/>
                    <a:pt x="266251" y="22962"/>
                    <a:pt x="271864" y="28575"/>
                  </a:cubicBezTo>
                  <a:cubicBezTo>
                    <a:pt x="275911" y="32622"/>
                    <a:pt x="277725" y="38465"/>
                    <a:pt x="281389" y="42862"/>
                  </a:cubicBezTo>
                  <a:cubicBezTo>
                    <a:pt x="285701" y="48036"/>
                    <a:pt x="291293" y="52036"/>
                    <a:pt x="295676" y="57150"/>
                  </a:cubicBezTo>
                  <a:cubicBezTo>
                    <a:pt x="300842" y="63177"/>
                    <a:pt x="305201" y="69850"/>
                    <a:pt x="309964" y="76200"/>
                  </a:cubicBezTo>
                  <a:cubicBezTo>
                    <a:pt x="314281" y="102102"/>
                    <a:pt x="312778" y="105641"/>
                    <a:pt x="324251" y="128587"/>
                  </a:cubicBezTo>
                  <a:cubicBezTo>
                    <a:pt x="326811" y="133707"/>
                    <a:pt x="331451" y="137644"/>
                    <a:pt x="333776" y="142875"/>
                  </a:cubicBezTo>
                  <a:cubicBezTo>
                    <a:pt x="339048" y="154736"/>
                    <a:pt x="349645" y="193655"/>
                    <a:pt x="352826" y="204787"/>
                  </a:cubicBezTo>
                  <a:cubicBezTo>
                    <a:pt x="351239" y="239712"/>
                    <a:pt x="350245" y="274669"/>
                    <a:pt x="348064" y="309562"/>
                  </a:cubicBezTo>
                  <a:cubicBezTo>
                    <a:pt x="345231" y="354893"/>
                    <a:pt x="347581" y="344345"/>
                    <a:pt x="338539" y="371475"/>
                  </a:cubicBezTo>
                  <a:cubicBezTo>
                    <a:pt x="336951" y="382587"/>
                    <a:pt x="335016" y="393655"/>
                    <a:pt x="333776" y="404812"/>
                  </a:cubicBezTo>
                  <a:cubicBezTo>
                    <a:pt x="322218" y="508830"/>
                    <a:pt x="335194" y="413946"/>
                    <a:pt x="324251" y="490537"/>
                  </a:cubicBezTo>
                  <a:cubicBezTo>
                    <a:pt x="326088" y="545628"/>
                    <a:pt x="320213" y="602972"/>
                    <a:pt x="333776" y="657225"/>
                  </a:cubicBezTo>
                  <a:cubicBezTo>
                    <a:pt x="334994" y="662095"/>
                    <a:pt x="336951" y="666750"/>
                    <a:pt x="338539" y="671512"/>
                  </a:cubicBezTo>
                  <a:cubicBezTo>
                    <a:pt x="340126" y="733425"/>
                    <a:pt x="340424" y="795384"/>
                    <a:pt x="343301" y="857250"/>
                  </a:cubicBezTo>
                  <a:cubicBezTo>
                    <a:pt x="344347" y="879729"/>
                    <a:pt x="362215" y="887380"/>
                    <a:pt x="343301" y="914400"/>
                  </a:cubicBezTo>
                  <a:cubicBezTo>
                    <a:pt x="337543" y="922625"/>
                    <a:pt x="324048" y="920196"/>
                    <a:pt x="314726" y="923925"/>
                  </a:cubicBezTo>
                  <a:cubicBezTo>
                    <a:pt x="306789" y="927100"/>
                    <a:pt x="299024" y="930747"/>
                    <a:pt x="290914" y="933450"/>
                  </a:cubicBezTo>
                  <a:cubicBezTo>
                    <a:pt x="276259" y="938335"/>
                    <a:pt x="263134" y="939204"/>
                    <a:pt x="248051" y="942975"/>
                  </a:cubicBezTo>
                  <a:cubicBezTo>
                    <a:pt x="243181" y="944193"/>
                    <a:pt x="238607" y="946416"/>
                    <a:pt x="233764" y="947737"/>
                  </a:cubicBezTo>
                  <a:cubicBezTo>
                    <a:pt x="168000" y="965672"/>
                    <a:pt x="221830" y="948540"/>
                    <a:pt x="167089" y="966787"/>
                  </a:cubicBezTo>
                  <a:lnTo>
                    <a:pt x="152801" y="971550"/>
                  </a:lnTo>
                  <a:cubicBezTo>
                    <a:pt x="138514" y="968375"/>
                    <a:pt x="123449" y="967654"/>
                    <a:pt x="109939" y="962025"/>
                  </a:cubicBezTo>
                  <a:cubicBezTo>
                    <a:pt x="94530" y="955605"/>
                    <a:pt x="93876" y="942128"/>
                    <a:pt x="90889" y="928687"/>
                  </a:cubicBezTo>
                  <a:cubicBezTo>
                    <a:pt x="78797" y="874272"/>
                    <a:pt x="92978" y="932284"/>
                    <a:pt x="81364" y="885825"/>
                  </a:cubicBezTo>
                  <a:cubicBezTo>
                    <a:pt x="82951" y="866775"/>
                    <a:pt x="82377" y="847420"/>
                    <a:pt x="86126" y="828675"/>
                  </a:cubicBezTo>
                  <a:cubicBezTo>
                    <a:pt x="87249" y="823062"/>
                    <a:pt x="93091" y="819507"/>
                    <a:pt x="95651" y="814387"/>
                  </a:cubicBezTo>
                  <a:cubicBezTo>
                    <a:pt x="97896" y="809897"/>
                    <a:pt x="98826" y="804862"/>
                    <a:pt x="100414" y="800100"/>
                  </a:cubicBezTo>
                  <a:cubicBezTo>
                    <a:pt x="98826" y="784225"/>
                    <a:pt x="98274" y="768212"/>
                    <a:pt x="95651" y="752475"/>
                  </a:cubicBezTo>
                  <a:cubicBezTo>
                    <a:pt x="93499" y="739562"/>
                    <a:pt x="87977" y="727334"/>
                    <a:pt x="86126" y="714375"/>
                  </a:cubicBezTo>
                  <a:cubicBezTo>
                    <a:pt x="84539" y="703262"/>
                    <a:pt x="83115" y="692125"/>
                    <a:pt x="81364" y="681037"/>
                  </a:cubicBezTo>
                  <a:cubicBezTo>
                    <a:pt x="81335" y="680853"/>
                    <a:pt x="68628" y="595257"/>
                    <a:pt x="62314" y="585787"/>
                  </a:cubicBezTo>
                  <a:lnTo>
                    <a:pt x="52789" y="571500"/>
                  </a:lnTo>
                  <a:cubicBezTo>
                    <a:pt x="51201" y="561975"/>
                    <a:pt x="49920" y="552394"/>
                    <a:pt x="48026" y="542925"/>
                  </a:cubicBezTo>
                  <a:cubicBezTo>
                    <a:pt x="46742" y="536507"/>
                    <a:pt x="44190" y="530355"/>
                    <a:pt x="43264" y="523875"/>
                  </a:cubicBezTo>
                  <a:cubicBezTo>
                    <a:pt x="41008" y="508081"/>
                    <a:pt x="43260" y="491478"/>
                    <a:pt x="38501" y="476250"/>
                  </a:cubicBezTo>
                  <a:cubicBezTo>
                    <a:pt x="35086" y="465323"/>
                    <a:pt x="19451" y="447675"/>
                    <a:pt x="19451" y="447675"/>
                  </a:cubicBezTo>
                  <a:cubicBezTo>
                    <a:pt x="-605" y="387499"/>
                    <a:pt x="32847" y="483692"/>
                    <a:pt x="5164" y="419100"/>
                  </a:cubicBezTo>
                  <a:cubicBezTo>
                    <a:pt x="2586" y="413084"/>
                    <a:pt x="653" y="406591"/>
                    <a:pt x="401" y="400050"/>
                  </a:cubicBezTo>
                  <a:cubicBezTo>
                    <a:pt x="-941" y="365151"/>
                    <a:pt x="1195" y="336550"/>
                    <a:pt x="5164" y="319087"/>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Freeform 45"/>
            <p:cNvSpPr/>
            <p:nvPr>
              <p:custDataLst>
                <p:tags r:id="rId22"/>
              </p:custDataLst>
            </p:nvPr>
          </p:nvSpPr>
          <p:spPr>
            <a:xfrm>
              <a:off x="6701391" y="3543008"/>
              <a:ext cx="439605" cy="664736"/>
            </a:xfrm>
            <a:custGeom>
              <a:avLst/>
              <a:gdLst>
                <a:gd name="connsiteX0" fmla="*/ 223838 w 485775"/>
                <a:gd name="connsiteY0" fmla="*/ 557213 h 690563"/>
                <a:gd name="connsiteX1" fmla="*/ 257175 w 485775"/>
                <a:gd name="connsiteY1" fmla="*/ 542925 h 690563"/>
                <a:gd name="connsiteX2" fmla="*/ 271463 w 485775"/>
                <a:gd name="connsiteY2" fmla="*/ 538163 h 690563"/>
                <a:gd name="connsiteX3" fmla="*/ 266700 w 485775"/>
                <a:gd name="connsiteY3" fmla="*/ 519113 h 690563"/>
                <a:gd name="connsiteX4" fmla="*/ 381000 w 485775"/>
                <a:gd name="connsiteY4" fmla="*/ 504825 h 690563"/>
                <a:gd name="connsiteX5" fmla="*/ 395288 w 485775"/>
                <a:gd name="connsiteY5" fmla="*/ 495300 h 690563"/>
                <a:gd name="connsiteX6" fmla="*/ 390525 w 485775"/>
                <a:gd name="connsiteY6" fmla="*/ 447675 h 690563"/>
                <a:gd name="connsiteX7" fmla="*/ 385763 w 485775"/>
                <a:gd name="connsiteY7" fmla="*/ 433388 h 690563"/>
                <a:gd name="connsiteX8" fmla="*/ 371475 w 485775"/>
                <a:gd name="connsiteY8" fmla="*/ 423863 h 690563"/>
                <a:gd name="connsiteX9" fmla="*/ 352425 w 485775"/>
                <a:gd name="connsiteY9" fmla="*/ 414338 h 690563"/>
                <a:gd name="connsiteX10" fmla="*/ 347663 w 485775"/>
                <a:gd name="connsiteY10" fmla="*/ 376238 h 690563"/>
                <a:gd name="connsiteX11" fmla="*/ 361950 w 485775"/>
                <a:gd name="connsiteY11" fmla="*/ 371475 h 690563"/>
                <a:gd name="connsiteX12" fmla="*/ 376238 w 485775"/>
                <a:gd name="connsiteY12" fmla="*/ 361950 h 690563"/>
                <a:gd name="connsiteX13" fmla="*/ 400050 w 485775"/>
                <a:gd name="connsiteY13" fmla="*/ 333375 h 690563"/>
                <a:gd name="connsiteX14" fmla="*/ 404813 w 485775"/>
                <a:gd name="connsiteY14" fmla="*/ 319088 h 690563"/>
                <a:gd name="connsiteX15" fmla="*/ 414338 w 485775"/>
                <a:gd name="connsiteY15" fmla="*/ 257175 h 690563"/>
                <a:gd name="connsiteX16" fmla="*/ 419100 w 485775"/>
                <a:gd name="connsiteY16" fmla="*/ 238125 h 690563"/>
                <a:gd name="connsiteX17" fmla="*/ 428625 w 485775"/>
                <a:gd name="connsiteY17" fmla="*/ 223838 h 690563"/>
                <a:gd name="connsiteX18" fmla="*/ 433388 w 485775"/>
                <a:gd name="connsiteY18" fmla="*/ 176213 h 690563"/>
                <a:gd name="connsiteX19" fmla="*/ 461963 w 485775"/>
                <a:gd name="connsiteY19" fmla="*/ 147638 h 690563"/>
                <a:gd name="connsiteX20" fmla="*/ 466725 w 485775"/>
                <a:gd name="connsiteY20" fmla="*/ 133350 h 690563"/>
                <a:gd name="connsiteX21" fmla="*/ 485775 w 485775"/>
                <a:gd name="connsiteY21" fmla="*/ 109538 h 690563"/>
                <a:gd name="connsiteX22" fmla="*/ 471488 w 485775"/>
                <a:gd name="connsiteY22" fmla="*/ 76200 h 690563"/>
                <a:gd name="connsiteX23" fmla="*/ 466725 w 485775"/>
                <a:gd name="connsiteY23" fmla="*/ 61913 h 690563"/>
                <a:gd name="connsiteX24" fmla="*/ 452438 w 485775"/>
                <a:gd name="connsiteY24" fmla="*/ 47625 h 690563"/>
                <a:gd name="connsiteX25" fmla="*/ 447675 w 485775"/>
                <a:gd name="connsiteY25" fmla="*/ 33338 h 690563"/>
                <a:gd name="connsiteX26" fmla="*/ 400050 w 485775"/>
                <a:gd name="connsiteY26" fmla="*/ 19050 h 690563"/>
                <a:gd name="connsiteX27" fmla="*/ 371475 w 485775"/>
                <a:gd name="connsiteY27" fmla="*/ 9525 h 690563"/>
                <a:gd name="connsiteX28" fmla="*/ 333375 w 485775"/>
                <a:gd name="connsiteY28" fmla="*/ 0 h 690563"/>
                <a:gd name="connsiteX29" fmla="*/ 280988 w 485775"/>
                <a:gd name="connsiteY29" fmla="*/ 4763 h 690563"/>
                <a:gd name="connsiteX30" fmla="*/ 238125 w 485775"/>
                <a:gd name="connsiteY30" fmla="*/ 23813 h 690563"/>
                <a:gd name="connsiteX31" fmla="*/ 195263 w 485775"/>
                <a:gd name="connsiteY31" fmla="*/ 61913 h 690563"/>
                <a:gd name="connsiteX32" fmla="*/ 190500 w 485775"/>
                <a:gd name="connsiteY32" fmla="*/ 80963 h 690563"/>
                <a:gd name="connsiteX33" fmla="*/ 185738 w 485775"/>
                <a:gd name="connsiteY33" fmla="*/ 95250 h 690563"/>
                <a:gd name="connsiteX34" fmla="*/ 180975 w 485775"/>
                <a:gd name="connsiteY34" fmla="*/ 133350 h 690563"/>
                <a:gd name="connsiteX35" fmla="*/ 166688 w 485775"/>
                <a:gd name="connsiteY35" fmla="*/ 142875 h 690563"/>
                <a:gd name="connsiteX36" fmla="*/ 142875 w 485775"/>
                <a:gd name="connsiteY36" fmla="*/ 157163 h 690563"/>
                <a:gd name="connsiteX37" fmla="*/ 114300 w 485775"/>
                <a:gd name="connsiteY37" fmla="*/ 166688 h 690563"/>
                <a:gd name="connsiteX38" fmla="*/ 85725 w 485775"/>
                <a:gd name="connsiteY38" fmla="*/ 200025 h 690563"/>
                <a:gd name="connsiteX39" fmla="*/ 80963 w 485775"/>
                <a:gd name="connsiteY39" fmla="*/ 219075 h 690563"/>
                <a:gd name="connsiteX40" fmla="*/ 76200 w 485775"/>
                <a:gd name="connsiteY40" fmla="*/ 233363 h 690563"/>
                <a:gd name="connsiteX41" fmla="*/ 71438 w 485775"/>
                <a:gd name="connsiteY41" fmla="*/ 266700 h 690563"/>
                <a:gd name="connsiteX42" fmla="*/ 66675 w 485775"/>
                <a:gd name="connsiteY42" fmla="*/ 285750 h 690563"/>
                <a:gd name="connsiteX43" fmla="*/ 57150 w 485775"/>
                <a:gd name="connsiteY43" fmla="*/ 333375 h 690563"/>
                <a:gd name="connsiteX44" fmla="*/ 47625 w 485775"/>
                <a:gd name="connsiteY44" fmla="*/ 347663 h 690563"/>
                <a:gd name="connsiteX45" fmla="*/ 38100 w 485775"/>
                <a:gd name="connsiteY45" fmla="*/ 376238 h 690563"/>
                <a:gd name="connsiteX46" fmla="*/ 28575 w 485775"/>
                <a:gd name="connsiteY46" fmla="*/ 409575 h 690563"/>
                <a:gd name="connsiteX47" fmla="*/ 23813 w 485775"/>
                <a:gd name="connsiteY47" fmla="*/ 514350 h 690563"/>
                <a:gd name="connsiteX48" fmla="*/ 14288 w 485775"/>
                <a:gd name="connsiteY48" fmla="*/ 528638 h 690563"/>
                <a:gd name="connsiteX49" fmla="*/ 0 w 485775"/>
                <a:gd name="connsiteY49" fmla="*/ 557213 h 690563"/>
                <a:gd name="connsiteX50" fmla="*/ 9525 w 485775"/>
                <a:gd name="connsiteY50" fmla="*/ 685800 h 690563"/>
                <a:gd name="connsiteX51" fmla="*/ 23813 w 485775"/>
                <a:gd name="connsiteY51" fmla="*/ 690563 h 690563"/>
                <a:gd name="connsiteX52" fmla="*/ 171450 w 485775"/>
                <a:gd name="connsiteY52" fmla="*/ 685800 h 690563"/>
                <a:gd name="connsiteX53" fmla="*/ 200025 w 485775"/>
                <a:gd name="connsiteY53" fmla="*/ 661988 h 690563"/>
                <a:gd name="connsiteX54" fmla="*/ 228600 w 485775"/>
                <a:gd name="connsiteY54" fmla="*/ 642938 h 690563"/>
                <a:gd name="connsiteX55" fmla="*/ 223838 w 485775"/>
                <a:gd name="connsiteY55" fmla="*/ 557213 h 690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85775" h="690563">
                  <a:moveTo>
                    <a:pt x="223838" y="557213"/>
                  </a:moveTo>
                  <a:cubicBezTo>
                    <a:pt x="228601" y="540544"/>
                    <a:pt x="245950" y="547415"/>
                    <a:pt x="257175" y="542925"/>
                  </a:cubicBezTo>
                  <a:cubicBezTo>
                    <a:pt x="261836" y="541061"/>
                    <a:pt x="269599" y="542824"/>
                    <a:pt x="271463" y="538163"/>
                  </a:cubicBezTo>
                  <a:cubicBezTo>
                    <a:pt x="273894" y="532086"/>
                    <a:pt x="268288" y="525463"/>
                    <a:pt x="266700" y="519113"/>
                  </a:cubicBezTo>
                  <a:cubicBezTo>
                    <a:pt x="311349" y="489348"/>
                    <a:pt x="260166" y="519930"/>
                    <a:pt x="381000" y="504825"/>
                  </a:cubicBezTo>
                  <a:cubicBezTo>
                    <a:pt x="386680" y="504115"/>
                    <a:pt x="390525" y="498475"/>
                    <a:pt x="395288" y="495300"/>
                  </a:cubicBezTo>
                  <a:cubicBezTo>
                    <a:pt x="393700" y="479425"/>
                    <a:pt x="392951" y="463444"/>
                    <a:pt x="390525" y="447675"/>
                  </a:cubicBezTo>
                  <a:cubicBezTo>
                    <a:pt x="389762" y="442713"/>
                    <a:pt x="388899" y="437308"/>
                    <a:pt x="385763" y="433388"/>
                  </a:cubicBezTo>
                  <a:cubicBezTo>
                    <a:pt x="382187" y="428918"/>
                    <a:pt x="376445" y="426703"/>
                    <a:pt x="371475" y="423863"/>
                  </a:cubicBezTo>
                  <a:cubicBezTo>
                    <a:pt x="365311" y="420341"/>
                    <a:pt x="358775" y="417513"/>
                    <a:pt x="352425" y="414338"/>
                  </a:cubicBezTo>
                  <a:cubicBezTo>
                    <a:pt x="343265" y="400597"/>
                    <a:pt x="334912" y="395364"/>
                    <a:pt x="347663" y="376238"/>
                  </a:cubicBezTo>
                  <a:cubicBezTo>
                    <a:pt x="350448" y="372061"/>
                    <a:pt x="357460" y="373720"/>
                    <a:pt x="361950" y="371475"/>
                  </a:cubicBezTo>
                  <a:cubicBezTo>
                    <a:pt x="367070" y="368915"/>
                    <a:pt x="371841" y="365614"/>
                    <a:pt x="376238" y="361950"/>
                  </a:cubicBezTo>
                  <a:cubicBezTo>
                    <a:pt x="385267" y="354426"/>
                    <a:pt x="394698" y="344079"/>
                    <a:pt x="400050" y="333375"/>
                  </a:cubicBezTo>
                  <a:cubicBezTo>
                    <a:pt x="402295" y="328885"/>
                    <a:pt x="403225" y="323850"/>
                    <a:pt x="404813" y="319088"/>
                  </a:cubicBezTo>
                  <a:cubicBezTo>
                    <a:pt x="412473" y="242479"/>
                    <a:pt x="403775" y="294147"/>
                    <a:pt x="414338" y="257175"/>
                  </a:cubicBezTo>
                  <a:cubicBezTo>
                    <a:pt x="416136" y="250881"/>
                    <a:pt x="416522" y="244141"/>
                    <a:pt x="419100" y="238125"/>
                  </a:cubicBezTo>
                  <a:cubicBezTo>
                    <a:pt x="421355" y="232864"/>
                    <a:pt x="425450" y="228600"/>
                    <a:pt x="428625" y="223838"/>
                  </a:cubicBezTo>
                  <a:cubicBezTo>
                    <a:pt x="430213" y="207963"/>
                    <a:pt x="426993" y="190830"/>
                    <a:pt x="433388" y="176213"/>
                  </a:cubicBezTo>
                  <a:cubicBezTo>
                    <a:pt x="438787" y="163872"/>
                    <a:pt x="461963" y="147638"/>
                    <a:pt x="461963" y="147638"/>
                  </a:cubicBezTo>
                  <a:cubicBezTo>
                    <a:pt x="463550" y="142875"/>
                    <a:pt x="463589" y="137270"/>
                    <a:pt x="466725" y="133350"/>
                  </a:cubicBezTo>
                  <a:cubicBezTo>
                    <a:pt x="491345" y="102575"/>
                    <a:pt x="473805" y="145450"/>
                    <a:pt x="485775" y="109538"/>
                  </a:cubicBezTo>
                  <a:cubicBezTo>
                    <a:pt x="475866" y="69897"/>
                    <a:pt x="487931" y="109085"/>
                    <a:pt x="471488" y="76200"/>
                  </a:cubicBezTo>
                  <a:cubicBezTo>
                    <a:pt x="469243" y="71710"/>
                    <a:pt x="469510" y="66090"/>
                    <a:pt x="466725" y="61913"/>
                  </a:cubicBezTo>
                  <a:cubicBezTo>
                    <a:pt x="462989" y="56309"/>
                    <a:pt x="457200" y="52388"/>
                    <a:pt x="452438" y="47625"/>
                  </a:cubicBezTo>
                  <a:cubicBezTo>
                    <a:pt x="450850" y="42863"/>
                    <a:pt x="451760" y="36256"/>
                    <a:pt x="447675" y="33338"/>
                  </a:cubicBezTo>
                  <a:cubicBezTo>
                    <a:pt x="439548" y="27533"/>
                    <a:pt x="411462" y="22474"/>
                    <a:pt x="400050" y="19050"/>
                  </a:cubicBezTo>
                  <a:cubicBezTo>
                    <a:pt x="390433" y="16165"/>
                    <a:pt x="381215" y="11960"/>
                    <a:pt x="371475" y="9525"/>
                  </a:cubicBezTo>
                  <a:lnTo>
                    <a:pt x="333375" y="0"/>
                  </a:lnTo>
                  <a:cubicBezTo>
                    <a:pt x="315913" y="1588"/>
                    <a:pt x="298256" y="1716"/>
                    <a:pt x="280988" y="4763"/>
                  </a:cubicBezTo>
                  <a:cubicBezTo>
                    <a:pt x="266859" y="7256"/>
                    <a:pt x="249435" y="13759"/>
                    <a:pt x="238125" y="23813"/>
                  </a:cubicBezTo>
                  <a:cubicBezTo>
                    <a:pt x="189188" y="67312"/>
                    <a:pt x="227690" y="40294"/>
                    <a:pt x="195263" y="61913"/>
                  </a:cubicBezTo>
                  <a:cubicBezTo>
                    <a:pt x="193675" y="68263"/>
                    <a:pt x="192298" y="74669"/>
                    <a:pt x="190500" y="80963"/>
                  </a:cubicBezTo>
                  <a:cubicBezTo>
                    <a:pt x="189121" y="85790"/>
                    <a:pt x="186636" y="90311"/>
                    <a:pt x="185738" y="95250"/>
                  </a:cubicBezTo>
                  <a:cubicBezTo>
                    <a:pt x="183448" y="107842"/>
                    <a:pt x="185728" y="121467"/>
                    <a:pt x="180975" y="133350"/>
                  </a:cubicBezTo>
                  <a:cubicBezTo>
                    <a:pt x="178849" y="138664"/>
                    <a:pt x="171542" y="139841"/>
                    <a:pt x="166688" y="142875"/>
                  </a:cubicBezTo>
                  <a:cubicBezTo>
                    <a:pt x="158838" y="147781"/>
                    <a:pt x="151302" y="153332"/>
                    <a:pt x="142875" y="157163"/>
                  </a:cubicBezTo>
                  <a:cubicBezTo>
                    <a:pt x="133735" y="161318"/>
                    <a:pt x="114300" y="166688"/>
                    <a:pt x="114300" y="166688"/>
                  </a:cubicBezTo>
                  <a:cubicBezTo>
                    <a:pt x="105429" y="175559"/>
                    <a:pt x="91164" y="187333"/>
                    <a:pt x="85725" y="200025"/>
                  </a:cubicBezTo>
                  <a:cubicBezTo>
                    <a:pt x="83147" y="206041"/>
                    <a:pt x="82761" y="212781"/>
                    <a:pt x="80963" y="219075"/>
                  </a:cubicBezTo>
                  <a:cubicBezTo>
                    <a:pt x="79584" y="223902"/>
                    <a:pt x="77788" y="228600"/>
                    <a:pt x="76200" y="233363"/>
                  </a:cubicBezTo>
                  <a:cubicBezTo>
                    <a:pt x="74613" y="244475"/>
                    <a:pt x="73446" y="255656"/>
                    <a:pt x="71438" y="266700"/>
                  </a:cubicBezTo>
                  <a:cubicBezTo>
                    <a:pt x="70267" y="273140"/>
                    <a:pt x="67846" y="279310"/>
                    <a:pt x="66675" y="285750"/>
                  </a:cubicBezTo>
                  <a:cubicBezTo>
                    <a:pt x="64166" y="299549"/>
                    <a:pt x="64138" y="319399"/>
                    <a:pt x="57150" y="333375"/>
                  </a:cubicBezTo>
                  <a:cubicBezTo>
                    <a:pt x="54590" y="338495"/>
                    <a:pt x="50800" y="342900"/>
                    <a:pt x="47625" y="347663"/>
                  </a:cubicBezTo>
                  <a:cubicBezTo>
                    <a:pt x="44450" y="357188"/>
                    <a:pt x="40535" y="366497"/>
                    <a:pt x="38100" y="376238"/>
                  </a:cubicBezTo>
                  <a:cubicBezTo>
                    <a:pt x="32121" y="400158"/>
                    <a:pt x="35408" y="389079"/>
                    <a:pt x="28575" y="409575"/>
                  </a:cubicBezTo>
                  <a:cubicBezTo>
                    <a:pt x="26988" y="444500"/>
                    <a:pt x="27978" y="479638"/>
                    <a:pt x="23813" y="514350"/>
                  </a:cubicBezTo>
                  <a:cubicBezTo>
                    <a:pt x="23131" y="520033"/>
                    <a:pt x="16848" y="523518"/>
                    <a:pt x="14288" y="528638"/>
                  </a:cubicBezTo>
                  <a:cubicBezTo>
                    <a:pt x="-5431" y="568074"/>
                    <a:pt x="27298" y="516264"/>
                    <a:pt x="0" y="557213"/>
                  </a:cubicBezTo>
                  <a:cubicBezTo>
                    <a:pt x="3175" y="600075"/>
                    <a:pt x="1969" y="643490"/>
                    <a:pt x="9525" y="685800"/>
                  </a:cubicBezTo>
                  <a:cubicBezTo>
                    <a:pt x="10408" y="690742"/>
                    <a:pt x="18793" y="690563"/>
                    <a:pt x="23813" y="690563"/>
                  </a:cubicBezTo>
                  <a:cubicBezTo>
                    <a:pt x="73051" y="690563"/>
                    <a:pt x="122238" y="687388"/>
                    <a:pt x="171450" y="685800"/>
                  </a:cubicBezTo>
                  <a:cubicBezTo>
                    <a:pt x="222501" y="651767"/>
                    <a:pt x="145028" y="704763"/>
                    <a:pt x="200025" y="661988"/>
                  </a:cubicBezTo>
                  <a:cubicBezTo>
                    <a:pt x="209061" y="654960"/>
                    <a:pt x="228600" y="642938"/>
                    <a:pt x="228600" y="642938"/>
                  </a:cubicBezTo>
                  <a:cubicBezTo>
                    <a:pt x="235854" y="606672"/>
                    <a:pt x="219075" y="573882"/>
                    <a:pt x="223838" y="557213"/>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6" name="Group 46"/>
          <p:cNvGrpSpPr/>
          <p:nvPr/>
        </p:nvGrpSpPr>
        <p:grpSpPr>
          <a:xfrm>
            <a:off x="944570" y="2042887"/>
            <a:ext cx="8593990" cy="3334226"/>
            <a:chOff x="-8593990" y="649245"/>
            <a:chExt cx="8593990" cy="3334226"/>
          </a:xfrm>
        </p:grpSpPr>
        <p:pic>
          <p:nvPicPr>
            <p:cNvPr id="67" name="Picture 44"/>
            <p:cNvPicPr>
              <a:picLocks noChangeAspect="1"/>
            </p:cNvPicPr>
            <p:nvPr>
              <p:custDataLst>
                <p:tags r:id="rId8"/>
              </p:custDataLst>
            </p:nvPr>
          </p:nvPicPr>
          <p:blipFill>
            <a:blip r:embed="rId36">
              <a:extLst>
                <a:ext uri="{28A0092B-C50C-407E-A947-70E740481C1C}">
                  <a14:useLocalDpi xmlns:a14="http://schemas.microsoft.com/office/drawing/2010/main" val="0"/>
                </a:ext>
              </a:extLst>
            </a:blip>
            <a:stretch>
              <a:fillRect/>
            </a:stretch>
          </p:blipFill>
          <p:spPr>
            <a:xfrm>
              <a:off x="-6304071" y="649245"/>
              <a:ext cx="2183683" cy="3334226"/>
            </a:xfrm>
            <a:prstGeom prst="rect">
              <a:avLst/>
            </a:prstGeom>
          </p:spPr>
        </p:pic>
        <p:grpSp>
          <p:nvGrpSpPr>
            <p:cNvPr id="68" name="Group 36"/>
            <p:cNvGrpSpPr/>
            <p:nvPr/>
          </p:nvGrpSpPr>
          <p:grpSpPr>
            <a:xfrm>
              <a:off x="-8593990" y="649245"/>
              <a:ext cx="8593990" cy="3334226"/>
              <a:chOff x="-8593990" y="649245"/>
              <a:chExt cx="8593990" cy="3334226"/>
            </a:xfrm>
          </p:grpSpPr>
          <p:pic>
            <p:nvPicPr>
              <p:cNvPr id="69" name="Picture 10"/>
              <p:cNvPicPr>
                <a:picLocks noChangeAspect="1"/>
              </p:cNvPicPr>
              <p:nvPr>
                <p:custDataLst>
                  <p:tags r:id="rId9"/>
                </p:custDataLst>
              </p:nvPr>
            </p:nvPicPr>
            <p:blipFill>
              <a:blip r:embed="rId37">
                <a:extLst>
                  <a:ext uri="{28A0092B-C50C-407E-A947-70E740481C1C}">
                    <a14:useLocalDpi xmlns:a14="http://schemas.microsoft.com/office/drawing/2010/main" val="0"/>
                  </a:ext>
                </a:extLst>
              </a:blip>
              <a:stretch>
                <a:fillRect/>
              </a:stretch>
            </p:blipFill>
            <p:spPr>
              <a:xfrm>
                <a:off x="-8593990" y="649245"/>
                <a:ext cx="2183683" cy="3334226"/>
              </a:xfrm>
              <a:prstGeom prst="rect">
                <a:avLst/>
              </a:prstGeom>
            </p:spPr>
          </p:pic>
          <p:grpSp>
            <p:nvGrpSpPr>
              <p:cNvPr id="70" name="Group 30"/>
              <p:cNvGrpSpPr/>
              <p:nvPr/>
            </p:nvGrpSpPr>
            <p:grpSpPr>
              <a:xfrm>
                <a:off x="-8203344" y="845483"/>
                <a:ext cx="8203344" cy="2944875"/>
                <a:chOff x="765984" y="1849947"/>
                <a:chExt cx="9695628" cy="3394605"/>
              </a:xfrm>
            </p:grpSpPr>
            <p:grpSp>
              <p:nvGrpSpPr>
                <p:cNvPr id="71" name="Group 27"/>
                <p:cNvGrpSpPr/>
                <p:nvPr/>
              </p:nvGrpSpPr>
              <p:grpSpPr>
                <a:xfrm>
                  <a:off x="3357661" y="2837681"/>
                  <a:ext cx="1070447" cy="2406871"/>
                  <a:chOff x="3357661" y="2837681"/>
                  <a:chExt cx="1070447" cy="2406871"/>
                </a:xfrm>
              </p:grpSpPr>
              <p:sp>
                <p:nvSpPr>
                  <p:cNvPr id="81" name="Rectangle 13"/>
                  <p:cNvSpPr/>
                  <p:nvPr>
                    <p:custDataLst>
                      <p:tags r:id="rId17"/>
                    </p:custDataLst>
                  </p:nvPr>
                </p:nvSpPr>
                <p:spPr>
                  <a:xfrm>
                    <a:off x="3357661" y="2837681"/>
                    <a:ext cx="765879" cy="2489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Rectangle 14"/>
                  <p:cNvSpPr/>
                  <p:nvPr>
                    <p:custDataLst>
                      <p:tags r:id="rId18"/>
                    </p:custDataLst>
                  </p:nvPr>
                </p:nvSpPr>
                <p:spPr>
                  <a:xfrm>
                    <a:off x="3570405" y="5037063"/>
                    <a:ext cx="564894" cy="20748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TextBox 17"/>
                  <p:cNvSpPr txBox="1"/>
                  <p:nvPr>
                    <p:custDataLst>
                      <p:tags r:id="rId19"/>
                    </p:custDataLst>
                  </p:nvPr>
                </p:nvSpPr>
                <p:spPr>
                  <a:xfrm>
                    <a:off x="3810943" y="3152533"/>
                    <a:ext cx="617165" cy="215444"/>
                  </a:xfrm>
                  <a:prstGeom prst="rect">
                    <a:avLst/>
                  </a:prstGeom>
                  <a:noFill/>
                </p:spPr>
                <p:txBody>
                  <a:bodyPr wrap="square" rtlCol="0">
                    <a:spAutoFit/>
                  </a:bodyPr>
                  <a:lstStyle/>
                  <a:p>
                    <a:pPr algn="r"/>
                    <a:r>
                      <a:rPr lang="en-GB" sz="800" dirty="0" smtClean="0"/>
                      <a:t>1.50</a:t>
                    </a:r>
                    <a:endParaRPr lang="en-GB" sz="800" dirty="0"/>
                  </a:p>
                </p:txBody>
              </p:sp>
              <p:sp>
                <p:nvSpPr>
                  <p:cNvPr id="84" name="Rectangle 19"/>
                  <p:cNvSpPr/>
                  <p:nvPr>
                    <p:custDataLst>
                      <p:tags r:id="rId20"/>
                    </p:custDataLst>
                  </p:nvPr>
                </p:nvSpPr>
                <p:spPr>
                  <a:xfrm>
                    <a:off x="3868247" y="3169663"/>
                    <a:ext cx="510586" cy="2489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2" name="Group 29"/>
                <p:cNvGrpSpPr/>
                <p:nvPr/>
              </p:nvGrpSpPr>
              <p:grpSpPr>
                <a:xfrm>
                  <a:off x="5821162" y="1849947"/>
                  <a:ext cx="4640450" cy="3094843"/>
                  <a:chOff x="5821162" y="1849947"/>
                  <a:chExt cx="4640450" cy="3094843"/>
                </a:xfrm>
              </p:grpSpPr>
              <p:pic>
                <p:nvPicPr>
                  <p:cNvPr id="76" name="Picture 15"/>
                  <p:cNvPicPr>
                    <a:picLocks noChangeAspect="1"/>
                  </p:cNvPicPr>
                  <p:nvPr>
                    <p:custDataLst>
                      <p:tags r:id="rId12"/>
                    </p:custDataLst>
                  </p:nvPr>
                </p:nvPicPr>
                <p:blipFill>
                  <a:blip r:embed="rId35" cstate="print">
                    <a:extLst>
                      <a:ext uri="{28A0092B-C50C-407E-A947-70E740481C1C}">
                        <a14:useLocalDpi xmlns:a14="http://schemas.microsoft.com/office/drawing/2010/main" val="0"/>
                      </a:ext>
                    </a:extLst>
                  </a:blip>
                  <a:stretch>
                    <a:fillRect/>
                  </a:stretch>
                </p:blipFill>
                <p:spPr>
                  <a:xfrm>
                    <a:off x="5821162" y="1849947"/>
                    <a:ext cx="4640450" cy="3094843"/>
                  </a:xfrm>
                  <a:prstGeom prst="rect">
                    <a:avLst/>
                  </a:prstGeom>
                </p:spPr>
              </p:pic>
              <p:cxnSp>
                <p:nvCxnSpPr>
                  <p:cNvPr id="77" name="Straight Arrow Connector 16"/>
                  <p:cNvCxnSpPr/>
                  <p:nvPr>
                    <p:custDataLst>
                      <p:tags r:id="rId13"/>
                    </p:custDataLst>
                  </p:nvPr>
                </p:nvCxnSpPr>
                <p:spPr>
                  <a:xfrm flipV="1">
                    <a:off x="7745567" y="3796271"/>
                    <a:ext cx="0" cy="792088"/>
                  </a:xfrm>
                  <a:prstGeom prst="straightConnector1">
                    <a:avLst/>
                  </a:prstGeom>
                  <a:ln w="28575">
                    <a:solidFill>
                      <a:schemeClr val="accent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18"/>
                  <p:cNvSpPr txBox="1"/>
                  <p:nvPr>
                    <p:custDataLst>
                      <p:tags r:id="rId14"/>
                    </p:custDataLst>
                  </p:nvPr>
                </p:nvSpPr>
                <p:spPr>
                  <a:xfrm>
                    <a:off x="7785019" y="4156312"/>
                    <a:ext cx="739404" cy="425735"/>
                  </a:xfrm>
                  <a:prstGeom prst="rect">
                    <a:avLst/>
                  </a:prstGeom>
                  <a:solidFill>
                    <a:schemeClr val="accent1">
                      <a:lumMod val="10000"/>
                      <a:lumOff val="90000"/>
                    </a:schemeClr>
                  </a:solidFill>
                  <a:ln>
                    <a:solidFill>
                      <a:schemeClr val="accent1">
                        <a:lumMod val="50000"/>
                        <a:lumOff val="50000"/>
                      </a:schemeClr>
                    </a:solidFill>
                  </a:ln>
                </p:spPr>
                <p:txBody>
                  <a:bodyPr wrap="square" rtlCol="0">
                    <a:spAutoFit/>
                  </a:bodyPr>
                  <a:lstStyle/>
                  <a:p>
                    <a:pPr algn="ctr"/>
                    <a:r>
                      <a:rPr lang="en-GB" sz="900" dirty="0" smtClean="0">
                        <a:solidFill>
                          <a:schemeClr val="accent1">
                            <a:lumMod val="50000"/>
                            <a:lumOff val="50000"/>
                          </a:schemeClr>
                        </a:solidFill>
                      </a:rPr>
                      <a:t>1.50m element</a:t>
                    </a:r>
                    <a:endParaRPr lang="en-GB" sz="900" dirty="0">
                      <a:solidFill>
                        <a:schemeClr val="accent1">
                          <a:lumMod val="50000"/>
                          <a:lumOff val="50000"/>
                        </a:schemeClr>
                      </a:solidFill>
                    </a:endParaRPr>
                  </a:p>
                </p:txBody>
              </p:sp>
              <p:cxnSp>
                <p:nvCxnSpPr>
                  <p:cNvPr id="79" name="Straight Arrow Connector 21"/>
                  <p:cNvCxnSpPr/>
                  <p:nvPr>
                    <p:custDataLst>
                      <p:tags r:id="rId15"/>
                    </p:custDataLst>
                  </p:nvPr>
                </p:nvCxnSpPr>
                <p:spPr>
                  <a:xfrm flipV="1">
                    <a:off x="9949308" y="4300328"/>
                    <a:ext cx="512304" cy="9908"/>
                  </a:xfrm>
                  <a:prstGeom prst="straightConnector1">
                    <a:avLst/>
                  </a:prstGeom>
                  <a:ln w="28575">
                    <a:solidFill>
                      <a:schemeClr val="accent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0" name="TextBox 22"/>
                  <p:cNvSpPr txBox="1"/>
                  <p:nvPr>
                    <p:custDataLst>
                      <p:tags r:id="rId16"/>
                    </p:custDataLst>
                  </p:nvPr>
                </p:nvSpPr>
                <p:spPr>
                  <a:xfrm>
                    <a:off x="9646206" y="3780230"/>
                    <a:ext cx="739404" cy="425735"/>
                  </a:xfrm>
                  <a:prstGeom prst="rect">
                    <a:avLst/>
                  </a:prstGeom>
                  <a:solidFill>
                    <a:schemeClr val="accent1">
                      <a:lumMod val="10000"/>
                      <a:lumOff val="90000"/>
                    </a:schemeClr>
                  </a:solidFill>
                  <a:ln>
                    <a:solidFill>
                      <a:schemeClr val="accent1">
                        <a:lumMod val="50000"/>
                        <a:lumOff val="50000"/>
                      </a:schemeClr>
                    </a:solidFill>
                  </a:ln>
                </p:spPr>
                <p:txBody>
                  <a:bodyPr wrap="square" rtlCol="0">
                    <a:spAutoFit/>
                  </a:bodyPr>
                  <a:lstStyle/>
                  <a:p>
                    <a:pPr algn="ctr"/>
                    <a:r>
                      <a:rPr lang="en-GB" sz="900" dirty="0" smtClean="0">
                        <a:solidFill>
                          <a:schemeClr val="accent1">
                            <a:lumMod val="50000"/>
                            <a:lumOff val="50000"/>
                          </a:schemeClr>
                        </a:solidFill>
                      </a:rPr>
                      <a:t>0.50m element</a:t>
                    </a:r>
                    <a:endParaRPr lang="en-GB" sz="900" dirty="0">
                      <a:solidFill>
                        <a:schemeClr val="accent1">
                          <a:lumMod val="50000"/>
                          <a:lumOff val="50000"/>
                        </a:schemeClr>
                      </a:solidFill>
                    </a:endParaRPr>
                  </a:p>
                </p:txBody>
              </p:sp>
            </p:grpSp>
            <p:grpSp>
              <p:nvGrpSpPr>
                <p:cNvPr id="73" name="Group 28"/>
                <p:cNvGrpSpPr/>
                <p:nvPr/>
              </p:nvGrpSpPr>
              <p:grpSpPr>
                <a:xfrm>
                  <a:off x="765984" y="3020942"/>
                  <a:ext cx="902404" cy="2211820"/>
                  <a:chOff x="765984" y="3020942"/>
                  <a:chExt cx="902404" cy="2211820"/>
                </a:xfrm>
              </p:grpSpPr>
              <p:sp>
                <p:nvSpPr>
                  <p:cNvPr id="74" name="Rectangle 25"/>
                  <p:cNvSpPr/>
                  <p:nvPr>
                    <p:custDataLst>
                      <p:tags r:id="rId10"/>
                    </p:custDataLst>
                  </p:nvPr>
                </p:nvSpPr>
                <p:spPr>
                  <a:xfrm>
                    <a:off x="1390262" y="3020942"/>
                    <a:ext cx="278126" cy="114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Rectangle 26"/>
                  <p:cNvSpPr/>
                  <p:nvPr>
                    <p:custDataLst>
                      <p:tags r:id="rId11"/>
                    </p:custDataLst>
                  </p:nvPr>
                </p:nvSpPr>
                <p:spPr>
                  <a:xfrm>
                    <a:off x="765984" y="5025273"/>
                    <a:ext cx="679324" cy="20748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grpSp>
    </p:spTree>
    <p:custDataLst>
      <p:tags r:id="rId1"/>
    </p:custDataLst>
    <p:extLst>
      <p:ext uri="{BB962C8B-B14F-4D97-AF65-F5344CB8AC3E}">
        <p14:creationId xmlns:p14="http://schemas.microsoft.com/office/powerpoint/2010/main" val="2383065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animEffect transition="in" filter="fade">
                                      <p:cBhvr>
                                        <p:cTn id="7" dur="500"/>
                                        <p:tgtEl>
                                          <p:spTgt spid="21">
                                            <p:txEl>
                                              <p:pRg st="1" end="1"/>
                                            </p:txEl>
                                          </p:spTgt>
                                        </p:tgtEl>
                                      </p:cBhvr>
                                    </p:animEffect>
                                  </p:childTnLst>
                                </p:cTn>
                              </p:par>
                              <p:par>
                                <p:cTn id="8" presetID="10" presetClass="exit" presetSubtype="0" fill="hold" nodeType="withEffect">
                                  <p:stCondLst>
                                    <p:cond delay="0"/>
                                  </p:stCondLst>
                                  <p:childTnLst>
                                    <p:animEffect transition="out" filter="fade">
                                      <p:cBhvr>
                                        <p:cTn id="9" dur="500"/>
                                        <p:tgtEl>
                                          <p:spTgt spid="66"/>
                                        </p:tgtEl>
                                      </p:cBhvr>
                                    </p:animEffect>
                                    <p:set>
                                      <p:cBhvr>
                                        <p:cTn id="10" dur="1" fill="hold">
                                          <p:stCondLst>
                                            <p:cond delay="499"/>
                                          </p:stCondLst>
                                        </p:cTn>
                                        <p:tgtEl>
                                          <p:spTgt spid="6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
                                            <p:txEl>
                                              <p:pRg st="2" end="2"/>
                                            </p:txEl>
                                          </p:spTgt>
                                        </p:tgtEl>
                                        <p:attrNameLst>
                                          <p:attrName>style.visibility</p:attrName>
                                        </p:attrNameLst>
                                      </p:cBhvr>
                                      <p:to>
                                        <p:strVal val="visible"/>
                                      </p:to>
                                    </p:set>
                                    <p:animEffect transition="in" filter="fade">
                                      <p:cBhvr>
                                        <p:cTn id="15" dur="500"/>
                                        <p:tgtEl>
                                          <p:spTgt spid="21">
                                            <p:txEl>
                                              <p:pRg st="2" end="2"/>
                                            </p:txEl>
                                          </p:spTgt>
                                        </p:tgtEl>
                                      </p:cBhvr>
                                    </p:animEffect>
                                  </p:childTnLst>
                                </p:cTn>
                              </p:par>
                              <p:par>
                                <p:cTn id="16" presetID="10" presetClass="exit" presetSubtype="0" fill="hold" nodeType="withEffect">
                                  <p:stCondLst>
                                    <p:cond delay="0"/>
                                  </p:stCondLst>
                                  <p:childTnLst>
                                    <p:animEffect transition="out" filter="fade">
                                      <p:cBhvr>
                                        <p:cTn id="17" dur="500"/>
                                        <p:tgtEl>
                                          <p:spTgt spid="55"/>
                                        </p:tgtEl>
                                      </p:cBhvr>
                                    </p:animEffect>
                                    <p:set>
                                      <p:cBhvr>
                                        <p:cTn id="18" dur="1" fill="hold">
                                          <p:stCondLst>
                                            <p:cond delay="499"/>
                                          </p:stCondLst>
                                        </p:cTn>
                                        <p:tgtEl>
                                          <p:spTgt spid="55"/>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48</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Calibrazione</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3929588"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buFont typeface="Wingdings 3" panose="05040102010807070707" pitchFamily="18" charset="2"/>
              <a:buChar char=""/>
            </a:pPr>
            <a:r>
              <a:rPr lang="en-GB" sz="1200" dirty="0" smtClean="0">
                <a:solidFill>
                  <a:srgbClr val="000000"/>
                </a:solidFill>
              </a:rPr>
              <a:t>In questo esempio possiamo vedere come la telecamera affermi di essere calibrata, ma l’immagine è tutta annebbiata.</a:t>
            </a:r>
            <a:endParaRPr lang="en-GB" sz="1200" dirty="0">
              <a:solidFill>
                <a:srgbClr val="000000"/>
              </a:solidFill>
            </a:endParaRPr>
          </a:p>
          <a:p>
            <a:pPr marL="351790" lvl="2" indent="-171450" algn="just">
              <a:buFont typeface="Arial" panose="020B0604020202020204" pitchFamily="34" charset="0"/>
              <a:buChar char="•"/>
            </a:pPr>
            <a:r>
              <a:rPr lang="en-GB" sz="1200" dirty="0" smtClean="0">
                <a:solidFill>
                  <a:srgbClr val="000000"/>
                </a:solidFill>
              </a:rPr>
              <a:t>La telecamera non può sapere se la calibrazione corrisponde all’ambiente, ma sa soltanto se la calibrazione è stata impostata. </a:t>
            </a:r>
            <a:endParaRPr lang="en-GB" sz="1200" dirty="0">
              <a:solidFill>
                <a:srgbClr val="000000"/>
              </a:solidFill>
            </a:endParaRPr>
          </a:p>
        </p:txBody>
      </p:sp>
      <p:grpSp>
        <p:nvGrpSpPr>
          <p:cNvPr id="17" name="Group 16"/>
          <p:cNvGrpSpPr/>
          <p:nvPr/>
        </p:nvGrpSpPr>
        <p:grpSpPr>
          <a:xfrm>
            <a:off x="4566606" y="1244475"/>
            <a:ext cx="6119106" cy="3379222"/>
            <a:chOff x="4692724" y="1429916"/>
            <a:chExt cx="6120680" cy="3380091"/>
          </a:xfrm>
        </p:grpSpPr>
        <p:pic>
          <p:nvPicPr>
            <p:cNvPr id="3075" name="Picture 3"/>
            <p:cNvPicPr>
              <a:picLocks noChangeAspect="1" noChangeArrowheads="1"/>
            </p:cNvPicPr>
            <p:nvPr>
              <p:custDataLst>
                <p:tags r:id="rId10"/>
              </p:custDataLst>
            </p:nvPr>
          </p:nvPicPr>
          <p:blipFill>
            <a:blip r:embed="rId14" cstate="print"/>
            <a:srcRect/>
            <a:stretch>
              <a:fillRect/>
            </a:stretch>
          </p:blipFill>
          <p:spPr bwMode="auto">
            <a:xfrm>
              <a:off x="4692724" y="1429916"/>
              <a:ext cx="6120680" cy="3380091"/>
            </a:xfrm>
            <a:prstGeom prst="rect">
              <a:avLst/>
            </a:prstGeom>
            <a:solidFill>
              <a:srgbClr val="FFFFFF"/>
            </a:solidFill>
            <a:ln w="9525">
              <a:noFill/>
              <a:miter lim="800000"/>
              <a:headEnd/>
              <a:tailEnd/>
            </a:ln>
            <a:effectLst/>
          </p:spPr>
        </p:pic>
        <p:pic>
          <p:nvPicPr>
            <p:cNvPr id="3077" name="Picture 5" descr="D:\Locdata\Documents\Training and webinars\MKK data\Classroom training\IVA training\iva\calibrated.png"/>
            <p:cNvPicPr>
              <a:picLocks noChangeAspect="1" noChangeArrowheads="1"/>
            </p:cNvPicPr>
            <p:nvPr>
              <p:custDataLst>
                <p:tags r:id="rId11"/>
              </p:custDataLst>
            </p:nvPr>
          </p:nvPicPr>
          <p:blipFill>
            <a:blip r:embed="rId15" cstate="print"/>
            <a:srcRect/>
            <a:stretch>
              <a:fillRect/>
            </a:stretch>
          </p:blipFill>
          <p:spPr bwMode="auto">
            <a:xfrm>
              <a:off x="5268788" y="1789955"/>
              <a:ext cx="1933567" cy="2952328"/>
            </a:xfrm>
            <a:prstGeom prst="rect">
              <a:avLst/>
            </a:prstGeom>
            <a:solidFill>
              <a:srgbClr val="FFFFFF"/>
            </a:solidFill>
          </p:spPr>
        </p:pic>
      </p:grpSp>
      <p:pic>
        <p:nvPicPr>
          <p:cNvPr id="16" name="Picture 2" descr="http://upload.wikimedia.org/wikipedia/commons/4/48/Microsoft_Word_logo.png"/>
          <p:cNvPicPr>
            <a:picLocks noChangeAspect="1" noChangeArrowheads="1"/>
          </p:cNvPicPr>
          <p:nvPr>
            <p:custDataLst>
              <p:tags r:id="rId8"/>
            </p:custDataLst>
          </p:nvPr>
        </p:nvPicPr>
        <p:blipFill>
          <a:blip r:embed="rId16" cstate="print"/>
          <a:srcRect/>
          <a:stretch>
            <a:fillRect/>
          </a:stretch>
        </p:blipFill>
        <p:spPr bwMode="auto">
          <a:xfrm>
            <a:off x="59573" y="4168518"/>
            <a:ext cx="1465818" cy="1465818"/>
          </a:xfrm>
          <a:prstGeom prst="rect">
            <a:avLst/>
          </a:prstGeom>
          <a:solidFill>
            <a:srgbClr val="FFFFFF"/>
          </a:solidFill>
        </p:spPr>
      </p:pic>
      <p:sp>
        <p:nvSpPr>
          <p:cNvPr id="19" name="TextBox 18"/>
          <p:cNvSpPr txBox="1">
            <a:spLocks/>
          </p:cNvSpPr>
          <p:nvPr>
            <p:custDataLst>
              <p:tags r:id="rId9"/>
            </p:custDataLst>
          </p:nvPr>
        </p:nvSpPr>
        <p:spPr>
          <a:xfrm>
            <a:off x="1517545" y="5101530"/>
            <a:ext cx="1879035" cy="370756"/>
          </a:xfrm>
          <a:prstGeom prst="rect">
            <a:avLst/>
          </a:prstGeom>
          <a:solidFill>
            <a:srgbClr val="FFFFFF"/>
          </a:solidFill>
        </p:spPr>
        <p:txBody>
          <a:bodyPr wrap="square" rtlCol="0" anchor="b">
            <a:noAutofit/>
          </a:bodyPr>
          <a:lstStyle/>
          <a:p>
            <a:r>
              <a:rPr lang="en-US" sz="1200" dirty="0" smtClean="0">
                <a:solidFill>
                  <a:srgbClr val="000000"/>
                </a:solidFill>
              </a:rPr>
              <a:t>Esercizi – Calibrazione</a:t>
            </a:r>
            <a:endParaRPr lang="en-US" sz="1200" dirty="0">
              <a:solidFill>
                <a:srgbClr val="000000"/>
              </a:solidFill>
            </a:endParaRPr>
          </a:p>
        </p:txBody>
      </p:sp>
    </p:spTree>
    <p:custDataLst>
      <p:tags r:id="rId1"/>
    </p:custDataLst>
    <p:extLst>
      <p:ext uri="{BB962C8B-B14F-4D97-AF65-F5344CB8AC3E}">
        <p14:creationId xmlns:p14="http://schemas.microsoft.com/office/powerpoint/2010/main" val="374646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49</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20"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21"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2"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1" name="Rectangle 20">
            <a:hlinkClick r:id="rId22"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30" name="Rectangle 29">
            <a:hlinkClick r:id="rId23" action="ppaction://hlinksldjump"/>
          </p:cNvPr>
          <p:cNvSpPr>
            <a:spLocks/>
          </p:cNvSpPr>
          <p:nvPr>
            <p:custDataLst>
              <p:tags r:id="rId12"/>
            </p:custDataLst>
          </p:nvPr>
        </p:nvSpPr>
        <p:spPr>
          <a:xfrm>
            <a:off x="3108340" y="1857847"/>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Object tracking modes</a:t>
            </a:r>
          </a:p>
        </p:txBody>
      </p:sp>
      <p:sp>
        <p:nvSpPr>
          <p:cNvPr id="31" name="Rectangle 30">
            <a:hlinkClick r:id="rId24" action="ppaction://hlinksldjump"/>
          </p:cNvPr>
          <p:cNvSpPr>
            <a:spLocks/>
          </p:cNvSpPr>
          <p:nvPr>
            <p:custDataLst>
              <p:tags r:id="rId13"/>
            </p:custDataLst>
          </p:nvPr>
        </p:nvSpPr>
        <p:spPr>
          <a:xfrm>
            <a:off x="3108340"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Calibration</a:t>
            </a:r>
          </a:p>
        </p:txBody>
      </p:sp>
      <p:sp>
        <p:nvSpPr>
          <p:cNvPr id="32" name="Rectangle 31">
            <a:hlinkClick r:id="rId25" action="ppaction://hlinksldjump"/>
          </p:cNvPr>
          <p:cNvSpPr>
            <a:spLocks/>
          </p:cNvSpPr>
          <p:nvPr>
            <p:custDataLst>
              <p:tags r:id="rId14"/>
            </p:custDataLst>
          </p:nvPr>
        </p:nvSpPr>
        <p:spPr>
          <a:xfrm>
            <a:off x="3109159" y="243012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Task creation</a:t>
            </a:r>
          </a:p>
        </p:txBody>
      </p:sp>
      <p:sp>
        <p:nvSpPr>
          <p:cNvPr id="33" name="Rectangle 32">
            <a:hlinkClick r:id="rId26" action="ppaction://hlinksldjump"/>
          </p:cNvPr>
          <p:cNvSpPr>
            <a:spLocks/>
          </p:cNvSpPr>
          <p:nvPr>
            <p:custDataLst>
              <p:tags r:id="rId15"/>
            </p:custDataLst>
          </p:nvPr>
        </p:nvSpPr>
        <p:spPr>
          <a:xfrm>
            <a:off x="3108340" y="301466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VCA masks</a:t>
            </a:r>
          </a:p>
        </p:txBody>
      </p:sp>
      <p:sp>
        <p:nvSpPr>
          <p:cNvPr id="34" name="Rectangle 33">
            <a:hlinkClick r:id="rId27" action="ppaction://hlinksldjump"/>
          </p:cNvPr>
          <p:cNvSpPr>
            <a:spLocks/>
          </p:cNvSpPr>
          <p:nvPr>
            <p:custDataLst>
              <p:tags r:id="rId16"/>
            </p:custDataLst>
          </p:nvPr>
        </p:nvSpPr>
        <p:spPr>
          <a:xfrm>
            <a:off x="3108340" y="35869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Crowd fields</a:t>
            </a:r>
          </a:p>
        </p:txBody>
      </p:sp>
      <p:sp>
        <p:nvSpPr>
          <p:cNvPr id="35" name="Rectangle 34">
            <a:hlinkClick r:id="rId28" action="ppaction://hlinksldjump"/>
          </p:cNvPr>
          <p:cNvSpPr>
            <a:spLocks/>
          </p:cNvSpPr>
          <p:nvPr>
            <p:custDataLst>
              <p:tags r:id="rId17"/>
            </p:custDataLst>
          </p:nvPr>
        </p:nvSpPr>
        <p:spPr>
          <a:xfrm>
            <a:off x="3108340" y="4159226"/>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Idle / removed</a:t>
            </a:r>
          </a:p>
        </p:txBody>
      </p:sp>
    </p:spTree>
    <p:custDataLst>
      <p:tags r:id="rId1"/>
    </p:custDataLst>
    <p:extLst>
      <p:ext uri="{BB962C8B-B14F-4D97-AF65-F5344CB8AC3E}">
        <p14:creationId xmlns:p14="http://schemas.microsoft.com/office/powerpoint/2010/main" val="3190013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5</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a:solidFill>
                  <a:srgbClr val="08427E"/>
                </a:solidFill>
              </a:rPr>
              <a:t/>
            </a:r>
            <a:br>
              <a:rPr lang="en-US" sz="2800" dirty="0">
                <a:solidFill>
                  <a:srgbClr val="08427E"/>
                </a:solidFill>
              </a:rPr>
            </a:br>
            <a:r>
              <a:rPr lang="en-US" sz="2800" dirty="0" smtClean="0">
                <a:solidFill>
                  <a:srgbClr val="08427E"/>
                </a:solidFill>
              </a:rPr>
              <a:t>IVA: di cosa si tratta</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a:solidFill>
                  <a:srgbClr val="000000"/>
                </a:solidFill>
              </a:rPr>
              <a:t>Intelligent Video </a:t>
            </a:r>
            <a:r>
              <a:rPr lang="en-GB" sz="1400" dirty="0" smtClean="0">
                <a:solidFill>
                  <a:srgbClr val="000000"/>
                </a:solidFill>
              </a:rPr>
              <a:t>Analytics</a:t>
            </a:r>
          </a:p>
          <a:p>
            <a:pPr>
              <a:buFont typeface="Wingdings 3" panose="05040102010807070707" pitchFamily="18" charset="2"/>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IVA è un algoritmo che rileva determinate proprietà e comportamenti degli oggetti in una scena monitorata da una telecamera. In base a delle proprietà, la telecamera può generare eventi di allarme, elaborabili in un Video Management System.</a:t>
            </a:r>
          </a:p>
          <a:p>
            <a:pPr lvl="1" indent="-467360" algn="just">
              <a:buFontTx/>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IVA rende possibile rilevare e misurare il movimento direzionale degli oggetti in una maniera tale da evitare i falsi allarmi il più possibile. </a:t>
            </a:r>
            <a:endParaRPr lang="en-GB" dirty="0">
              <a:solidFill>
                <a:srgbClr val="000000"/>
              </a:solidFill>
            </a:endParaRPr>
          </a:p>
        </p:txBody>
      </p:sp>
    </p:spTree>
    <p:custDataLst>
      <p:tags r:id="rId1"/>
    </p:custDataLst>
    <p:extLst>
      <p:ext uri="{BB962C8B-B14F-4D97-AF65-F5344CB8AC3E}">
        <p14:creationId xmlns:p14="http://schemas.microsoft.com/office/powerpoint/2010/main" val="2058961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4" name="Rettangolo 13"/>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50</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113224"/>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Modalità di tracking degli oggetti</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33892" y="917866"/>
            <a:ext cx="6161836"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lnSpc>
                <a:spcPts val="1600"/>
              </a:lnSpc>
              <a:spcBef>
                <a:spcPts val="0"/>
              </a:spcBef>
              <a:buFont typeface="Wingdings 3" panose="05040102010807070707" pitchFamily="18" charset="2"/>
              <a:buChar char=""/>
            </a:pPr>
            <a:r>
              <a:rPr lang="en-GB" sz="1000" dirty="0" smtClean="0">
                <a:solidFill>
                  <a:srgbClr val="000000"/>
                </a:solidFill>
              </a:rPr>
              <a:t>Le modalità di Object tracking definiscono il metodo utilizzato per tracciare gli oggetti in movimento. Selezionando una delle modalità, la telecamera sa quale criterio utilizzare. </a:t>
            </a:r>
            <a:endParaRPr lang="en-GB" sz="1000" dirty="0">
              <a:solidFill>
                <a:srgbClr val="000000"/>
              </a:solidFill>
            </a:endParaRPr>
          </a:p>
          <a:p>
            <a:pPr marL="351790" lvl="2" indent="-171450">
              <a:buFont typeface="Arial" panose="020B0604020202020204" pitchFamily="34" charset="0"/>
              <a:buChar char="•"/>
            </a:pPr>
            <a:r>
              <a:rPr lang="en-GB" sz="1000" b="1" dirty="0">
                <a:solidFill>
                  <a:srgbClr val="000000"/>
                </a:solidFill>
              </a:rPr>
              <a:t>Standard tracking</a:t>
            </a:r>
          </a:p>
          <a:p>
            <a:pPr marL="1504356" lvl="5" indent="-171450" algn="just">
              <a:buFont typeface="Arial" panose="020B0604020202020204" pitchFamily="34" charset="0"/>
              <a:buChar char="•"/>
            </a:pPr>
            <a:r>
              <a:rPr lang="en-GB" sz="1000" dirty="0" smtClean="0">
                <a:solidFill>
                  <a:srgbClr val="000000"/>
                </a:solidFill>
              </a:rPr>
              <a:t>E’ un tracking bidimensionale che può essere utilizzato se la scena è composta da molti piani, per esempio una scala. Gli oggetti se possibile sono separati e le forme sono automaticamente levigate.</a:t>
            </a:r>
          </a:p>
          <a:p>
            <a:pPr marL="387350" lvl="4" indent="-171450" algn="just">
              <a:buFont typeface="Arial" panose="020B0604020202020204" pitchFamily="34" charset="0"/>
              <a:buChar char="•"/>
            </a:pPr>
            <a:r>
              <a:rPr lang="en-GB" sz="1000" b="1" dirty="0" smtClean="0">
                <a:solidFill>
                  <a:srgbClr val="000000"/>
                </a:solidFill>
              </a:rPr>
              <a:t>3D </a:t>
            </a:r>
            <a:r>
              <a:rPr lang="en-GB" sz="1000" b="1" dirty="0">
                <a:solidFill>
                  <a:srgbClr val="000000"/>
                </a:solidFill>
              </a:rPr>
              <a:t>tracking </a:t>
            </a:r>
            <a:r>
              <a:rPr lang="en-GB" sz="1000" dirty="0" smtClean="0">
                <a:solidFill>
                  <a:srgbClr val="000000"/>
                </a:solidFill>
              </a:rPr>
              <a:t>(non selezionabile se la telecamera non è calibrata)</a:t>
            </a:r>
            <a:endParaRPr lang="en-GB" sz="1000" dirty="0">
              <a:solidFill>
                <a:srgbClr val="000000"/>
              </a:solidFill>
            </a:endParaRPr>
          </a:p>
          <a:p>
            <a:pPr marL="1504356" lvl="5" indent="-171450">
              <a:buFont typeface="Arial" panose="020B0604020202020204" pitchFamily="34" charset="0"/>
              <a:buChar char="•"/>
            </a:pPr>
            <a:r>
              <a:rPr lang="en-GB" sz="1000" dirty="0" smtClean="0">
                <a:solidFill>
                  <a:srgbClr val="000000"/>
                </a:solidFill>
              </a:rPr>
              <a:t>E’ una modalità di tracking tridimensionale che migliora il rilevamento di scene con un piano di base e senza la vista dell’orizzonte. Le scale non sono adatte a questa modalità. </a:t>
            </a:r>
            <a:endParaRPr lang="en-GB" sz="1000" dirty="0">
              <a:solidFill>
                <a:srgbClr val="000000"/>
              </a:solidFill>
            </a:endParaRPr>
          </a:p>
          <a:p>
            <a:pPr marL="351790" lvl="2" indent="-171450">
              <a:buFont typeface="Arial" panose="020B0604020202020204" pitchFamily="34" charset="0"/>
              <a:buChar char="•"/>
            </a:pPr>
            <a:r>
              <a:rPr lang="en-GB" sz="1000" b="1" dirty="0">
                <a:solidFill>
                  <a:srgbClr val="000000"/>
                </a:solidFill>
              </a:rPr>
              <a:t>3D people tracking </a:t>
            </a:r>
            <a:r>
              <a:rPr lang="en-GB" sz="1000" dirty="0" smtClean="0">
                <a:solidFill>
                  <a:srgbClr val="000000"/>
                </a:solidFill>
              </a:rPr>
              <a:t>(Non selezionabile se la telecamera non è calibrata)</a:t>
            </a:r>
            <a:endParaRPr lang="en-GB" sz="1000" dirty="0">
              <a:solidFill>
                <a:srgbClr val="000000"/>
              </a:solidFill>
            </a:endParaRPr>
          </a:p>
          <a:p>
            <a:pPr marL="1504356" lvl="5" indent="-171450">
              <a:buFont typeface="Arial" panose="020B0604020202020204" pitchFamily="34" charset="0"/>
              <a:buChar char="•"/>
            </a:pPr>
            <a:r>
              <a:rPr lang="en-US" sz="1000" dirty="0" smtClean="0">
                <a:solidFill>
                  <a:srgbClr val="000000"/>
                </a:solidFill>
              </a:rPr>
              <a:t>Utilizzata soprattutto per contare oggetti in movimento</a:t>
            </a:r>
            <a:endParaRPr lang="en-GB" sz="1000" dirty="0">
              <a:solidFill>
                <a:srgbClr val="000000"/>
              </a:solidFill>
            </a:endParaRPr>
          </a:p>
          <a:p>
            <a:pPr marL="1504356" lvl="5" indent="-171450" algn="just">
              <a:buFont typeface="Arial" panose="020B0604020202020204" pitchFamily="34" charset="0"/>
              <a:buChar char="•"/>
            </a:pPr>
            <a:r>
              <a:rPr lang="en-GB" sz="1000" dirty="0" smtClean="0">
                <a:solidFill>
                  <a:srgbClr val="000000"/>
                </a:solidFill>
              </a:rPr>
              <a:t>E’ una modalità di tracking tridimensionale che interpreta tutti gli oggetti come persone. Questa modalità ottimizza il rilevamento e il tracking delle persone in aree vicine utilizzando una vista dall’altro</a:t>
            </a:r>
            <a:r>
              <a:rPr lang="en-GB" sz="1000" dirty="0">
                <a:solidFill>
                  <a:srgbClr val="000000"/>
                </a:solidFill>
              </a:rPr>
              <a:t>.</a:t>
            </a:r>
            <a:endParaRPr lang="en-GB" sz="1000" dirty="0" smtClean="0">
              <a:solidFill>
                <a:srgbClr val="000000"/>
              </a:solidFill>
            </a:endParaRPr>
          </a:p>
          <a:p>
            <a:pPr marL="387350" lvl="4" indent="-171450" algn="just">
              <a:buFont typeface="Arial" panose="020B0604020202020204" pitchFamily="34" charset="0"/>
              <a:buChar char="•"/>
            </a:pPr>
            <a:r>
              <a:rPr lang="en-GB" sz="1000" b="1" dirty="0" smtClean="0">
                <a:solidFill>
                  <a:srgbClr val="000000"/>
                </a:solidFill>
              </a:rPr>
              <a:t>Museum Mode</a:t>
            </a:r>
          </a:p>
          <a:p>
            <a:pPr marL="1504356" lvl="5" indent="-171450" algn="just">
              <a:buFont typeface="Arial" panose="020B0604020202020204" pitchFamily="34" charset="0"/>
              <a:buChar char="•"/>
            </a:pPr>
            <a:r>
              <a:rPr lang="en-GB" sz="1000" dirty="0" smtClean="0">
                <a:solidFill>
                  <a:srgbClr val="000000"/>
                </a:solidFill>
              </a:rPr>
              <a:t>E’ una modalità di tracking bidimensionale che ottimizza il rilevamento di qualsiasi movimento vicino ad un dipinto o scultura di un museo.</a:t>
            </a:r>
          </a:p>
          <a:p>
            <a:pPr marL="1504356" lvl="5" indent="-171450" algn="just">
              <a:buFont typeface="Arial" panose="020B0604020202020204" pitchFamily="34" charset="0"/>
              <a:buChar char="•"/>
            </a:pPr>
            <a:r>
              <a:rPr lang="en-GB" sz="1000" dirty="0" smtClean="0">
                <a:solidFill>
                  <a:srgbClr val="000000"/>
                </a:solidFill>
              </a:rPr>
              <a:t>Disponibile solo per dispositivi CPP4 (</a:t>
            </a:r>
            <a:r>
              <a:rPr lang="en-GB" sz="1000" dirty="0" smtClean="0">
                <a:solidFill>
                  <a:srgbClr val="000000"/>
                </a:solidFill>
                <a:hlinkClick r:id="rId14"/>
              </a:rPr>
              <a:t>link</a:t>
            </a:r>
            <a:r>
              <a:rPr lang="en-GB" sz="1000" dirty="0" smtClean="0">
                <a:solidFill>
                  <a:srgbClr val="000000"/>
                </a:solidFill>
              </a:rPr>
              <a:t>).</a:t>
            </a:r>
            <a:endParaRPr lang="en-GB" sz="1000" dirty="0">
              <a:solidFill>
                <a:srgbClr val="000000"/>
              </a:solidFill>
            </a:endParaRPr>
          </a:p>
          <a:p>
            <a:pPr marL="351790" lvl="2" indent="-171450">
              <a:buFont typeface="Arial" panose="020B0604020202020204" pitchFamily="34" charset="0"/>
              <a:buChar char="•"/>
            </a:pPr>
            <a:r>
              <a:rPr lang="en-GB" sz="1000" b="1" dirty="0">
                <a:solidFill>
                  <a:srgbClr val="000000"/>
                </a:solidFill>
              </a:rPr>
              <a:t>Ship tracking</a:t>
            </a:r>
          </a:p>
          <a:p>
            <a:pPr marL="1504356" lvl="5" indent="-171450" algn="just">
              <a:buFont typeface="Arial" panose="020B0604020202020204" pitchFamily="34" charset="0"/>
              <a:buChar char="•"/>
            </a:pPr>
            <a:r>
              <a:rPr lang="en-GB" sz="1000" dirty="0" smtClean="0">
                <a:solidFill>
                  <a:srgbClr val="000000"/>
                </a:solidFill>
              </a:rPr>
              <a:t>E’ un tracking bidimensionale che ottimizza il rilevamento di un oggetto su uno specchio d’acqua. Questa modalità ridurrà il rumore generato dale onde per evitare falsi allarmi</a:t>
            </a:r>
            <a:r>
              <a:rPr lang="en-GB" sz="1000" dirty="0">
                <a:solidFill>
                  <a:srgbClr val="000000"/>
                </a:solidFill>
              </a:rPr>
              <a:t>.</a:t>
            </a:r>
            <a:r>
              <a:rPr lang="en-GB" sz="1000" dirty="0" smtClean="0">
                <a:solidFill>
                  <a:srgbClr val="000000"/>
                </a:solidFill>
              </a:rPr>
              <a:t> </a:t>
            </a:r>
            <a:endParaRPr lang="en-GB" sz="1000" dirty="0">
              <a:solidFill>
                <a:srgbClr val="000000"/>
              </a:solidFill>
            </a:endParaRPr>
          </a:p>
          <a:p>
            <a:pPr marL="1504356" lvl="5" indent="-171450">
              <a:buFont typeface="Arial" panose="020B0604020202020204" pitchFamily="34" charset="0"/>
              <a:buChar char="•"/>
            </a:pPr>
            <a:r>
              <a:rPr lang="en-GB" sz="1000" dirty="0" smtClean="0">
                <a:solidFill>
                  <a:srgbClr val="000000"/>
                </a:solidFill>
              </a:rPr>
              <a:t>Disponibile solo per dispositivi CPP6 </a:t>
            </a:r>
            <a:r>
              <a:rPr lang="en-GB" sz="1000" dirty="0">
                <a:solidFill>
                  <a:srgbClr val="000000"/>
                </a:solidFill>
              </a:rPr>
              <a:t>(</a:t>
            </a:r>
            <a:r>
              <a:rPr lang="en-GB" sz="1000" dirty="0">
                <a:solidFill>
                  <a:srgbClr val="000000"/>
                </a:solidFill>
                <a:hlinkClick r:id="rId14"/>
              </a:rPr>
              <a:t>link</a:t>
            </a:r>
            <a:r>
              <a:rPr lang="en-GB" sz="1000" dirty="0" smtClean="0">
                <a:solidFill>
                  <a:srgbClr val="000000"/>
                </a:solidFill>
              </a:rPr>
              <a:t>).</a:t>
            </a:r>
            <a:endParaRPr lang="en-GB" sz="1000" dirty="0">
              <a:solidFill>
                <a:srgbClr val="000000"/>
              </a:solidFill>
            </a:endParaRPr>
          </a:p>
        </p:txBody>
      </p:sp>
      <p:pic>
        <p:nvPicPr>
          <p:cNvPr id="20" name="Picture 2" descr="C:\Users\ebj2hi\Desktop\IVA\UI\Snapshots\IVA610\Tracking_CPP4.png"/>
          <p:cNvPicPr>
            <a:picLocks noChangeAspect="1" noChangeArrowheads="1"/>
          </p:cNvPicPr>
          <p:nvPr>
            <p:custDataLst>
              <p:tags r:id="rId8"/>
            </p:custDataLst>
          </p:nvPr>
        </p:nvPicPr>
        <p:blipFill>
          <a:blip r:embed="rId15" cstate="print"/>
          <a:srcRect/>
          <a:stretch>
            <a:fillRect/>
          </a:stretch>
        </p:blipFill>
        <p:spPr bwMode="auto">
          <a:xfrm>
            <a:off x="6548730" y="637828"/>
            <a:ext cx="2464474" cy="3690392"/>
          </a:xfrm>
          <a:prstGeom prst="rect">
            <a:avLst/>
          </a:prstGeom>
          <a:noFill/>
        </p:spPr>
      </p:pic>
      <p:pic>
        <p:nvPicPr>
          <p:cNvPr id="21" name="Picture 3" descr="C:\Users\ebj2hi\Desktop\IVA\UI\Snapshots\IVA610\Tracking_CPP6.png"/>
          <p:cNvPicPr>
            <a:picLocks noChangeAspect="1" noChangeArrowheads="1"/>
          </p:cNvPicPr>
          <p:nvPr>
            <p:custDataLst>
              <p:tags r:id="rId9"/>
            </p:custDataLst>
          </p:nvPr>
        </p:nvPicPr>
        <p:blipFill>
          <a:blip r:embed="rId16" cstate="print"/>
          <a:srcRect/>
          <a:stretch>
            <a:fillRect/>
          </a:stretch>
        </p:blipFill>
        <p:spPr bwMode="auto">
          <a:xfrm>
            <a:off x="8292462" y="1717948"/>
            <a:ext cx="2448934" cy="3673401"/>
          </a:xfrm>
          <a:prstGeom prst="rect">
            <a:avLst/>
          </a:prstGeom>
          <a:noFill/>
        </p:spPr>
      </p:pic>
      <p:sp>
        <p:nvSpPr>
          <p:cNvPr id="22" name="Rectangle 15"/>
          <p:cNvSpPr/>
          <p:nvPr>
            <p:custDataLst>
              <p:tags r:id="rId10"/>
            </p:custDataLst>
          </p:nvPr>
        </p:nvSpPr>
        <p:spPr>
          <a:xfrm>
            <a:off x="6852964" y="1717948"/>
            <a:ext cx="1440160"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16"/>
          <p:cNvSpPr/>
          <p:nvPr>
            <p:custDataLst>
              <p:tags r:id="rId11"/>
            </p:custDataLst>
          </p:nvPr>
        </p:nvSpPr>
        <p:spPr>
          <a:xfrm>
            <a:off x="8581156" y="2798068"/>
            <a:ext cx="1440160"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65383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7" name="Rettangolo 16"/>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6" name="Rettangolo 15"/>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51</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Vista dall’alto</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Si raccomanda la vista dall’alto</a:t>
            </a:r>
            <a:r>
              <a:rPr lang="en-GB" sz="1400" dirty="0">
                <a:solidFill>
                  <a:srgbClr val="000000"/>
                </a:solidFill>
              </a:rPr>
              <a:t> </a:t>
            </a:r>
            <a:r>
              <a:rPr lang="en-GB" sz="1400" dirty="0" smtClean="0">
                <a:solidFill>
                  <a:srgbClr val="000000"/>
                </a:solidFill>
              </a:rPr>
              <a:t>per il 3D </a:t>
            </a:r>
            <a:r>
              <a:rPr lang="en-GB" sz="1400" dirty="0">
                <a:solidFill>
                  <a:srgbClr val="000000"/>
                </a:solidFill>
              </a:rPr>
              <a:t>people tracking </a:t>
            </a:r>
            <a:r>
              <a:rPr lang="en-GB" sz="1400" dirty="0" smtClean="0">
                <a:solidFill>
                  <a:srgbClr val="000000"/>
                </a:solidFill>
              </a:rPr>
              <a:t>e per IVA </a:t>
            </a:r>
            <a:r>
              <a:rPr lang="en-GB" sz="1400" dirty="0">
                <a:solidFill>
                  <a:srgbClr val="000000"/>
                </a:solidFill>
              </a:rPr>
              <a:t>flow</a:t>
            </a:r>
          </a:p>
          <a:p>
            <a:pPr marL="681990" lvl="3" indent="-285750">
              <a:buFont typeface="Arial" panose="020B0604020202020204" pitchFamily="34" charset="0"/>
              <a:buChar char="•"/>
            </a:pPr>
            <a:r>
              <a:rPr lang="en-GB" sz="1400" dirty="0" smtClean="0">
                <a:solidFill>
                  <a:srgbClr val="000000"/>
                </a:solidFill>
              </a:rPr>
              <a:t>Conteggio più accurato di molteplici oggetti</a:t>
            </a:r>
            <a:r>
              <a:rPr lang="en-GB" sz="1400" dirty="0">
                <a:solidFill>
                  <a:srgbClr val="000000"/>
                </a:solidFill>
              </a:rPr>
              <a:t> </a:t>
            </a:r>
            <a:r>
              <a:rPr lang="en-GB" sz="1400" dirty="0" smtClean="0">
                <a:solidFill>
                  <a:srgbClr val="000000"/>
                </a:solidFill>
              </a:rPr>
              <a:t>in movimento</a:t>
            </a:r>
            <a:endParaRPr lang="en-GB" sz="1400" dirty="0">
              <a:solidFill>
                <a:srgbClr val="000000"/>
              </a:solidFill>
            </a:endParaRPr>
          </a:p>
          <a:p>
            <a:pPr marL="681990" lvl="3" indent="-285750">
              <a:buFont typeface="Arial" panose="020B0604020202020204" pitchFamily="34" charset="0"/>
              <a:buChar char="•"/>
            </a:pPr>
            <a:r>
              <a:rPr lang="en-GB" sz="1400" dirty="0" smtClean="0">
                <a:solidFill>
                  <a:srgbClr val="000000"/>
                </a:solidFill>
              </a:rPr>
              <a:t>Direzione di flusso degli oggetti in movimento più accurata</a:t>
            </a:r>
            <a:endParaRPr lang="en-GB" sz="1400" dirty="0">
              <a:solidFill>
                <a:srgbClr val="000000"/>
              </a:solidFill>
            </a:endParaRPr>
          </a:p>
          <a:p>
            <a:pPr marL="681990" lvl="3" indent="-285750">
              <a:buFont typeface="Arial" panose="020B0604020202020204" pitchFamily="34" charset="0"/>
              <a:buChar char="•"/>
            </a:pPr>
            <a:r>
              <a:rPr lang="en-GB" sz="1400" dirty="0" smtClean="0">
                <a:solidFill>
                  <a:srgbClr val="000000"/>
                </a:solidFill>
              </a:rPr>
              <a:t>Miglior rilevamento e tracking di molteplici oggetti in movimento</a:t>
            </a:r>
            <a:endParaRPr lang="en-GB" sz="1400" dirty="0">
              <a:solidFill>
                <a:srgbClr val="000000"/>
              </a:solidFill>
            </a:endParaRPr>
          </a:p>
        </p:txBody>
      </p:sp>
      <p:pic>
        <p:nvPicPr>
          <p:cNvPr id="12" name="Bild 4" descr="MLE503"/>
          <p:cNvPicPr>
            <a:picLocks noChangeAspect="1" noChangeArrowheads="1"/>
          </p:cNvPicPr>
          <p:nvPr>
            <p:custDataLst>
              <p:tags r:id="rId8"/>
            </p:custDataLst>
          </p:nvPr>
        </p:nvPicPr>
        <p:blipFill>
          <a:blip r:embed="rId13">
            <a:extLst>
              <a:ext uri="{28A0092B-C50C-407E-A947-70E740481C1C}">
                <a14:useLocalDpi xmlns:a14="http://schemas.microsoft.com/office/drawing/2010/main" val="0"/>
              </a:ext>
            </a:extLst>
          </a:blip>
          <a:srcRect/>
          <a:stretch>
            <a:fillRect/>
          </a:stretch>
        </p:blipFill>
        <p:spPr bwMode="auto">
          <a:xfrm>
            <a:off x="7245119" y="3174591"/>
            <a:ext cx="3528106" cy="228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Bild 1" descr="MLE34C"/>
          <p:cNvPicPr>
            <a:picLocks noChangeAspect="1" noChangeArrowheads="1"/>
          </p:cNvPicPr>
          <p:nvPr>
            <p:custDataLst>
              <p:tags r:id="rId9"/>
            </p:custDataLst>
          </p:nvPr>
        </p:nvPicPr>
        <p:blipFill>
          <a:blip r:embed="rId14">
            <a:extLst>
              <a:ext uri="{28A0092B-C50C-407E-A947-70E740481C1C}">
                <a14:useLocalDpi xmlns:a14="http://schemas.microsoft.com/office/drawing/2010/main" val="0"/>
              </a:ext>
            </a:extLst>
          </a:blip>
          <a:srcRect/>
          <a:stretch>
            <a:fillRect/>
          </a:stretch>
        </p:blipFill>
        <p:spPr bwMode="auto">
          <a:xfrm>
            <a:off x="7245120" y="1270081"/>
            <a:ext cx="3520168" cy="182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Bild 2" descr="MLE3D9"/>
          <p:cNvPicPr>
            <a:picLocks noChangeAspect="1" noChangeArrowheads="1"/>
          </p:cNvPicPr>
          <p:nvPr>
            <p:custDataLst>
              <p:tags r:id="rId10"/>
            </p:custDataLst>
          </p:nvPr>
        </p:nvPicPr>
        <p:blipFill>
          <a:blip r:embed="rId15">
            <a:extLst>
              <a:ext uri="{28A0092B-C50C-407E-A947-70E740481C1C}">
                <a14:useLocalDpi xmlns:a14="http://schemas.microsoft.com/office/drawing/2010/main" val="0"/>
              </a:ext>
            </a:extLst>
          </a:blip>
          <a:srcRect/>
          <a:stretch>
            <a:fillRect/>
          </a:stretch>
        </p:blipFill>
        <p:spPr bwMode="auto">
          <a:xfrm>
            <a:off x="2709212" y="3174591"/>
            <a:ext cx="4383547" cy="228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38045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2" name="Rettangolo 11"/>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1" name="Rettangolo 10"/>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52</a:t>
            </a:r>
            <a:endParaRPr lang="en-GB" sz="1200" dirty="0">
              <a:solidFill>
                <a:srgbClr val="999FA6"/>
              </a:solidFill>
            </a:endParaRPr>
          </a:p>
        </p:txBody>
      </p:sp>
      <p:sp>
        <p:nvSpPr>
          <p:cNvPr id="3" name="Rettangolo 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18" name="Titel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Modalità di tracking degli oggetti</a:t>
            </a:r>
            <a:endParaRPr lang="en-US" sz="2800" dirty="0">
              <a:solidFill>
                <a:srgbClr val="08427E"/>
              </a:solidFill>
            </a:endParaRPr>
          </a:p>
        </p:txBody>
      </p:sp>
      <p:graphicFrame>
        <p:nvGraphicFramePr>
          <p:cNvPr id="20" name="Tabelle 15"/>
          <p:cNvGraphicFramePr>
            <a:graphicFrameLocks noGrp="1"/>
          </p:cNvGraphicFramePr>
          <p:nvPr>
            <p:custDataLst>
              <p:tags r:id="rId7"/>
            </p:custDataLst>
            <p:extLst>
              <p:ext uri="{D42A27DB-BD31-4B8C-83A1-F6EECF244321}">
                <p14:modId xmlns:p14="http://schemas.microsoft.com/office/powerpoint/2010/main" val="2283981745"/>
              </p:ext>
            </p:extLst>
          </p:nvPr>
        </p:nvGraphicFramePr>
        <p:xfrm>
          <a:off x="405793" y="1132328"/>
          <a:ext cx="10342450" cy="2970943"/>
        </p:xfrm>
        <a:graphic>
          <a:graphicData uri="http://schemas.openxmlformats.org/drawingml/2006/table">
            <a:tbl>
              <a:tblPr firstRow="1" bandRow="1">
                <a:tableStyleId>{5C22544A-7EE6-4342-B048-85BDC9FD1C3A}</a:tableStyleId>
              </a:tblPr>
              <a:tblGrid>
                <a:gridCol w="1152135"/>
                <a:gridCol w="1224283"/>
                <a:gridCol w="670388"/>
                <a:gridCol w="2139410"/>
                <a:gridCol w="3187636"/>
                <a:gridCol w="984299"/>
                <a:gridCol w="984299"/>
              </a:tblGrid>
              <a:tr h="639835">
                <a:tc>
                  <a:txBody>
                    <a:bodyPr/>
                    <a:lstStyle/>
                    <a:p>
                      <a:pPr>
                        <a:spcAft>
                          <a:spcPts val="0"/>
                        </a:spcAft>
                      </a:pPr>
                      <a:r>
                        <a:rPr lang="en-US" sz="1200" b="1" dirty="0" smtClean="0">
                          <a:solidFill>
                            <a:schemeClr val="lt1"/>
                          </a:solidFill>
                          <a:latin typeface="+mn-lt"/>
                          <a:ea typeface="+mn-ea"/>
                          <a:cs typeface="+mn-cs"/>
                        </a:rPr>
                        <a:t>Old</a:t>
                      </a:r>
                      <a:r>
                        <a:rPr lang="en-US" sz="1200" b="1" baseline="0" dirty="0" smtClean="0">
                          <a:solidFill>
                            <a:schemeClr val="lt1"/>
                          </a:solidFill>
                          <a:latin typeface="+mn-lt"/>
                          <a:ea typeface="+mn-ea"/>
                          <a:cs typeface="+mn-cs"/>
                        </a:rPr>
                        <a:t> name</a:t>
                      </a:r>
                      <a:endParaRPr lang="en-US" sz="1200" b="1" dirty="0">
                        <a:solidFill>
                          <a:schemeClr val="bg1"/>
                        </a:solidFill>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New name</a:t>
                      </a:r>
                      <a:endParaRPr lang="de-DE" sz="1200" b="1" dirty="0">
                        <a:latin typeface="+mn-lt"/>
                        <a:ea typeface="Times New Roman"/>
                        <a:cs typeface="Arial" pitchFamily="34" charset="0"/>
                      </a:endParaRPr>
                    </a:p>
                  </a:txBody>
                  <a:tcPr marL="68562" marR="68562" marT="0" marB="0" anchor="ctr"/>
                </a:tc>
                <a:tc>
                  <a:txBody>
                    <a:bodyPr/>
                    <a:lstStyle/>
                    <a:p>
                      <a:pPr>
                        <a:spcAft>
                          <a:spcPts val="0"/>
                        </a:spcAft>
                      </a:pPr>
                      <a:r>
                        <a:rPr lang="en-US" sz="1200" dirty="0" smtClean="0"/>
                        <a:t>2D   / 3D</a:t>
                      </a:r>
                      <a:endParaRPr lang="de-DE" sz="1200" b="1" dirty="0">
                        <a:latin typeface="+mn-lt"/>
                        <a:ea typeface="Times New Roman"/>
                        <a:cs typeface="Arial" pitchFamily="34" charset="0"/>
                      </a:endParaRPr>
                    </a:p>
                  </a:txBody>
                  <a:tcPr marL="68562" marR="68562" marT="0" marB="0" anchor="ctr"/>
                </a:tc>
                <a:tc>
                  <a:txBody>
                    <a:bodyPr/>
                    <a:lstStyle/>
                    <a:p>
                      <a:pPr>
                        <a:spcAft>
                          <a:spcPts val="0"/>
                        </a:spcAft>
                      </a:pPr>
                      <a:r>
                        <a:rPr lang="en-US" sz="1200" dirty="0" smtClean="0"/>
                        <a:t>Smooth shapes</a:t>
                      </a:r>
                    </a:p>
                    <a:p>
                      <a:pPr>
                        <a:spcAft>
                          <a:spcPts val="0"/>
                        </a:spcAft>
                      </a:pPr>
                      <a:r>
                        <a:rPr lang="en-US" sz="1200" dirty="0" smtClean="0"/>
                        <a:t>Enhanced </a:t>
                      </a:r>
                      <a:r>
                        <a:rPr lang="en-US" sz="1200" dirty="0"/>
                        <a:t>separation</a:t>
                      </a:r>
                      <a:endParaRPr lang="de-DE" sz="1200" b="1" dirty="0">
                        <a:latin typeface="+mn-lt"/>
                        <a:ea typeface="Times New Roman"/>
                        <a:cs typeface="Arial" pitchFamily="34" charset="0"/>
                      </a:endParaRPr>
                    </a:p>
                  </a:txBody>
                  <a:tcPr marL="68562" marR="68562" marT="0" marB="0" anchor="ctr"/>
                </a:tc>
                <a:tc>
                  <a:txBody>
                    <a:bodyPr/>
                    <a:lstStyle/>
                    <a:p>
                      <a:pPr>
                        <a:spcAft>
                          <a:spcPts val="0"/>
                        </a:spcAft>
                      </a:pPr>
                      <a:r>
                        <a:rPr lang="en-US" sz="1200" dirty="0"/>
                        <a:t>Application</a:t>
                      </a:r>
                      <a:endParaRPr lang="de-DE" sz="1200" b="1"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Platform</a:t>
                      </a:r>
                      <a:endParaRPr lang="de-DE" sz="1200" b="1"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Calibration required?</a:t>
                      </a:r>
                      <a:endParaRPr lang="de-DE" sz="1200" b="1" dirty="0">
                        <a:latin typeface="+mn-lt"/>
                        <a:ea typeface="Times New Roman"/>
                        <a:cs typeface="Arial" pitchFamily="34" charset="0"/>
                      </a:endParaRPr>
                    </a:p>
                  </a:txBody>
                  <a:tcPr marL="68562" marR="68562" marT="0" marB="0" anchor="ctr"/>
                </a:tc>
              </a:tr>
              <a:tr h="365760">
                <a:tc>
                  <a:txBody>
                    <a:bodyPr/>
                    <a:lstStyle/>
                    <a:p>
                      <a:pPr>
                        <a:spcAft>
                          <a:spcPts val="0"/>
                        </a:spcAft>
                      </a:pPr>
                      <a:r>
                        <a:rPr lang="en-US" sz="1200" dirty="0"/>
                        <a:t>Standard tracking</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Standard tracking</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2D</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On</a:t>
                      </a:r>
                      <a:endParaRPr lang="de-DE" sz="1200" dirty="0">
                        <a:latin typeface="+mn-lt"/>
                        <a:ea typeface="Times New Roman"/>
                        <a:cs typeface="Arial" pitchFamily="34" charset="0"/>
                      </a:endParaRPr>
                    </a:p>
                  </a:txBody>
                  <a:tcPr marL="68562" marR="68562" marT="0" marB="0" anchor="ctr"/>
                </a:tc>
                <a:tc>
                  <a:txBody>
                    <a:bodyPr/>
                    <a:lstStyle/>
                    <a:p>
                      <a:pPr>
                        <a:spcAft>
                          <a:spcPts val="0"/>
                        </a:spcAft>
                      </a:pPr>
                      <a:endParaRPr lang="en-US" sz="1200" dirty="0">
                        <a:solidFill>
                          <a:srgbClr val="1F497D"/>
                        </a:solidFill>
                        <a:latin typeface="+mn-lt"/>
                        <a:ea typeface="Times New Roman"/>
                        <a:cs typeface="Arial" pitchFamily="34" charset="0"/>
                      </a:endParaRPr>
                    </a:p>
                  </a:txBody>
                  <a:tcPr marL="68562" marR="68562" marT="0" marB="0" anchor="ctr"/>
                </a:tc>
                <a:tc>
                  <a:txBody>
                    <a:bodyPr/>
                    <a:lstStyle/>
                    <a:p>
                      <a:pPr>
                        <a:spcAft>
                          <a:spcPts val="0"/>
                        </a:spcAft>
                      </a:pPr>
                      <a:r>
                        <a:rPr lang="en-US" sz="1200" dirty="0" smtClean="0"/>
                        <a:t>All</a:t>
                      </a:r>
                      <a:endParaRPr lang="en-US" sz="1200" dirty="0">
                        <a:solidFill>
                          <a:schemeClr val="tx1"/>
                        </a:solidFill>
                        <a:latin typeface="+mn-lt"/>
                        <a:ea typeface="Times New Roman"/>
                        <a:cs typeface="Arial" pitchFamily="34" charset="0"/>
                      </a:endParaRPr>
                    </a:p>
                  </a:txBody>
                  <a:tcPr marL="68562" marR="68562" marT="0" marB="0" anchor="ctr"/>
                </a:tc>
                <a:tc>
                  <a:txBody>
                    <a:bodyPr/>
                    <a:lstStyle/>
                    <a:p>
                      <a:pPr>
                        <a:spcAft>
                          <a:spcPts val="0"/>
                        </a:spcAft>
                      </a:pPr>
                      <a:r>
                        <a:rPr lang="en-US" sz="1200" dirty="0" smtClean="0"/>
                        <a:t>No</a:t>
                      </a:r>
                      <a:endParaRPr lang="en-US" sz="1200" dirty="0">
                        <a:solidFill>
                          <a:schemeClr val="tx1"/>
                        </a:solidFill>
                        <a:latin typeface="+mn-lt"/>
                        <a:ea typeface="Times New Roman"/>
                        <a:cs typeface="Arial" pitchFamily="34" charset="0"/>
                      </a:endParaRPr>
                    </a:p>
                  </a:txBody>
                  <a:tcPr marL="68562" marR="68562" marT="0" marB="0" anchor="ctr"/>
                </a:tc>
              </a:tr>
              <a:tr h="365760">
                <a:tc>
                  <a:txBody>
                    <a:bodyPr/>
                    <a:lstStyle/>
                    <a:p>
                      <a:pPr>
                        <a:spcAft>
                          <a:spcPts val="0"/>
                        </a:spcAft>
                      </a:pPr>
                      <a:r>
                        <a:rPr lang="en-US" sz="1200" dirty="0"/>
                        <a:t>Enhanced tracking</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3D tracking</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3D</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On</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Single ground plane, classification</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All</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Yes</a:t>
                      </a:r>
                      <a:endParaRPr lang="de-DE" sz="1200" dirty="0">
                        <a:latin typeface="+mn-lt"/>
                        <a:ea typeface="Times New Roman"/>
                        <a:cs typeface="Arial" pitchFamily="34" charset="0"/>
                      </a:endParaRPr>
                    </a:p>
                  </a:txBody>
                  <a:tcPr marL="68562" marR="68562" marT="0" marB="0" anchor="ctr"/>
                </a:tc>
              </a:tr>
              <a:tr h="639835">
                <a:tc>
                  <a:txBody>
                    <a:bodyPr/>
                    <a:lstStyle/>
                    <a:p>
                      <a:pPr>
                        <a:spcAft>
                          <a:spcPts val="0"/>
                        </a:spcAft>
                      </a:pPr>
                      <a:r>
                        <a:rPr lang="en-US" sz="1200" dirty="0"/>
                        <a:t>BEV people counting</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3D people tracking</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3D </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On</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Separate persons in close quarters, everything is </a:t>
                      </a:r>
                      <a:r>
                        <a:rPr lang="en-US" sz="1200" dirty="0" smtClean="0"/>
                        <a:t>persons, counting persons</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All</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Yes</a:t>
                      </a:r>
                      <a:endParaRPr lang="de-DE" sz="1200" dirty="0">
                        <a:latin typeface="+mn-lt"/>
                        <a:ea typeface="Times New Roman"/>
                        <a:cs typeface="Arial" pitchFamily="34" charset="0"/>
                      </a:endParaRPr>
                    </a:p>
                  </a:txBody>
                  <a:tcPr marL="68562" marR="68562" marT="0" marB="0" anchor="ctr"/>
                </a:tc>
              </a:tr>
              <a:tr h="639835">
                <a:tc>
                  <a:txBody>
                    <a:bodyPr/>
                    <a:lstStyle/>
                    <a:p>
                      <a:pPr>
                        <a:spcAft>
                          <a:spcPts val="0"/>
                        </a:spcAft>
                      </a:pPr>
                      <a:r>
                        <a:rPr lang="en-US" sz="1200" dirty="0" smtClean="0"/>
                        <a:t>-</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Museum mode</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2D</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Off</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en-US" sz="1200" dirty="0"/>
                        <a:t>Don’t touch </a:t>
                      </a:r>
                      <a:r>
                        <a:rPr lang="en-US" sz="1200" dirty="0" smtClean="0"/>
                        <a:t>paintings or</a:t>
                      </a:r>
                      <a:r>
                        <a:rPr lang="en-US" sz="1200" baseline="0" dirty="0" smtClean="0"/>
                        <a:t> sculptures</a:t>
                      </a:r>
                      <a:r>
                        <a:rPr lang="en-US" sz="1200" dirty="0" smtClean="0"/>
                        <a:t>. Use with field intersection trigger</a:t>
                      </a:r>
                      <a:r>
                        <a:rPr lang="en-US" sz="1200" baseline="0" dirty="0" smtClean="0"/>
                        <a:t> “edge of box”</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CPP4</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No</a:t>
                      </a:r>
                      <a:endParaRPr lang="de-DE" sz="1200" dirty="0">
                        <a:latin typeface="+mn-lt"/>
                        <a:ea typeface="Times New Roman"/>
                        <a:cs typeface="Arial" pitchFamily="34" charset="0"/>
                      </a:endParaRPr>
                    </a:p>
                  </a:txBody>
                  <a:tcPr marL="68562" marR="68562" marT="0" marB="0" anchor="ctr"/>
                </a:tc>
              </a:tr>
              <a:tr h="319918">
                <a:tc>
                  <a:txBody>
                    <a:bodyPr/>
                    <a:lstStyle/>
                    <a:p>
                      <a:pPr>
                        <a:spcAft>
                          <a:spcPts val="0"/>
                        </a:spcAft>
                      </a:pPr>
                      <a:r>
                        <a:rPr lang="de-DE" sz="1200" dirty="0" smtClean="0"/>
                        <a:t>-</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Ship tracking</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2D</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On</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Suppress waves on water</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CPP6</a:t>
                      </a:r>
                      <a:endParaRPr lang="de-DE" sz="1200" dirty="0">
                        <a:latin typeface="+mn-lt"/>
                        <a:ea typeface="Times New Roman"/>
                        <a:cs typeface="Arial" pitchFamily="34" charset="0"/>
                      </a:endParaRPr>
                    </a:p>
                  </a:txBody>
                  <a:tcPr marL="68562" marR="68562" marT="0" marB="0" anchor="ctr"/>
                </a:tc>
                <a:tc>
                  <a:txBody>
                    <a:bodyPr/>
                    <a:lstStyle/>
                    <a:p>
                      <a:pPr>
                        <a:spcAft>
                          <a:spcPts val="0"/>
                        </a:spcAft>
                      </a:pPr>
                      <a:r>
                        <a:rPr lang="de-DE" sz="1200" dirty="0" smtClean="0"/>
                        <a:t>No</a:t>
                      </a:r>
                      <a:endParaRPr lang="de-DE" sz="1200" dirty="0">
                        <a:latin typeface="+mn-lt"/>
                        <a:ea typeface="Times New Roman"/>
                        <a:cs typeface="Arial" pitchFamily="34" charset="0"/>
                      </a:endParaRPr>
                    </a:p>
                  </a:txBody>
                  <a:tcPr marL="68562" marR="68562" marT="0" marB="0" anchor="ctr"/>
                </a:tc>
              </a:tr>
            </a:tbl>
          </a:graphicData>
        </a:graphic>
      </p:graphicFrame>
      <p:pic>
        <p:nvPicPr>
          <p:cNvPr id="14" name="Picture 2" descr="http://upload.wikimedia.org/wikipedia/commons/4/48/Microsoft_Word_logo.png"/>
          <p:cNvPicPr>
            <a:picLocks noChangeAspect="1" noChangeArrowheads="1"/>
          </p:cNvPicPr>
          <p:nvPr>
            <p:custDataLst>
              <p:tags r:id="rId8"/>
            </p:custDataLst>
          </p:nvPr>
        </p:nvPicPr>
        <p:blipFill>
          <a:blip r:embed="rId12" cstate="print"/>
          <a:srcRect/>
          <a:stretch>
            <a:fillRect/>
          </a:stretch>
        </p:blipFill>
        <p:spPr bwMode="auto">
          <a:xfrm>
            <a:off x="59573" y="4168518"/>
            <a:ext cx="1465818" cy="1465818"/>
          </a:xfrm>
          <a:prstGeom prst="rect">
            <a:avLst/>
          </a:prstGeom>
          <a:solidFill>
            <a:srgbClr val="FFFFFF"/>
          </a:solidFill>
        </p:spPr>
      </p:pic>
      <p:sp>
        <p:nvSpPr>
          <p:cNvPr id="15" name="TextBox 14"/>
          <p:cNvSpPr txBox="1">
            <a:spLocks/>
          </p:cNvSpPr>
          <p:nvPr>
            <p:custDataLst>
              <p:tags r:id="rId9"/>
            </p:custDataLst>
          </p:nvPr>
        </p:nvSpPr>
        <p:spPr>
          <a:xfrm>
            <a:off x="1517545" y="5195358"/>
            <a:ext cx="2815139" cy="276928"/>
          </a:xfrm>
          <a:prstGeom prst="rect">
            <a:avLst/>
          </a:prstGeom>
          <a:solidFill>
            <a:srgbClr val="FFFFFF"/>
          </a:solidFill>
        </p:spPr>
        <p:txBody>
          <a:bodyPr wrap="square" rtlCol="0" anchor="b">
            <a:noAutofit/>
          </a:bodyPr>
          <a:lstStyle/>
          <a:p>
            <a:r>
              <a:rPr lang="en-US" sz="1200" dirty="0" smtClean="0">
                <a:solidFill>
                  <a:srgbClr val="000000"/>
                </a:solidFill>
              </a:rPr>
              <a:t>Documentazione– Modalità di Tracking</a:t>
            </a:r>
            <a:endParaRPr lang="en-US" sz="1200" dirty="0">
              <a:solidFill>
                <a:srgbClr val="000000"/>
              </a:solidFill>
            </a:endParaRPr>
          </a:p>
        </p:txBody>
      </p:sp>
    </p:spTree>
    <p:custDataLst>
      <p:tags r:id="rId1"/>
    </p:custDataLst>
    <p:extLst>
      <p:ext uri="{BB962C8B-B14F-4D97-AF65-F5344CB8AC3E}">
        <p14:creationId xmlns:p14="http://schemas.microsoft.com/office/powerpoint/2010/main" val="1583996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p:cNvSpPr>
          <p:nvPr>
            <p:custDataLst>
              <p:tags r:id="rId2"/>
            </p:custDataLst>
          </p:nvPr>
        </p:nvSpPr>
        <p:spPr>
          <a:xfrm>
            <a:off x="534674" y="5929374"/>
            <a:ext cx="6402328" cy="19045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oAutofit/>
          </a:bodyPr>
          <a:lstStyle/>
          <a:p>
            <a:pPr>
              <a:lnSpc>
                <a:spcPct val="107000"/>
              </a:lnSpc>
              <a:spcBef>
                <a:spcPts val="0"/>
              </a:spcBef>
              <a:spcAft>
                <a:spcPts val="0"/>
              </a:spcAft>
            </a:pPr>
            <a:r>
              <a:rPr lang="en-US" sz="700" dirty="0">
                <a:solidFill>
                  <a:srgbClr val="707070"/>
                </a:solidFill>
              </a:rPr>
              <a:t>ST-VS/MKK | Nov 23, 2015 | version 1.07 | © Robert Bosch GmbH 2015. All rights reserved, also regarding any disposal, exploitation, reproduction, editing, distribution, as well as in the event of applications for industrial property rights.</a:t>
            </a:r>
            <a:endParaRPr lang="en-GB" sz="700" dirty="0">
              <a:solidFill>
                <a:srgbClr val="707070"/>
              </a:solidFill>
            </a:endParaRPr>
          </a:p>
        </p:txBody>
      </p:sp>
      <p:sp>
        <p:nvSpPr>
          <p:cNvPr id="9" name="TextBox 8"/>
          <p:cNvSpPr txBox="1">
            <a:spLocks/>
          </p:cNvSpPr>
          <p:nvPr>
            <p:custDataLst>
              <p:tags r:id="rId3"/>
            </p:custDataLst>
          </p:nvPr>
        </p:nvSpPr>
        <p:spPr>
          <a:xfrm>
            <a:off x="534674" y="0"/>
            <a:ext cx="5713530" cy="520566"/>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57135" rIns="0" bIns="0" rtlCol="0" anchor="ctr">
            <a:noAutofit/>
          </a:bodyPr>
          <a:lstStyle/>
          <a:p>
            <a:pPr>
              <a:lnSpc>
                <a:spcPct val="111000"/>
              </a:lnSpc>
              <a:spcBef>
                <a:spcPts val="0"/>
              </a:spcBef>
              <a:spcAft>
                <a:spcPts val="0"/>
              </a:spcAft>
            </a:pPr>
            <a:r>
              <a:rPr lang="en-GB" sz="1799" b="1" dirty="0">
                <a:solidFill>
                  <a:srgbClr val="FFFFFF"/>
                </a:solidFill>
              </a:rPr>
              <a:t>Intelligent Video Analytics</a:t>
            </a:r>
          </a:p>
        </p:txBody>
      </p:sp>
      <p:pic>
        <p:nvPicPr>
          <p:cNvPr id="8" name="Picture 7" hidden="1"/>
          <p:cNvPicPr>
            <a:picLocks/>
          </p:cNvPicPr>
          <p:nvPr>
            <p:custDataLst>
              <p:tags r:id="rId4"/>
            </p:custDataLst>
          </p:nvPr>
        </p:nvPicPr>
        <p:blipFill>
          <a:blip r:embed="rId14" cstate="print">
            <a:extLst>
              <a:ext uri="{28A0092B-C50C-407E-A947-70E740481C1C}">
                <a14:useLocalDpi xmlns:a14="http://schemas.microsoft.com/office/drawing/2010/main" val="0"/>
              </a:ext>
            </a:extLst>
          </a:blip>
          <a:stretch>
            <a:fillRect/>
          </a:stretch>
        </p:blipFill>
        <p:spPr>
          <a:xfrm>
            <a:off x="77591" y="5651951"/>
            <a:ext cx="380902" cy="174580"/>
          </a:xfrm>
          <a:prstGeom prst="rect">
            <a:avLst/>
          </a:prstGeom>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pic>
      <p:sp>
        <p:nvSpPr>
          <p:cNvPr id="7" name="Rectangle 6"/>
          <p:cNvSpPr>
            <a:spLocks/>
          </p:cNvSpPr>
          <p:nvPr>
            <p:custDataLst>
              <p:tags r:id="rId5"/>
            </p:custDataLst>
          </p:nvPr>
        </p:nvSpPr>
        <p:spPr>
          <a:xfrm>
            <a:off x="8914517" y="205091"/>
            <a:ext cx="1828330" cy="123079"/>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spcBef>
                <a:spcPts val="0"/>
              </a:spcBef>
              <a:spcAft>
                <a:spcPts val="0"/>
              </a:spcAft>
            </a:pPr>
            <a:endParaRPr lang="en-GB" sz="800" dirty="0">
              <a:solidFill>
                <a:srgbClr val="FFFFFF"/>
              </a:solidFill>
            </a:endParaRPr>
          </a:p>
        </p:txBody>
      </p:sp>
      <p:sp>
        <p:nvSpPr>
          <p:cNvPr id="6" name="Rectangle 5"/>
          <p:cNvSpPr>
            <a:spLocks/>
          </p:cNvSpPr>
          <p:nvPr>
            <p:custDataLst>
              <p:tags r:id="rId6"/>
            </p:custDataLst>
          </p:nvPr>
        </p:nvSpPr>
        <p:spPr>
          <a:xfrm>
            <a:off x="534674" y="5637349"/>
            <a:ext cx="5713530" cy="19045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b">
            <a:noAutofit/>
          </a:bodyPr>
          <a:lstStyle/>
          <a:p>
            <a:pPr>
              <a:spcBef>
                <a:spcPts val="0"/>
              </a:spcBef>
              <a:spcAft>
                <a:spcPts val="0"/>
              </a:spcAft>
            </a:pPr>
            <a:r>
              <a:rPr lang="en-GB" sz="1200" dirty="0">
                <a:solidFill>
                  <a:srgbClr val="000000"/>
                </a:solidFill>
              </a:rPr>
              <a:t>Security Systems</a:t>
            </a:r>
          </a:p>
        </p:txBody>
      </p:sp>
      <p:sp>
        <p:nvSpPr>
          <p:cNvPr id="5" name="Rectangle 4"/>
          <p:cNvSpPr/>
          <p:nvPr>
            <p:custDataLst>
              <p:tags r:id="rId7"/>
            </p:custDataLst>
          </p:nvPr>
        </p:nvSpPr>
        <p:spPr>
          <a:xfrm>
            <a:off x="8508222" y="6018252"/>
            <a:ext cx="25393" cy="11525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Autofit/>
          </a:bodyPr>
          <a:lstStyle/>
          <a:p>
            <a:pPr algn="r">
              <a:lnSpc>
                <a:spcPct val="107000"/>
              </a:lnSpc>
              <a:spcBef>
                <a:spcPts val="0"/>
              </a:spcBef>
              <a:spcAft>
                <a:spcPts val="0"/>
              </a:spcAft>
            </a:pPr>
            <a:endParaRPr lang="en-GB" sz="700" dirty="0"/>
          </a:p>
        </p:txBody>
      </p:sp>
      <p:sp>
        <p:nvSpPr>
          <p:cNvPr id="4" name="TextBox 3" hidden="1"/>
          <p:cNvSpPr txBox="1"/>
          <p:nvPr>
            <p:custDataLst>
              <p:tags r:id="rId8"/>
            </p:custDataLst>
          </p:nvPr>
        </p:nvSpPr>
        <p:spPr>
          <a:xfrm>
            <a:off x="1411" y="0"/>
            <a:ext cx="0" cy="0"/>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none" lIns="0" tIns="0" rIns="0" bIns="0" rtlCol="0">
            <a:noAutofit/>
          </a:bodyPr>
          <a:lstStyle/>
          <a:p>
            <a:pPr>
              <a:spcBef>
                <a:spcPts val="0"/>
              </a:spcBef>
            </a:pPr>
            <a:endParaRPr lang="en-GB" sz="1300" dirty="0"/>
          </a:p>
        </p:txBody>
      </p:sp>
      <p:pic>
        <p:nvPicPr>
          <p:cNvPr id="11" name="Water_Boat1">
            <a:hlinkClick r:id="" action="ppaction://media"/>
          </p:cNvPr>
          <p:cNvPicPr>
            <a:picLocks noChangeAspect="1"/>
          </p:cNvPicPr>
          <p:nvPr>
            <a:videoFile r:link="rId10"/>
            <p:custDataLst>
              <p:tags r:id="rId11"/>
            </p:custDataLst>
            <p:extLst>
              <p:ext uri="{DAA4B4D4-6D71-4841-9C94-3DE7FCFB9230}">
                <p14:media xmlns:p14="http://schemas.microsoft.com/office/powerpoint/2010/main" r:embed="rId9"/>
              </p:ext>
            </p:extLst>
          </p:nvPr>
        </p:nvPicPr>
        <p:blipFill>
          <a:blip r:embed="rId15"/>
          <a:stretch>
            <a:fillRect/>
          </a:stretch>
        </p:blipFill>
        <p:spPr>
          <a:xfrm>
            <a:off x="1527058" y="925623"/>
            <a:ext cx="7381308" cy="4151986"/>
          </a:xfrm>
          <a:prstGeom prst="rect">
            <a:avLst/>
          </a:prstGeom>
          <a:solidFill>
            <a:srgbClr val="FFFFFF"/>
          </a:solidFill>
        </p:spPr>
      </p:pic>
    </p:spTree>
    <p:custDataLst>
      <p:tags r:id="rId1"/>
    </p:custDataLst>
    <p:extLst>
      <p:ext uri="{BB962C8B-B14F-4D97-AF65-F5344CB8AC3E}">
        <p14:creationId xmlns:p14="http://schemas.microsoft.com/office/powerpoint/2010/main" val="1533447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2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54</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20"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21"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2"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1" name="Rectangle 20">
            <a:hlinkClick r:id="rId22"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30" name="Rectangle 29">
            <a:hlinkClick r:id="rId23" action="ppaction://hlinksldjump"/>
          </p:cNvPr>
          <p:cNvSpPr>
            <a:spLocks/>
          </p:cNvSpPr>
          <p:nvPr>
            <p:custDataLst>
              <p:tags r:id="rId12"/>
            </p:custDataLst>
          </p:nvPr>
        </p:nvSpPr>
        <p:spPr>
          <a:xfrm>
            <a:off x="3108340" y="18578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Object tracking modes</a:t>
            </a:r>
          </a:p>
        </p:txBody>
      </p:sp>
      <p:sp>
        <p:nvSpPr>
          <p:cNvPr id="31" name="Rectangle 30">
            <a:hlinkClick r:id="rId24" action="ppaction://hlinksldjump"/>
          </p:cNvPr>
          <p:cNvSpPr>
            <a:spLocks/>
          </p:cNvSpPr>
          <p:nvPr>
            <p:custDataLst>
              <p:tags r:id="rId13"/>
            </p:custDataLst>
          </p:nvPr>
        </p:nvSpPr>
        <p:spPr>
          <a:xfrm>
            <a:off x="3108340"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Calibration</a:t>
            </a:r>
          </a:p>
        </p:txBody>
      </p:sp>
      <p:sp>
        <p:nvSpPr>
          <p:cNvPr id="32" name="Rectangle 31">
            <a:hlinkClick r:id="rId25" action="ppaction://hlinksldjump"/>
          </p:cNvPr>
          <p:cNvSpPr>
            <a:spLocks/>
          </p:cNvSpPr>
          <p:nvPr>
            <p:custDataLst>
              <p:tags r:id="rId14"/>
            </p:custDataLst>
          </p:nvPr>
        </p:nvSpPr>
        <p:spPr>
          <a:xfrm>
            <a:off x="3109159" y="2430127"/>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Task creation</a:t>
            </a:r>
          </a:p>
        </p:txBody>
      </p:sp>
      <p:sp>
        <p:nvSpPr>
          <p:cNvPr id="33" name="Rectangle 32">
            <a:hlinkClick r:id="rId26" action="ppaction://hlinksldjump"/>
          </p:cNvPr>
          <p:cNvSpPr>
            <a:spLocks/>
          </p:cNvSpPr>
          <p:nvPr>
            <p:custDataLst>
              <p:tags r:id="rId15"/>
            </p:custDataLst>
          </p:nvPr>
        </p:nvSpPr>
        <p:spPr>
          <a:xfrm>
            <a:off x="3108340" y="301466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VCA masks</a:t>
            </a:r>
          </a:p>
        </p:txBody>
      </p:sp>
      <p:sp>
        <p:nvSpPr>
          <p:cNvPr id="34" name="Rectangle 33">
            <a:hlinkClick r:id="rId27" action="ppaction://hlinksldjump"/>
          </p:cNvPr>
          <p:cNvSpPr>
            <a:spLocks/>
          </p:cNvSpPr>
          <p:nvPr>
            <p:custDataLst>
              <p:tags r:id="rId16"/>
            </p:custDataLst>
          </p:nvPr>
        </p:nvSpPr>
        <p:spPr>
          <a:xfrm>
            <a:off x="3108340" y="35869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Crowd fields</a:t>
            </a:r>
          </a:p>
        </p:txBody>
      </p:sp>
      <p:sp>
        <p:nvSpPr>
          <p:cNvPr id="35" name="Rectangle 34">
            <a:hlinkClick r:id="rId28" action="ppaction://hlinksldjump"/>
          </p:cNvPr>
          <p:cNvSpPr>
            <a:spLocks/>
          </p:cNvSpPr>
          <p:nvPr>
            <p:custDataLst>
              <p:tags r:id="rId17"/>
            </p:custDataLst>
          </p:nvPr>
        </p:nvSpPr>
        <p:spPr>
          <a:xfrm>
            <a:off x="3108340" y="4159226"/>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Idle / removed</a:t>
            </a:r>
          </a:p>
        </p:txBody>
      </p:sp>
    </p:spTree>
    <p:custDataLst>
      <p:tags r:id="rId1"/>
    </p:custDataLst>
    <p:extLst>
      <p:ext uri="{BB962C8B-B14F-4D97-AF65-F5344CB8AC3E}">
        <p14:creationId xmlns:p14="http://schemas.microsoft.com/office/powerpoint/2010/main" val="1306291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55</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graphicFrame>
        <p:nvGraphicFramePr>
          <p:cNvPr id="26" name="Tabelle 25"/>
          <p:cNvGraphicFramePr>
            <a:graphicFrameLocks noGrp="1"/>
          </p:cNvGraphicFramePr>
          <p:nvPr>
            <p:custDataLst>
              <p:tags r:id="rId6"/>
            </p:custDataLst>
            <p:extLst>
              <p:ext uri="{D42A27DB-BD31-4B8C-83A1-F6EECF244321}">
                <p14:modId xmlns:p14="http://schemas.microsoft.com/office/powerpoint/2010/main" val="198761982"/>
              </p:ext>
            </p:extLst>
          </p:nvPr>
        </p:nvGraphicFramePr>
        <p:xfrm>
          <a:off x="6564653" y="709654"/>
          <a:ext cx="3943558" cy="4679318"/>
        </p:xfrm>
        <a:graphic>
          <a:graphicData uri="http://schemas.openxmlformats.org/drawingml/2006/table">
            <a:tbl>
              <a:tblPr firstRow="1" bandRow="1">
                <a:tableStyleId>{5C22544A-7EE6-4342-B048-85BDC9FD1C3A}</a:tableStyleId>
              </a:tblPr>
              <a:tblGrid>
                <a:gridCol w="1439790"/>
                <a:gridCol w="575916"/>
                <a:gridCol w="1927852"/>
              </a:tblGrid>
              <a:tr h="334237">
                <a:tc>
                  <a:txBody>
                    <a:bodyPr/>
                    <a:lstStyle/>
                    <a:p>
                      <a:r>
                        <a:rPr lang="en-GB" sz="1200" dirty="0" smtClean="0"/>
                        <a:t>Group</a:t>
                      </a:r>
                      <a:endParaRPr lang="en-GB" sz="1200" dirty="0"/>
                    </a:p>
                  </a:txBody>
                  <a:tcPr marL="91416" marR="91416" marT="45708" marB="45708" anchor="ctr"/>
                </a:tc>
                <a:tc>
                  <a:txBody>
                    <a:bodyPr/>
                    <a:lstStyle/>
                    <a:p>
                      <a:r>
                        <a:rPr lang="en-GB" sz="1200" dirty="0" smtClean="0"/>
                        <a:t>Icon</a:t>
                      </a:r>
                      <a:endParaRPr lang="en-GB" sz="1200" dirty="0"/>
                    </a:p>
                  </a:txBody>
                  <a:tcPr marL="91416" marR="91416" marT="45708" marB="45708" anchor="ctr"/>
                </a:tc>
                <a:tc>
                  <a:txBody>
                    <a:bodyPr/>
                    <a:lstStyle/>
                    <a:p>
                      <a:r>
                        <a:rPr lang="en-GB" sz="1200" dirty="0" smtClean="0"/>
                        <a:t>Task name</a:t>
                      </a:r>
                      <a:endParaRPr lang="en-GB" sz="1200" dirty="0"/>
                    </a:p>
                  </a:txBody>
                  <a:tcPr marL="91416" marR="91416" marT="45708" marB="45708" anchor="ctr"/>
                </a:tc>
              </a:tr>
              <a:tr h="334237">
                <a:tc>
                  <a:txBody>
                    <a:bodyPr/>
                    <a:lstStyle/>
                    <a:p>
                      <a:r>
                        <a:rPr lang="en-GB" sz="1200" dirty="0" smtClean="0"/>
                        <a:t>Fields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Object in field</a:t>
                      </a:r>
                      <a:endParaRPr lang="en-GB" sz="1200" b="0" dirty="0"/>
                    </a:p>
                  </a:txBody>
                  <a:tcPr marL="91416" marR="91416" marT="45708" marB="45708" anchor="ctr"/>
                </a:tc>
              </a:tr>
              <a:tr h="334237">
                <a:tc>
                  <a:txBody>
                    <a:bodyPr/>
                    <a:lstStyle/>
                    <a:p>
                      <a:r>
                        <a:rPr lang="en-GB" sz="1200" dirty="0" smtClean="0"/>
                        <a:t>Lines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Crossing line</a:t>
                      </a:r>
                      <a:endParaRPr lang="en-GB" sz="1200" b="0" dirty="0"/>
                    </a:p>
                  </a:txBody>
                  <a:tcPr marL="91416" marR="91416" marT="45708" marB="45708" anchor="ctr"/>
                </a:tc>
              </a:tr>
              <a:tr h="334237">
                <a:tc>
                  <a:txBody>
                    <a:bodyPr/>
                    <a:lstStyle/>
                    <a:p>
                      <a:r>
                        <a:rPr lang="en-GB" sz="1200" dirty="0" smtClean="0"/>
                        <a:t>Fields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Loitering</a:t>
                      </a:r>
                      <a:endParaRPr lang="en-GB" sz="1200" b="0" dirty="0" smtClean="0"/>
                    </a:p>
                  </a:txBody>
                  <a:tcPr marL="91416" marR="91416" marT="45708" marB="45708" anchor="ctr"/>
                </a:tc>
              </a:tr>
              <a:tr h="334237">
                <a:tc>
                  <a:txBody>
                    <a:bodyPr/>
                    <a:lstStyle/>
                    <a:p>
                      <a:r>
                        <a:rPr lang="en-GB" sz="1200" dirty="0" smtClean="0"/>
                        <a:t>Object conditions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Condition change</a:t>
                      </a:r>
                      <a:endParaRPr lang="en-GB" sz="1200" b="0" dirty="0"/>
                    </a:p>
                  </a:txBody>
                  <a:tcPr marL="91416" marR="91416" marT="45708" marB="45708" anchor="ctr"/>
                </a:tc>
              </a:tr>
              <a:tr h="334237">
                <a:tc>
                  <a:txBody>
                    <a:bodyPr/>
                    <a:lstStyle/>
                    <a:p>
                      <a:r>
                        <a:rPr lang="en-GB" sz="1200" dirty="0" smtClean="0"/>
                        <a:t>Routes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Following route</a:t>
                      </a:r>
                      <a:endParaRPr lang="en-GB" sz="1200" b="0" dirty="0"/>
                    </a:p>
                  </a:txBody>
                  <a:tcPr marL="91416" marR="91416" marT="45708" marB="45708" anchor="ctr"/>
                </a:tc>
              </a:tr>
              <a:tr h="334237">
                <a:tc>
                  <a:txBody>
                    <a:bodyPr/>
                    <a:lstStyle/>
                    <a:p>
                      <a:r>
                        <a:rPr lang="en-GB" sz="1200" dirty="0" smtClean="0"/>
                        <a:t>Fields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Tampering</a:t>
                      </a:r>
                      <a:endParaRPr lang="en-GB" sz="1200" b="0" dirty="0"/>
                    </a:p>
                  </a:txBody>
                  <a:tcPr marL="91416" marR="91416" marT="45708" marB="45708" anchor="ctr"/>
                </a:tc>
              </a:tr>
              <a:tr h="334237">
                <a:tc>
                  <a:txBody>
                    <a:bodyPr/>
                    <a:lstStyle/>
                    <a:p>
                      <a:r>
                        <a:rPr lang="en-GB" sz="1200" dirty="0" smtClean="0"/>
                        <a:t>Fields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Removed object</a:t>
                      </a:r>
                      <a:endParaRPr lang="en-GB" sz="1200" b="0" dirty="0"/>
                    </a:p>
                  </a:txBody>
                  <a:tcPr marL="91416" marR="91416" marT="45708" marB="45708" anchor="ctr"/>
                </a:tc>
              </a:tr>
              <a:tr h="334237">
                <a:tc>
                  <a:txBody>
                    <a:bodyPr/>
                    <a:lstStyle/>
                    <a:p>
                      <a:r>
                        <a:rPr lang="en-GB" sz="1200" dirty="0" smtClean="0"/>
                        <a:t>Fields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Idle object</a:t>
                      </a:r>
                      <a:endParaRPr lang="en-GB" sz="1200" b="0" dirty="0"/>
                    </a:p>
                  </a:txBody>
                  <a:tcPr marL="91416" marR="91416" marT="45708" marB="45708" anchor="ctr"/>
                </a:tc>
              </a:tr>
              <a:tr h="334237">
                <a:tc>
                  <a:txBody>
                    <a:bodyPr/>
                    <a:lstStyle/>
                    <a:p>
                      <a:r>
                        <a:rPr lang="en-GB" sz="1200" dirty="0" smtClean="0"/>
                        <a:t>Fields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Entering a field</a:t>
                      </a:r>
                      <a:endParaRPr lang="en-GB" sz="1200" b="0" dirty="0"/>
                    </a:p>
                  </a:txBody>
                  <a:tcPr marL="91416" marR="91416" marT="45708" marB="45708" anchor="ctr"/>
                </a:tc>
              </a:tr>
              <a:tr h="334237">
                <a:tc>
                  <a:txBody>
                    <a:bodyPr/>
                    <a:lstStyle/>
                    <a:p>
                      <a:r>
                        <a:rPr lang="en-GB" sz="1200" dirty="0" smtClean="0"/>
                        <a:t>Fields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Leaving a field</a:t>
                      </a:r>
                      <a:endParaRPr lang="en-GB" sz="1200" b="0" dirty="0"/>
                    </a:p>
                  </a:txBody>
                  <a:tcPr marL="91416" marR="91416" marT="45708" marB="45708" anchor="ctr"/>
                </a:tc>
              </a:tr>
              <a:tr h="3342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Object conditions</a:t>
                      </a:r>
                      <a:endParaRPr lang="en-GB" sz="1200" b="0" dirty="0" smtClean="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Similarity search</a:t>
                      </a:r>
                      <a:endParaRPr lang="en-GB" sz="1200" b="0" dirty="0"/>
                    </a:p>
                  </a:txBody>
                  <a:tcPr marL="91416" marR="91416" marT="45708" marB="45708" anchor="ctr"/>
                </a:tc>
              </a:tr>
              <a:tr h="3342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Fields</a:t>
                      </a:r>
                      <a:endParaRPr lang="en-GB" sz="1200" b="0" dirty="0" smtClean="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Crowd detection</a:t>
                      </a:r>
                      <a:endParaRPr lang="en-GB" sz="1200" b="0" dirty="0"/>
                    </a:p>
                  </a:txBody>
                  <a:tcPr marL="91416" marR="91416" marT="45708" marB="45708" anchor="ctr"/>
                </a:tc>
              </a:tr>
              <a:tr h="334237">
                <a:tc>
                  <a:txBody>
                    <a:bodyPr/>
                    <a:lstStyle/>
                    <a:p>
                      <a:r>
                        <a:rPr lang="en-GB" sz="1200" dirty="0" smtClean="0"/>
                        <a:t>Fields / Lines</a:t>
                      </a:r>
                      <a:endParaRPr lang="en-GB" sz="1200" b="0" dirty="0"/>
                    </a:p>
                  </a:txBody>
                  <a:tcPr marL="91416" marR="91416" marT="45708" marB="45708" anchor="ctr"/>
                </a:tc>
                <a:tc>
                  <a:txBody>
                    <a:bodyPr/>
                    <a:lstStyle/>
                    <a:p>
                      <a:endParaRPr lang="en-GB" sz="1200" b="0" dirty="0" smtClean="0"/>
                    </a:p>
                  </a:txBody>
                  <a:tcPr marL="91416" marR="91416" marT="45708" marB="45708" anchor="ctr"/>
                </a:tc>
                <a:tc>
                  <a:txBody>
                    <a:bodyPr/>
                    <a:lstStyle/>
                    <a:p>
                      <a:r>
                        <a:rPr lang="en-GB" sz="1200" dirty="0" smtClean="0"/>
                        <a:t>Counter</a:t>
                      </a:r>
                      <a:endParaRPr lang="en-GB" sz="1200" b="0" dirty="0"/>
                    </a:p>
                  </a:txBody>
                  <a:tcPr marL="91416" marR="91416" marT="45708" marB="45708" anchor="ctr"/>
                </a:tc>
              </a:tr>
            </a:tbl>
          </a:graphicData>
        </a:graphic>
      </p:graphicFrame>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Creazione delle attività</a:t>
            </a:r>
            <a:endParaRPr lang="en-GB" sz="2800" dirty="0">
              <a:solidFill>
                <a:srgbClr val="08427E"/>
              </a:solidFill>
            </a:endParaRPr>
          </a:p>
        </p:txBody>
      </p:sp>
      <p:sp>
        <p:nvSpPr>
          <p:cNvPr id="3" name="Text Placeholder 2"/>
          <p:cNvSpPr>
            <a:spLocks noGrp="1"/>
          </p:cNvSpPr>
          <p:nvPr>
            <p:ph idx="1"/>
            <p:custDataLst>
              <p:tags r:id="rId8"/>
            </p:custDataLst>
          </p:nvPr>
        </p:nvSpPr>
        <p:spPr>
          <a:xfrm>
            <a:off x="259080" y="1295400"/>
            <a:ext cx="6303264"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marL="171450" lvl="1" indent="-171450">
              <a:buFont typeface="Wingdings" panose="05000000000000000000" pitchFamily="2" charset="2"/>
              <a:buChar char="Ø"/>
            </a:pPr>
            <a:r>
              <a:rPr lang="en-GB" sz="1200" dirty="0" smtClean="0">
                <a:solidFill>
                  <a:srgbClr val="000000"/>
                </a:solidFill>
              </a:rPr>
              <a:t>Prevede fino ad otto attività tramite GUI</a:t>
            </a:r>
            <a:endParaRPr lang="en-GB" sz="1200" dirty="0">
              <a:solidFill>
                <a:srgbClr val="000000"/>
              </a:solidFill>
            </a:endParaRPr>
          </a:p>
          <a:p>
            <a:pPr>
              <a:buFont typeface="Wingdings" panose="05000000000000000000" pitchFamily="2" charset="2"/>
              <a:buChar char="Ø"/>
            </a:pPr>
            <a:r>
              <a:rPr lang="en-GB" sz="1200" dirty="0" smtClean="0">
                <a:solidFill>
                  <a:srgbClr val="000000"/>
                </a:solidFill>
              </a:rPr>
              <a:t>Gruppi di attività di allarme</a:t>
            </a:r>
            <a:endParaRPr lang="en-GB" sz="1200" dirty="0">
              <a:solidFill>
                <a:srgbClr val="000000"/>
              </a:solidFill>
            </a:endParaRPr>
          </a:p>
          <a:p>
            <a:pPr marL="351790" lvl="2" indent="-171450">
              <a:buFont typeface="Arial" panose="020B0604020202020204" pitchFamily="34" charset="0"/>
              <a:buChar char="•"/>
            </a:pPr>
            <a:r>
              <a:rPr lang="en-GB" sz="1200" dirty="0" smtClean="0">
                <a:solidFill>
                  <a:srgbClr val="000000"/>
                </a:solidFill>
              </a:rPr>
              <a:t>Campi</a:t>
            </a:r>
            <a:endParaRPr lang="en-GB" sz="1200" dirty="0">
              <a:solidFill>
                <a:srgbClr val="000000"/>
              </a:solidFill>
            </a:endParaRPr>
          </a:p>
          <a:p>
            <a:pPr marL="1504356" lvl="5" indent="-171450" algn="just">
              <a:buFont typeface="Arial" panose="020B0604020202020204" pitchFamily="34" charset="0"/>
              <a:buChar char="•"/>
            </a:pPr>
            <a:r>
              <a:rPr lang="en-GB" sz="1200" dirty="0" smtClean="0">
                <a:solidFill>
                  <a:srgbClr val="000000"/>
                </a:solidFill>
              </a:rPr>
              <a:t>Si basa sul rilevamento degli oggetti su schermo intero o con un campo predefinito o più campi. </a:t>
            </a:r>
          </a:p>
          <a:p>
            <a:pPr marL="387350" lvl="4" indent="-171450" algn="just">
              <a:buFont typeface="Arial" panose="020B0604020202020204" pitchFamily="34" charset="0"/>
              <a:buChar char="•"/>
            </a:pPr>
            <a:r>
              <a:rPr lang="en-GB" sz="1200" dirty="0" smtClean="0">
                <a:solidFill>
                  <a:srgbClr val="000000"/>
                </a:solidFill>
              </a:rPr>
              <a:t>Linee</a:t>
            </a:r>
            <a:endParaRPr lang="en-GB" sz="1200" dirty="0">
              <a:solidFill>
                <a:srgbClr val="000000"/>
              </a:solidFill>
            </a:endParaRPr>
          </a:p>
          <a:p>
            <a:pPr marL="1504356" lvl="5" indent="-171450">
              <a:buFont typeface="Arial" panose="020B0604020202020204" pitchFamily="34" charset="0"/>
              <a:buChar char="•"/>
            </a:pPr>
            <a:r>
              <a:rPr lang="en-GB" sz="1200" dirty="0" smtClean="0">
                <a:solidFill>
                  <a:srgbClr val="000000"/>
                </a:solidFill>
              </a:rPr>
              <a:t>Si basa sul rilevamento degli oggetti con linee predefinite</a:t>
            </a:r>
            <a:endParaRPr lang="en-GB" sz="1200" dirty="0">
              <a:solidFill>
                <a:srgbClr val="000000"/>
              </a:solidFill>
            </a:endParaRPr>
          </a:p>
          <a:p>
            <a:pPr marL="351790" lvl="2" indent="-171450">
              <a:buFont typeface="Arial" panose="020B0604020202020204" pitchFamily="34" charset="0"/>
              <a:buChar char="•"/>
            </a:pPr>
            <a:r>
              <a:rPr lang="en-GB" sz="1200" dirty="0" smtClean="0">
                <a:solidFill>
                  <a:srgbClr val="000000"/>
                </a:solidFill>
              </a:rPr>
              <a:t>Percorsi</a:t>
            </a:r>
            <a:endParaRPr lang="en-GB" sz="1200" dirty="0">
              <a:solidFill>
                <a:srgbClr val="000000"/>
              </a:solidFill>
            </a:endParaRPr>
          </a:p>
          <a:p>
            <a:pPr marL="1504356" lvl="5" indent="-171450">
              <a:buFont typeface="Arial" panose="020B0604020202020204" pitchFamily="34" charset="0"/>
              <a:buChar char="•"/>
            </a:pPr>
            <a:r>
              <a:rPr lang="en-GB" sz="1200" dirty="0" smtClean="0">
                <a:solidFill>
                  <a:srgbClr val="000000"/>
                </a:solidFill>
              </a:rPr>
              <a:t>Si basa sul rilevamento degli oggetti con un percorso predefinito </a:t>
            </a:r>
            <a:endParaRPr lang="en-GB" sz="1200" dirty="0">
              <a:solidFill>
                <a:srgbClr val="000000"/>
              </a:solidFill>
            </a:endParaRPr>
          </a:p>
          <a:p>
            <a:pPr marL="387350" lvl="4" indent="-171450">
              <a:buFont typeface="Arial" panose="020B0604020202020204" pitchFamily="34" charset="0"/>
              <a:buChar char="•"/>
            </a:pPr>
            <a:r>
              <a:rPr lang="en-GB" sz="1200" dirty="0" smtClean="0">
                <a:solidFill>
                  <a:srgbClr val="000000"/>
                </a:solidFill>
              </a:rPr>
              <a:t>Proprietà degli oggetti</a:t>
            </a:r>
            <a:endParaRPr lang="en-GB" sz="1200" dirty="0">
              <a:solidFill>
                <a:srgbClr val="000000"/>
              </a:solidFill>
            </a:endParaRPr>
          </a:p>
          <a:p>
            <a:pPr marL="1504356" lvl="5" indent="-171450">
              <a:buFont typeface="Arial" panose="020B0604020202020204" pitchFamily="34" charset="0"/>
              <a:buChar char="•"/>
            </a:pPr>
            <a:r>
              <a:rPr lang="en-GB" sz="1200" dirty="0" smtClean="0">
                <a:solidFill>
                  <a:srgbClr val="000000"/>
                </a:solidFill>
              </a:rPr>
              <a:t>Si basa sul rilevamento degli oggetti con proprietà predefinite</a:t>
            </a:r>
            <a:endParaRPr lang="en-GB" sz="1200" dirty="0">
              <a:solidFill>
                <a:srgbClr val="000000"/>
              </a:solidFill>
            </a:endParaRPr>
          </a:p>
        </p:txBody>
      </p:sp>
      <p:pic>
        <p:nvPicPr>
          <p:cNvPr id="2051" name="Picture 3" descr="F:\iva\icon1.png"/>
          <p:cNvPicPr>
            <a:picLocks noChangeAspect="1" noChangeArrowheads="1"/>
          </p:cNvPicPr>
          <p:nvPr>
            <p:custDataLst>
              <p:tags r:id="rId9"/>
            </p:custDataLst>
          </p:nvPr>
        </p:nvPicPr>
        <p:blipFill>
          <a:blip r:embed="rId26" cstate="print"/>
          <a:srcRect/>
          <a:stretch>
            <a:fillRect/>
          </a:stretch>
        </p:blipFill>
        <p:spPr bwMode="auto">
          <a:xfrm>
            <a:off x="8198849" y="1069596"/>
            <a:ext cx="230367" cy="287958"/>
          </a:xfrm>
          <a:prstGeom prst="rect">
            <a:avLst/>
          </a:prstGeom>
          <a:solidFill>
            <a:srgbClr val="FFFFFF"/>
          </a:solidFill>
        </p:spPr>
      </p:pic>
      <p:pic>
        <p:nvPicPr>
          <p:cNvPr id="2052" name="Picture 4" descr="F:\iva\icon2.png"/>
          <p:cNvPicPr>
            <a:picLocks noChangeAspect="1" noChangeArrowheads="1"/>
          </p:cNvPicPr>
          <p:nvPr>
            <p:custDataLst>
              <p:tags r:id="rId10"/>
            </p:custDataLst>
          </p:nvPr>
        </p:nvPicPr>
        <p:blipFill>
          <a:blip r:embed="rId27" cstate="print"/>
          <a:srcRect/>
          <a:stretch>
            <a:fillRect/>
          </a:stretch>
        </p:blipFill>
        <p:spPr bwMode="auto">
          <a:xfrm>
            <a:off x="8198849" y="1429583"/>
            <a:ext cx="237532" cy="287918"/>
          </a:xfrm>
          <a:prstGeom prst="rect">
            <a:avLst/>
          </a:prstGeom>
          <a:solidFill>
            <a:srgbClr val="FFFFFF"/>
          </a:solidFill>
        </p:spPr>
      </p:pic>
      <p:pic>
        <p:nvPicPr>
          <p:cNvPr id="2053" name="Picture 5" descr="F:\iva\icon3.png"/>
          <p:cNvPicPr>
            <a:picLocks noChangeAspect="1" noChangeArrowheads="1"/>
          </p:cNvPicPr>
          <p:nvPr>
            <p:custDataLst>
              <p:tags r:id="rId11"/>
            </p:custDataLst>
          </p:nvPr>
        </p:nvPicPr>
        <p:blipFill>
          <a:blip r:embed="rId28" cstate="print"/>
          <a:srcRect/>
          <a:stretch>
            <a:fillRect/>
          </a:stretch>
        </p:blipFill>
        <p:spPr bwMode="auto">
          <a:xfrm>
            <a:off x="8198849" y="1717501"/>
            <a:ext cx="237532" cy="287918"/>
          </a:xfrm>
          <a:prstGeom prst="rect">
            <a:avLst/>
          </a:prstGeom>
          <a:solidFill>
            <a:srgbClr val="FFFFFF"/>
          </a:solidFill>
        </p:spPr>
      </p:pic>
      <p:pic>
        <p:nvPicPr>
          <p:cNvPr id="2054" name="Picture 6" descr="F:\iva\icon4.png"/>
          <p:cNvPicPr>
            <a:picLocks noChangeAspect="1" noChangeArrowheads="1"/>
          </p:cNvPicPr>
          <p:nvPr>
            <p:custDataLst>
              <p:tags r:id="rId12"/>
            </p:custDataLst>
          </p:nvPr>
        </p:nvPicPr>
        <p:blipFill>
          <a:blip r:embed="rId29" cstate="print"/>
          <a:srcRect/>
          <a:stretch>
            <a:fillRect/>
          </a:stretch>
        </p:blipFill>
        <p:spPr bwMode="auto">
          <a:xfrm>
            <a:off x="8198849" y="2079106"/>
            <a:ext cx="229041" cy="286301"/>
          </a:xfrm>
          <a:prstGeom prst="rect">
            <a:avLst/>
          </a:prstGeom>
          <a:solidFill>
            <a:srgbClr val="FFFFFF"/>
          </a:solidFill>
        </p:spPr>
      </p:pic>
      <p:pic>
        <p:nvPicPr>
          <p:cNvPr id="2055" name="Picture 7_" descr="F:\iva\icon5.png"/>
          <p:cNvPicPr>
            <a:picLocks noChangeAspect="1" noChangeArrowheads="1"/>
          </p:cNvPicPr>
          <p:nvPr>
            <p:custDataLst>
              <p:tags r:id="rId13"/>
            </p:custDataLst>
          </p:nvPr>
        </p:nvPicPr>
        <p:blipFill>
          <a:blip r:embed="rId30" cstate="print"/>
          <a:srcRect/>
          <a:stretch>
            <a:fillRect/>
          </a:stretch>
        </p:blipFill>
        <p:spPr bwMode="auto">
          <a:xfrm>
            <a:off x="8185776" y="2437395"/>
            <a:ext cx="229041" cy="277626"/>
          </a:xfrm>
          <a:prstGeom prst="rect">
            <a:avLst/>
          </a:prstGeom>
          <a:solidFill>
            <a:srgbClr val="FFFFFF"/>
          </a:solidFill>
        </p:spPr>
      </p:pic>
      <p:pic>
        <p:nvPicPr>
          <p:cNvPr id="2056" name="Picture 8" descr="F:\iva\icon6.png"/>
          <p:cNvPicPr>
            <a:picLocks noChangeAspect="1" noChangeArrowheads="1"/>
          </p:cNvPicPr>
          <p:nvPr>
            <p:custDataLst>
              <p:tags r:id="rId14"/>
            </p:custDataLst>
          </p:nvPr>
        </p:nvPicPr>
        <p:blipFill>
          <a:blip r:embed="rId31" cstate="print"/>
          <a:srcRect/>
          <a:stretch>
            <a:fillRect/>
          </a:stretch>
        </p:blipFill>
        <p:spPr bwMode="auto">
          <a:xfrm>
            <a:off x="8185776" y="2797343"/>
            <a:ext cx="229041" cy="277626"/>
          </a:xfrm>
          <a:prstGeom prst="rect">
            <a:avLst/>
          </a:prstGeom>
          <a:solidFill>
            <a:srgbClr val="FFFFFF"/>
          </a:solidFill>
        </p:spPr>
      </p:pic>
      <p:pic>
        <p:nvPicPr>
          <p:cNvPr id="2057" name="Picture 9" descr="F:\iva\icon7.png"/>
          <p:cNvPicPr>
            <a:picLocks noChangeAspect="1" noChangeArrowheads="1"/>
          </p:cNvPicPr>
          <p:nvPr>
            <p:custDataLst>
              <p:tags r:id="rId15"/>
            </p:custDataLst>
          </p:nvPr>
        </p:nvPicPr>
        <p:blipFill>
          <a:blip r:embed="rId32" cstate="print"/>
          <a:srcRect/>
          <a:stretch>
            <a:fillRect/>
          </a:stretch>
        </p:blipFill>
        <p:spPr bwMode="auto">
          <a:xfrm>
            <a:off x="8198849" y="3095634"/>
            <a:ext cx="229041" cy="277626"/>
          </a:xfrm>
          <a:prstGeom prst="rect">
            <a:avLst/>
          </a:prstGeom>
          <a:solidFill>
            <a:srgbClr val="FFFFFF"/>
          </a:solidFill>
        </p:spPr>
      </p:pic>
      <p:pic>
        <p:nvPicPr>
          <p:cNvPr id="2058" name="Picture 10" descr="F:\iva\icon8.png"/>
          <p:cNvPicPr>
            <a:picLocks noChangeAspect="1" noChangeArrowheads="1"/>
          </p:cNvPicPr>
          <p:nvPr>
            <p:custDataLst>
              <p:tags r:id="rId16"/>
            </p:custDataLst>
          </p:nvPr>
        </p:nvPicPr>
        <p:blipFill>
          <a:blip r:embed="rId33" cstate="print"/>
          <a:srcRect/>
          <a:stretch>
            <a:fillRect/>
          </a:stretch>
        </p:blipFill>
        <p:spPr bwMode="auto">
          <a:xfrm>
            <a:off x="8185776" y="3455581"/>
            <a:ext cx="229041" cy="277626"/>
          </a:xfrm>
          <a:prstGeom prst="rect">
            <a:avLst/>
          </a:prstGeom>
          <a:solidFill>
            <a:srgbClr val="FFFFFF"/>
          </a:solidFill>
        </p:spPr>
      </p:pic>
      <p:pic>
        <p:nvPicPr>
          <p:cNvPr id="2059" name="Picture 11" descr="F:\iva\icon9.png"/>
          <p:cNvPicPr>
            <a:picLocks noChangeAspect="1" noChangeArrowheads="1"/>
          </p:cNvPicPr>
          <p:nvPr>
            <p:custDataLst>
              <p:tags r:id="rId17"/>
            </p:custDataLst>
          </p:nvPr>
        </p:nvPicPr>
        <p:blipFill>
          <a:blip r:embed="rId34" cstate="print"/>
          <a:srcRect/>
          <a:stretch>
            <a:fillRect/>
          </a:stretch>
        </p:blipFill>
        <p:spPr bwMode="auto">
          <a:xfrm>
            <a:off x="8185776" y="3743539"/>
            <a:ext cx="229041" cy="277626"/>
          </a:xfrm>
          <a:prstGeom prst="rect">
            <a:avLst/>
          </a:prstGeom>
          <a:solidFill>
            <a:srgbClr val="FFFFFF"/>
          </a:solidFill>
        </p:spPr>
      </p:pic>
      <p:pic>
        <p:nvPicPr>
          <p:cNvPr id="2060" name="Picture 12" descr="F:\iva\icon10.png"/>
          <p:cNvPicPr>
            <a:picLocks noChangeAspect="1" noChangeArrowheads="1"/>
          </p:cNvPicPr>
          <p:nvPr>
            <p:custDataLst>
              <p:tags r:id="rId18"/>
            </p:custDataLst>
          </p:nvPr>
        </p:nvPicPr>
        <p:blipFill>
          <a:blip r:embed="rId35" cstate="print"/>
          <a:srcRect/>
          <a:stretch>
            <a:fillRect/>
          </a:stretch>
        </p:blipFill>
        <p:spPr bwMode="auto">
          <a:xfrm>
            <a:off x="8185776" y="4103486"/>
            <a:ext cx="229041" cy="277626"/>
          </a:xfrm>
          <a:prstGeom prst="rect">
            <a:avLst/>
          </a:prstGeom>
          <a:solidFill>
            <a:srgbClr val="FFFFFF"/>
          </a:solidFill>
        </p:spPr>
      </p:pic>
      <p:pic>
        <p:nvPicPr>
          <p:cNvPr id="2061" name="Picture 13" descr="F:\iva\icon11.png"/>
          <p:cNvPicPr>
            <a:picLocks noChangeAspect="1" noChangeArrowheads="1"/>
          </p:cNvPicPr>
          <p:nvPr>
            <p:custDataLst>
              <p:tags r:id="rId19"/>
            </p:custDataLst>
          </p:nvPr>
        </p:nvPicPr>
        <p:blipFill>
          <a:blip r:embed="rId36" cstate="print"/>
          <a:srcRect/>
          <a:stretch>
            <a:fillRect/>
          </a:stretch>
        </p:blipFill>
        <p:spPr bwMode="auto">
          <a:xfrm>
            <a:off x="8185776" y="4432147"/>
            <a:ext cx="229041" cy="277626"/>
          </a:xfrm>
          <a:prstGeom prst="rect">
            <a:avLst/>
          </a:prstGeom>
          <a:solidFill>
            <a:srgbClr val="FFFFFF"/>
          </a:solidFill>
        </p:spPr>
      </p:pic>
      <p:pic>
        <p:nvPicPr>
          <p:cNvPr id="2062" name="Picture 14" descr="F:\iva\icon12.png"/>
          <p:cNvPicPr>
            <a:picLocks noChangeAspect="1" noChangeArrowheads="1"/>
          </p:cNvPicPr>
          <p:nvPr>
            <p:custDataLst>
              <p:tags r:id="rId20"/>
            </p:custDataLst>
          </p:nvPr>
        </p:nvPicPr>
        <p:blipFill>
          <a:blip r:embed="rId37" cstate="print"/>
          <a:srcRect/>
          <a:stretch>
            <a:fillRect/>
          </a:stretch>
        </p:blipFill>
        <p:spPr bwMode="auto">
          <a:xfrm>
            <a:off x="8185776" y="4751393"/>
            <a:ext cx="229041" cy="277626"/>
          </a:xfrm>
          <a:prstGeom prst="rect">
            <a:avLst/>
          </a:prstGeom>
          <a:solidFill>
            <a:srgbClr val="FFFFFF"/>
          </a:solidFill>
        </p:spPr>
      </p:pic>
      <p:pic>
        <p:nvPicPr>
          <p:cNvPr id="2063" name="Picture 15" descr="F:\iva\icon13.png"/>
          <p:cNvPicPr>
            <a:picLocks noChangeAspect="1" noChangeArrowheads="1"/>
          </p:cNvPicPr>
          <p:nvPr>
            <p:custDataLst>
              <p:tags r:id="rId21"/>
            </p:custDataLst>
          </p:nvPr>
        </p:nvPicPr>
        <p:blipFill>
          <a:blip r:embed="rId38" cstate="print"/>
          <a:srcRect/>
          <a:stretch>
            <a:fillRect/>
          </a:stretch>
        </p:blipFill>
        <p:spPr bwMode="auto">
          <a:xfrm>
            <a:off x="8185776" y="5152042"/>
            <a:ext cx="229041" cy="277626"/>
          </a:xfrm>
          <a:prstGeom prst="rect">
            <a:avLst/>
          </a:prstGeom>
          <a:solidFill>
            <a:srgbClr val="FFFFFF"/>
          </a:solidFill>
        </p:spPr>
      </p:pic>
      <p:pic>
        <p:nvPicPr>
          <p:cNvPr id="27" name="Picture 2_" descr="http://upload.wikimedia.org/wikipedia/commons/4/48/Microsoft_Word_logo.png"/>
          <p:cNvPicPr>
            <a:picLocks noChangeAspect="1" noChangeArrowheads="1"/>
          </p:cNvPicPr>
          <p:nvPr>
            <p:custDataLst>
              <p:tags r:id="rId22"/>
            </p:custDataLst>
          </p:nvPr>
        </p:nvPicPr>
        <p:blipFill>
          <a:blip r:embed="rId39" cstate="print"/>
          <a:srcRect/>
          <a:stretch>
            <a:fillRect/>
          </a:stretch>
        </p:blipFill>
        <p:spPr bwMode="auto">
          <a:xfrm>
            <a:off x="59573" y="4168518"/>
            <a:ext cx="1465818" cy="1465818"/>
          </a:xfrm>
          <a:prstGeom prst="rect">
            <a:avLst/>
          </a:prstGeom>
          <a:solidFill>
            <a:srgbClr val="FFFFFF"/>
          </a:solidFill>
        </p:spPr>
      </p:pic>
      <p:sp>
        <p:nvSpPr>
          <p:cNvPr id="28" name="TextBox 27"/>
          <p:cNvSpPr txBox="1">
            <a:spLocks/>
          </p:cNvSpPr>
          <p:nvPr>
            <p:custDataLst>
              <p:tags r:id="rId23"/>
            </p:custDataLst>
          </p:nvPr>
        </p:nvSpPr>
        <p:spPr>
          <a:xfrm>
            <a:off x="1517543" y="5152042"/>
            <a:ext cx="3175181" cy="320244"/>
          </a:xfrm>
          <a:prstGeom prst="rect">
            <a:avLst/>
          </a:prstGeom>
          <a:solidFill>
            <a:srgbClr val="FFFFFF"/>
          </a:solidFill>
        </p:spPr>
        <p:txBody>
          <a:bodyPr wrap="square" rtlCol="0" anchor="b">
            <a:noAutofit/>
          </a:bodyPr>
          <a:lstStyle/>
          <a:p>
            <a:r>
              <a:rPr lang="en-US" sz="1200" dirty="0" smtClean="0">
                <a:solidFill>
                  <a:srgbClr val="000000"/>
                </a:solidFill>
              </a:rPr>
              <a:t>Documentazione– Creazione delle attività</a:t>
            </a:r>
            <a:endParaRPr lang="en-US" sz="1200" dirty="0">
              <a:solidFill>
                <a:srgbClr val="000000"/>
              </a:solidFill>
            </a:endParaRPr>
          </a:p>
        </p:txBody>
      </p:sp>
    </p:spTree>
    <p:custDataLst>
      <p:tags r:id="rId1"/>
    </p:custDataLst>
    <p:extLst>
      <p:ext uri="{BB962C8B-B14F-4D97-AF65-F5344CB8AC3E}">
        <p14:creationId xmlns:p14="http://schemas.microsoft.com/office/powerpoint/2010/main" val="2679898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7" name="Rettangolo 16"/>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6" name="Rettangolo 15"/>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56</a:t>
            </a:r>
            <a:endParaRPr lang="en-GB" sz="1200" dirty="0">
              <a:solidFill>
                <a:srgbClr val="999FA6"/>
              </a:solidFill>
            </a:endParaRPr>
          </a:p>
        </p:txBody>
      </p:sp>
      <p:sp>
        <p:nvSpPr>
          <p:cNvPr id="15" name="Rettangolo 14"/>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Creazione delle attività</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66700" y="1240790"/>
            <a:ext cx="3425532"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buFont typeface="Wingdings 3" panose="05040102010807070707" pitchFamily="18" charset="2"/>
              <a:buChar char=""/>
            </a:pPr>
            <a:r>
              <a:rPr lang="en-GB" sz="1400" dirty="0" smtClean="0">
                <a:solidFill>
                  <a:srgbClr val="000000"/>
                </a:solidFill>
              </a:rPr>
              <a:t>Se si seleziona l’attività “oggetto nel campo”, si può creare o selezionare un campo, spostarlo e modificarlo</a:t>
            </a:r>
            <a:r>
              <a:rPr lang="en-GB" sz="1400" dirty="0">
                <a:solidFill>
                  <a:srgbClr val="000000"/>
                </a:solidFill>
              </a:rPr>
              <a:t>.</a:t>
            </a:r>
          </a:p>
          <a:p>
            <a:pPr marL="466090" lvl="2" indent="-285750" algn="just">
              <a:buFont typeface="Arial" panose="020B0604020202020204" pitchFamily="34" charset="0"/>
              <a:buChar char="•"/>
            </a:pPr>
            <a:r>
              <a:rPr lang="en-GB" dirty="0" smtClean="0">
                <a:solidFill>
                  <a:srgbClr val="000000"/>
                </a:solidFill>
              </a:rPr>
              <a:t>Le modifiche riguardano la forma e le dimensioni.</a:t>
            </a:r>
            <a:endParaRPr lang="en-GB" dirty="0">
              <a:solidFill>
                <a:srgbClr val="000000"/>
              </a:solidFill>
            </a:endParaRPr>
          </a:p>
          <a:p>
            <a:pPr>
              <a:buFont typeface="Wingdings 3" panose="05040102010807070707" pitchFamily="18" charset="2"/>
              <a:buChar char=""/>
            </a:pPr>
            <a:endParaRPr lang="en-GB" sz="1400" dirty="0">
              <a:solidFill>
                <a:srgbClr val="000000"/>
              </a:solidFill>
            </a:endParaRPr>
          </a:p>
          <a:p>
            <a:pPr>
              <a:buFont typeface="Wingdings 3" panose="05040102010807070707" pitchFamily="18" charset="2"/>
              <a:buChar char=""/>
            </a:pPr>
            <a:r>
              <a:rPr lang="en-GB" sz="1400" dirty="0">
                <a:solidFill>
                  <a:srgbClr val="000000"/>
                </a:solidFill>
              </a:rPr>
              <a:t>Debounce time</a:t>
            </a:r>
          </a:p>
          <a:p>
            <a:pPr marL="466090" lvl="2" indent="-285750" algn="just">
              <a:buFont typeface="Arial" panose="020B0604020202020204" pitchFamily="34" charset="0"/>
              <a:buChar char="•"/>
            </a:pPr>
            <a:r>
              <a:rPr lang="en-GB" dirty="0" smtClean="0">
                <a:solidFill>
                  <a:srgbClr val="000000"/>
                </a:solidFill>
              </a:rPr>
              <a:t>Il valore del tempo di antirimbalzo permette di generare un allarme una volta che l’oggetto è entrato o è stato nel campo per almeno il tempo specificato.</a:t>
            </a:r>
            <a:endParaRPr lang="en-GB" dirty="0">
              <a:solidFill>
                <a:srgbClr val="000000"/>
              </a:solidFill>
            </a:endParaRPr>
          </a:p>
          <a:p>
            <a:pPr lvl="1" indent="-467360">
              <a:lnSpc>
                <a:spcPts val="900"/>
              </a:lnSpc>
              <a:buFontTx/>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Inserendo un valore si evitano</a:t>
            </a:r>
            <a:r>
              <a:rPr lang="en-GB" dirty="0">
                <a:solidFill>
                  <a:srgbClr val="000000"/>
                </a:solidFill>
              </a:rPr>
              <a:t> </a:t>
            </a:r>
            <a:r>
              <a:rPr lang="en-GB" dirty="0" smtClean="0">
                <a:solidFill>
                  <a:srgbClr val="000000"/>
                </a:solidFill>
              </a:rPr>
              <a:t>falsi allarmi di oggetti che si muovono costantemente lungo i confini del campo. </a:t>
            </a:r>
            <a:endParaRPr lang="en-GB" dirty="0">
              <a:solidFill>
                <a:srgbClr val="000000"/>
              </a:solidFill>
            </a:endParaRPr>
          </a:p>
        </p:txBody>
      </p:sp>
      <p:pic>
        <p:nvPicPr>
          <p:cNvPr id="13" name="Picture 13"/>
          <p:cNvPicPr>
            <a:picLocks noChangeAspect="1"/>
          </p:cNvPicPr>
          <p:nvPr>
            <p:custDataLst>
              <p:tags r:id="rId8"/>
            </p:custDataLst>
          </p:nvPr>
        </p:nvPicPr>
        <p:blipFill>
          <a:blip r:embed="rId13" cstate="print">
            <a:extLst>
              <a:ext uri="{28A0092B-C50C-407E-A947-70E740481C1C}">
                <a14:useLocalDpi xmlns:a14="http://schemas.microsoft.com/office/drawing/2010/main" val="0"/>
              </a:ext>
            </a:extLst>
          </a:blip>
          <a:stretch>
            <a:fillRect/>
          </a:stretch>
        </p:blipFill>
        <p:spPr>
          <a:xfrm>
            <a:off x="6248400" y="1714479"/>
            <a:ext cx="4640450" cy="3094843"/>
          </a:xfrm>
          <a:prstGeom prst="rect">
            <a:avLst/>
          </a:prstGeom>
        </p:spPr>
      </p:pic>
      <p:sp>
        <p:nvSpPr>
          <p:cNvPr id="19" name="Rectangle 11"/>
          <p:cNvSpPr/>
          <p:nvPr>
            <p:custDataLst>
              <p:tags r:id="rId9"/>
            </p:custDataLst>
          </p:nvPr>
        </p:nvSpPr>
        <p:spPr>
          <a:xfrm>
            <a:off x="8437140" y="3014092"/>
            <a:ext cx="1008112" cy="864096"/>
          </a:xfrm>
          <a:prstGeom prst="rect">
            <a:avLst/>
          </a:prstGeom>
          <a:solidFill>
            <a:srgbClr val="92D050">
              <a:alpha val="50000"/>
            </a:srgbClr>
          </a:solidFill>
          <a:ln>
            <a:solidFill>
              <a:schemeClr val="bg1">
                <a:alpha val="7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10"/>
          <p:cNvPicPr>
            <a:picLocks noChangeAspect="1"/>
          </p:cNvPicPr>
          <p:nvPr>
            <p:custDataLst>
              <p:tags r:id="rId10"/>
            </p:custDataLst>
          </p:nvPr>
        </p:nvPicPr>
        <p:blipFill>
          <a:blip r:embed="rId14">
            <a:extLst>
              <a:ext uri="{28A0092B-C50C-407E-A947-70E740481C1C}">
                <a14:useLocalDpi xmlns:a14="http://schemas.microsoft.com/office/drawing/2010/main" val="0"/>
              </a:ext>
            </a:extLst>
          </a:blip>
          <a:stretch>
            <a:fillRect/>
          </a:stretch>
        </p:blipFill>
        <p:spPr>
          <a:xfrm>
            <a:off x="3828628" y="1066800"/>
            <a:ext cx="2778443" cy="4204986"/>
          </a:xfrm>
          <a:prstGeom prst="rect">
            <a:avLst/>
          </a:prstGeom>
        </p:spPr>
      </p:pic>
    </p:spTree>
    <p:custDataLst>
      <p:tags r:id="rId1"/>
    </p:custDataLst>
    <p:extLst>
      <p:ext uri="{BB962C8B-B14F-4D97-AF65-F5344CB8AC3E}">
        <p14:creationId xmlns:p14="http://schemas.microsoft.com/office/powerpoint/2010/main" val="377704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ttangolo 19"/>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9" name="Rettangolo 18"/>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8" name="Rettangolo 17"/>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57</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Creazione delle attività</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6270" y="1070902"/>
            <a:ext cx="5804606"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spcBef>
                <a:spcPts val="0"/>
              </a:spcBef>
              <a:buFont typeface="Wingdings 3" panose="05040102010807070707" pitchFamily="18" charset="2"/>
              <a:buChar char=""/>
            </a:pPr>
            <a:r>
              <a:rPr lang="en-GB" sz="1400" dirty="0" smtClean="0">
                <a:solidFill>
                  <a:srgbClr val="000000"/>
                </a:solidFill>
              </a:rPr>
              <a:t>Può essere impostata la sensibilità del rilevamento oggetti</a:t>
            </a:r>
            <a:endParaRPr lang="en-GB" sz="1400" dirty="0">
              <a:solidFill>
                <a:srgbClr val="000000"/>
              </a:solidFill>
            </a:endParaRPr>
          </a:p>
          <a:p>
            <a:pPr marL="466090" lvl="2" indent="-285750">
              <a:spcBef>
                <a:spcPts val="0"/>
              </a:spcBef>
              <a:buFont typeface="Arial" panose="020B0604020202020204" pitchFamily="34" charset="0"/>
              <a:buChar char="•"/>
            </a:pPr>
            <a:r>
              <a:rPr lang="en-GB" dirty="0" smtClean="0">
                <a:solidFill>
                  <a:srgbClr val="000000"/>
                </a:solidFill>
              </a:rPr>
              <a:t>Il centro di gravità dell’oggetto all’interno del campo (default) </a:t>
            </a:r>
            <a:endParaRPr lang="en-GB" dirty="0">
              <a:solidFill>
                <a:srgbClr val="000000"/>
              </a:solidFill>
            </a:endParaRPr>
          </a:p>
          <a:p>
            <a:pPr marL="466090" lvl="2" indent="-285750">
              <a:spcBef>
                <a:spcPts val="0"/>
              </a:spcBef>
              <a:buFont typeface="Arial" panose="020B0604020202020204" pitchFamily="34" charset="0"/>
              <a:buChar char="•"/>
            </a:pPr>
            <a:r>
              <a:rPr lang="en-GB" dirty="0" smtClean="0">
                <a:solidFill>
                  <a:srgbClr val="000000"/>
                </a:solidFill>
              </a:rPr>
              <a:t>Il bounding box dell’oggetto interseca il campo in un punto</a:t>
            </a:r>
            <a:endParaRPr lang="en-GB" dirty="0">
              <a:solidFill>
                <a:srgbClr val="000000"/>
              </a:solidFill>
            </a:endParaRPr>
          </a:p>
          <a:p>
            <a:pPr marL="466090" lvl="2" indent="-285750">
              <a:spcBef>
                <a:spcPts val="0"/>
              </a:spcBef>
              <a:buFont typeface="Arial" panose="020B0604020202020204" pitchFamily="34" charset="0"/>
              <a:buChar char="•"/>
            </a:pPr>
            <a:r>
              <a:rPr lang="en-GB" dirty="0" smtClean="0">
                <a:solidFill>
                  <a:srgbClr val="000000"/>
                </a:solidFill>
              </a:rPr>
              <a:t>Il bounding box del’oggetto è completamente all’interno del campo</a:t>
            </a:r>
            <a:endParaRPr lang="en-GB" dirty="0">
              <a:solidFill>
                <a:srgbClr val="000000"/>
              </a:solidFill>
            </a:endParaRPr>
          </a:p>
        </p:txBody>
      </p:sp>
      <p:pic>
        <p:nvPicPr>
          <p:cNvPr id="4098" name="Picture 2" descr="F:\iva\detection.png"/>
          <p:cNvPicPr>
            <a:picLocks noChangeAspect="1" noChangeArrowheads="1"/>
          </p:cNvPicPr>
          <p:nvPr>
            <p:custDataLst>
              <p:tags r:id="rId8"/>
            </p:custDataLst>
          </p:nvPr>
        </p:nvPicPr>
        <p:blipFill>
          <a:blip r:embed="rId15" cstate="print"/>
          <a:srcRect/>
          <a:stretch>
            <a:fillRect/>
          </a:stretch>
        </p:blipFill>
        <p:spPr bwMode="auto">
          <a:xfrm>
            <a:off x="6996592" y="637664"/>
            <a:ext cx="3163988" cy="4831036"/>
          </a:xfrm>
          <a:prstGeom prst="rect">
            <a:avLst/>
          </a:prstGeom>
          <a:solidFill>
            <a:srgbClr val="FFFFFF"/>
          </a:solidFill>
        </p:spPr>
      </p:pic>
      <p:graphicFrame>
        <p:nvGraphicFramePr>
          <p:cNvPr id="21" name="Tabelle 19"/>
          <p:cNvGraphicFramePr>
            <a:graphicFrameLocks noGrp="1"/>
          </p:cNvGraphicFramePr>
          <p:nvPr>
            <p:custDataLst>
              <p:tags r:id="rId9"/>
            </p:custDataLst>
          </p:nvPr>
        </p:nvGraphicFramePr>
        <p:xfrm>
          <a:off x="1092324" y="2149996"/>
          <a:ext cx="4320480" cy="3141390"/>
        </p:xfrm>
        <a:graphic>
          <a:graphicData uri="http://schemas.openxmlformats.org/drawingml/2006/table">
            <a:tbl>
              <a:tblPr firstRow="1" bandRow="1">
                <a:tableStyleId>{5C22544A-7EE6-4342-B048-85BDC9FD1C3A}</a:tableStyleId>
              </a:tblPr>
              <a:tblGrid>
                <a:gridCol w="1047389"/>
                <a:gridCol w="3273091"/>
              </a:tblGrid>
              <a:tr h="359824">
                <a:tc gridSpan="2">
                  <a:txBody>
                    <a:bodyPr/>
                    <a:lstStyle/>
                    <a:p>
                      <a:r>
                        <a:rPr lang="en-GB" sz="1200" dirty="0" smtClean="0"/>
                        <a:t>Intersection trigger</a:t>
                      </a:r>
                      <a:endParaRPr lang="en-GB" sz="1200" dirty="0"/>
                    </a:p>
                  </a:txBody>
                  <a:tcPr/>
                </a:tc>
                <a:tc hMerge="1">
                  <a:txBody>
                    <a:bodyPr/>
                    <a:lstStyle/>
                    <a:p>
                      <a:endParaRPr lang="en-GB" dirty="0"/>
                    </a:p>
                  </a:txBody>
                  <a:tcPr/>
                </a:tc>
              </a:tr>
              <a:tr h="894863">
                <a:tc>
                  <a:txBody>
                    <a:bodyPr/>
                    <a:lstStyle/>
                    <a:p>
                      <a:r>
                        <a:rPr lang="en-GB" sz="1200" dirty="0" smtClean="0"/>
                        <a:t>Object center</a:t>
                      </a:r>
                      <a:endParaRPr lang="en-GB" sz="1200" dirty="0"/>
                    </a:p>
                  </a:txBody>
                  <a:tcPr/>
                </a:tc>
                <a:tc>
                  <a:txBody>
                    <a:bodyPr/>
                    <a:lstStyle/>
                    <a:p>
                      <a:endParaRPr lang="en-GB" sz="1200" dirty="0"/>
                    </a:p>
                  </a:txBody>
                  <a:tcPr/>
                </a:tc>
              </a:tr>
              <a:tr h="894863">
                <a:tc>
                  <a:txBody>
                    <a:bodyPr/>
                    <a:lstStyle/>
                    <a:p>
                      <a:r>
                        <a:rPr lang="en-GB" sz="1200" dirty="0" smtClean="0"/>
                        <a:t>Edge of box</a:t>
                      </a:r>
                      <a:endParaRPr lang="en-GB" sz="1200" dirty="0"/>
                    </a:p>
                  </a:txBody>
                  <a:tcPr/>
                </a:tc>
                <a:tc>
                  <a:txBody>
                    <a:bodyPr/>
                    <a:lstStyle/>
                    <a:p>
                      <a:endParaRPr lang="en-GB" sz="1200" dirty="0"/>
                    </a:p>
                  </a:txBody>
                  <a:tcPr/>
                </a:tc>
              </a:tr>
              <a:tr h="991840">
                <a:tc>
                  <a:txBody>
                    <a:bodyPr/>
                    <a:lstStyle/>
                    <a:p>
                      <a:r>
                        <a:rPr lang="en-GB" sz="1200" dirty="0" smtClean="0"/>
                        <a:t>Complete box</a:t>
                      </a:r>
                      <a:endParaRPr lang="en-GB" sz="1200" dirty="0"/>
                    </a:p>
                  </a:txBody>
                  <a:tcPr/>
                </a:tc>
                <a:tc>
                  <a:txBody>
                    <a:bodyPr/>
                    <a:lstStyle/>
                    <a:p>
                      <a:endParaRPr lang="en-GB" sz="1200" dirty="0"/>
                    </a:p>
                  </a:txBody>
                  <a:tcPr/>
                </a:tc>
              </a:tr>
            </a:tbl>
          </a:graphicData>
        </a:graphic>
      </p:graphicFrame>
      <p:grpSp>
        <p:nvGrpSpPr>
          <p:cNvPr id="22" name="Group 16"/>
          <p:cNvGrpSpPr/>
          <p:nvPr/>
        </p:nvGrpSpPr>
        <p:grpSpPr>
          <a:xfrm>
            <a:off x="1956421" y="2574460"/>
            <a:ext cx="3158870" cy="2641678"/>
            <a:chOff x="6348908" y="1429916"/>
            <a:chExt cx="3961122" cy="3570198"/>
          </a:xfrm>
        </p:grpSpPr>
        <p:pic>
          <p:nvPicPr>
            <p:cNvPr id="23" name="Picture 3" descr="C:\Users\ebj2hi\Desktop\Trigger_Center.png"/>
            <p:cNvPicPr>
              <a:picLocks noChangeAspect="1" noChangeArrowheads="1"/>
            </p:cNvPicPr>
            <p:nvPr>
              <p:custDataLst>
                <p:tags r:id="rId10"/>
              </p:custDataLst>
            </p:nvPr>
          </p:nvPicPr>
          <p:blipFill>
            <a:blip r:embed="rId16" cstate="print"/>
            <a:srcRect/>
            <a:stretch>
              <a:fillRect/>
            </a:stretch>
          </p:blipFill>
          <p:spPr bwMode="auto">
            <a:xfrm>
              <a:off x="6564932" y="1429916"/>
              <a:ext cx="3541555" cy="923756"/>
            </a:xfrm>
            <a:prstGeom prst="rect">
              <a:avLst/>
            </a:prstGeom>
            <a:noFill/>
          </p:spPr>
        </p:pic>
        <p:pic>
          <p:nvPicPr>
            <p:cNvPr id="24" name="Picture 4" descr="C:\Users\ebj2hi\Desktop\Trigger_EdgeofBox.png"/>
            <p:cNvPicPr>
              <a:picLocks noChangeAspect="1" noChangeArrowheads="1"/>
            </p:cNvPicPr>
            <p:nvPr>
              <p:custDataLst>
                <p:tags r:id="rId11"/>
              </p:custDataLst>
            </p:nvPr>
          </p:nvPicPr>
          <p:blipFill>
            <a:blip r:embed="rId17" cstate="print"/>
            <a:srcRect/>
            <a:stretch>
              <a:fillRect/>
            </a:stretch>
          </p:blipFill>
          <p:spPr bwMode="auto">
            <a:xfrm>
              <a:off x="6348908" y="2726060"/>
              <a:ext cx="3961122" cy="923756"/>
            </a:xfrm>
            <a:prstGeom prst="rect">
              <a:avLst/>
            </a:prstGeom>
            <a:noFill/>
          </p:spPr>
        </p:pic>
        <p:pic>
          <p:nvPicPr>
            <p:cNvPr id="25" name="Picture 5" descr="C:\Users\ebj2hi\Desktop\Trigger_CompleteBox.png"/>
            <p:cNvPicPr>
              <a:picLocks noChangeAspect="1" noChangeArrowheads="1"/>
            </p:cNvPicPr>
            <p:nvPr>
              <p:custDataLst>
                <p:tags r:id="rId12"/>
              </p:custDataLst>
            </p:nvPr>
          </p:nvPicPr>
          <p:blipFill>
            <a:blip r:embed="rId18" cstate="print"/>
            <a:srcRect/>
            <a:stretch>
              <a:fillRect/>
            </a:stretch>
          </p:blipFill>
          <p:spPr bwMode="auto">
            <a:xfrm>
              <a:off x="6696425" y="4076358"/>
              <a:ext cx="3387574" cy="923756"/>
            </a:xfrm>
            <a:prstGeom prst="rect">
              <a:avLst/>
            </a:prstGeom>
            <a:noFill/>
          </p:spPr>
        </p:pic>
      </p:grpSp>
    </p:spTree>
    <p:custDataLst>
      <p:tags r:id="rId1"/>
    </p:custDataLst>
    <p:extLst>
      <p:ext uri="{BB962C8B-B14F-4D97-AF65-F5344CB8AC3E}">
        <p14:creationId xmlns:p14="http://schemas.microsoft.com/office/powerpoint/2010/main" val="2432909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58</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Creazione delle attività</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485902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Classificazione degli oggetti:</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Persona in piedi</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Moto</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Automobile</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Camion</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Non classificato</a:t>
            </a:r>
            <a:endParaRPr lang="en-GB" dirty="0">
              <a:solidFill>
                <a:srgbClr val="000000"/>
              </a:solidFill>
            </a:endParaRPr>
          </a:p>
          <a:p>
            <a:pPr>
              <a:buFont typeface="Wingdings 3" panose="05040102010807070707" pitchFamily="18" charset="2"/>
              <a:buChar char=""/>
            </a:pPr>
            <a:endParaRPr lang="en-GB" sz="1400" dirty="0">
              <a:solidFill>
                <a:srgbClr val="000000"/>
              </a:solidFill>
            </a:endParaRPr>
          </a:p>
          <a:p>
            <a:pPr>
              <a:buFont typeface="Wingdings 3" panose="05040102010807070707" pitchFamily="18" charset="2"/>
              <a:buChar char=""/>
            </a:pPr>
            <a:r>
              <a:rPr lang="en-GB" sz="1400" dirty="0" smtClean="0">
                <a:solidFill>
                  <a:srgbClr val="000000"/>
                </a:solidFill>
              </a:rPr>
              <a:t>Basato sulle proprietà degli oggetti</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Dimensioni</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Velocità</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Proporzioni</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Dimensioni</a:t>
            </a:r>
            <a:endParaRPr lang="en-GB" dirty="0">
              <a:solidFill>
                <a:srgbClr val="000000"/>
              </a:solidFill>
            </a:endParaRPr>
          </a:p>
          <a:p>
            <a:endParaRPr lang="en-GB" sz="1400" dirty="0">
              <a:solidFill>
                <a:srgbClr val="000000"/>
              </a:solidFill>
            </a:endParaRPr>
          </a:p>
        </p:txBody>
      </p:sp>
      <p:grpSp>
        <p:nvGrpSpPr>
          <p:cNvPr id="60" name="Group 59"/>
          <p:cNvGrpSpPr/>
          <p:nvPr/>
        </p:nvGrpSpPr>
        <p:grpSpPr>
          <a:xfrm>
            <a:off x="4046053" y="628959"/>
            <a:ext cx="6551042" cy="2783550"/>
            <a:chOff x="588269" y="3158108"/>
            <a:chExt cx="5544614" cy="2064186"/>
          </a:xfrm>
        </p:grpSpPr>
        <p:pic>
          <p:nvPicPr>
            <p:cNvPr id="61" name="Picture 60" descr="MLD4D6.jpg"/>
            <p:cNvPicPr>
              <a:picLocks/>
            </p:cNvPicPr>
            <p:nvPr>
              <p:custDataLst>
                <p:tags r:id="rId32"/>
              </p:custDataLst>
            </p:nvPr>
          </p:nvPicPr>
          <p:blipFill>
            <a:blip r:embed="rId36" cstate="print"/>
            <a:stretch>
              <a:fillRect/>
            </a:stretch>
          </p:blipFill>
          <p:spPr>
            <a:xfrm>
              <a:off x="588269" y="3158108"/>
              <a:ext cx="2748507" cy="2064186"/>
            </a:xfrm>
            <a:prstGeom prst="rect">
              <a:avLst/>
            </a:prstGeom>
            <a:solidFill>
              <a:srgbClr val="FFFFFF"/>
            </a:solidFill>
          </p:spPr>
        </p:pic>
        <p:pic>
          <p:nvPicPr>
            <p:cNvPr id="62" name="Picture 61" descr="MLD583.jpg"/>
            <p:cNvPicPr>
              <a:picLocks/>
            </p:cNvPicPr>
            <p:nvPr>
              <p:custDataLst>
                <p:tags r:id="rId33"/>
              </p:custDataLst>
            </p:nvPr>
          </p:nvPicPr>
          <p:blipFill>
            <a:blip r:embed="rId37" cstate="print"/>
            <a:stretch>
              <a:fillRect/>
            </a:stretch>
          </p:blipFill>
          <p:spPr>
            <a:xfrm>
              <a:off x="3396580" y="3158108"/>
              <a:ext cx="2736303" cy="2030161"/>
            </a:xfrm>
            <a:prstGeom prst="rect">
              <a:avLst/>
            </a:prstGeom>
            <a:solidFill>
              <a:srgbClr val="FFFFFF"/>
            </a:solidFill>
          </p:spPr>
        </p:pic>
      </p:grpSp>
      <p:grpSp>
        <p:nvGrpSpPr>
          <p:cNvPr id="63" name="Group 39"/>
          <p:cNvGrpSpPr/>
          <p:nvPr/>
        </p:nvGrpSpPr>
        <p:grpSpPr>
          <a:xfrm>
            <a:off x="3136074" y="4117212"/>
            <a:ext cx="524056" cy="1215170"/>
            <a:chOff x="7186435" y="3989219"/>
            <a:chExt cx="524056" cy="1215170"/>
          </a:xfrm>
        </p:grpSpPr>
        <p:pic>
          <p:nvPicPr>
            <p:cNvPr id="64" name="Picture 6" descr="http://courseimage.com/images/157263-man-walking.png"/>
            <p:cNvPicPr>
              <a:picLocks noChangeAspect="1" noChangeArrowheads="1"/>
            </p:cNvPicPr>
            <p:nvPr>
              <p:custDataLst>
                <p:tags r:id="rId27"/>
              </p:custDataLst>
            </p:nvPr>
          </p:nvPicPr>
          <p:blipFill rotWithShape="1">
            <a:blip r:embed="rId38" cstate="print">
              <a:extLst>
                <a:ext uri="{28A0092B-C50C-407E-A947-70E740481C1C}">
                  <a14:useLocalDpi xmlns:a14="http://schemas.microsoft.com/office/drawing/2010/main" val="0"/>
                </a:ext>
              </a:extLst>
            </a:blip>
            <a:srcRect l="29955" r="29432"/>
            <a:stretch/>
          </p:blipFill>
          <p:spPr bwMode="auto">
            <a:xfrm>
              <a:off x="7281706" y="4623206"/>
              <a:ext cx="219388" cy="54019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5" name="Freeform 41"/>
            <p:cNvSpPr/>
            <p:nvPr>
              <p:custDataLst>
                <p:tags r:id="rId28"/>
              </p:custDataLst>
            </p:nvPr>
          </p:nvSpPr>
          <p:spPr>
            <a:xfrm>
              <a:off x="7186435" y="4537817"/>
              <a:ext cx="359501" cy="666572"/>
            </a:xfrm>
            <a:custGeom>
              <a:avLst/>
              <a:gdLst>
                <a:gd name="connsiteX0" fmla="*/ 9124 w 359501"/>
                <a:gd name="connsiteY0" fmla="*/ 581114 h 666572"/>
                <a:gd name="connsiteX1" fmla="*/ 9124 w 359501"/>
                <a:gd name="connsiteY1" fmla="*/ 410198 h 666572"/>
                <a:gd name="connsiteX2" fmla="*/ 26215 w 359501"/>
                <a:gd name="connsiteY2" fmla="*/ 384561 h 666572"/>
                <a:gd name="connsiteX3" fmla="*/ 51853 w 359501"/>
                <a:gd name="connsiteY3" fmla="*/ 376015 h 666572"/>
                <a:gd name="connsiteX4" fmla="*/ 68944 w 359501"/>
                <a:gd name="connsiteY4" fmla="*/ 350377 h 666572"/>
                <a:gd name="connsiteX5" fmla="*/ 77490 w 359501"/>
                <a:gd name="connsiteY5" fmla="*/ 316194 h 666572"/>
                <a:gd name="connsiteX6" fmla="*/ 94582 w 359501"/>
                <a:gd name="connsiteY6" fmla="*/ 264919 h 666572"/>
                <a:gd name="connsiteX7" fmla="*/ 103128 w 359501"/>
                <a:gd name="connsiteY7" fmla="*/ 239282 h 666572"/>
                <a:gd name="connsiteX8" fmla="*/ 120219 w 359501"/>
                <a:gd name="connsiteY8" fmla="*/ 136733 h 666572"/>
                <a:gd name="connsiteX9" fmla="*/ 154402 w 359501"/>
                <a:gd name="connsiteY9" fmla="*/ 42729 h 666572"/>
                <a:gd name="connsiteX10" fmla="*/ 231315 w 359501"/>
                <a:gd name="connsiteY10" fmla="*/ 8546 h 666572"/>
                <a:gd name="connsiteX11" fmla="*/ 256952 w 359501"/>
                <a:gd name="connsiteY11" fmla="*/ 0 h 666572"/>
                <a:gd name="connsiteX12" fmla="*/ 316772 w 359501"/>
                <a:gd name="connsiteY12" fmla="*/ 8546 h 666572"/>
                <a:gd name="connsiteX13" fmla="*/ 325318 w 359501"/>
                <a:gd name="connsiteY13" fmla="*/ 42729 h 666572"/>
                <a:gd name="connsiteX14" fmla="*/ 342410 w 359501"/>
                <a:gd name="connsiteY14" fmla="*/ 94004 h 666572"/>
                <a:gd name="connsiteX15" fmla="*/ 359501 w 359501"/>
                <a:gd name="connsiteY15" fmla="*/ 205099 h 666572"/>
                <a:gd name="connsiteX16" fmla="*/ 350956 w 359501"/>
                <a:gd name="connsiteY16" fmla="*/ 350377 h 666572"/>
                <a:gd name="connsiteX17" fmla="*/ 342410 w 359501"/>
                <a:gd name="connsiteY17" fmla="*/ 393106 h 666572"/>
                <a:gd name="connsiteX18" fmla="*/ 325318 w 359501"/>
                <a:gd name="connsiteY18" fmla="*/ 564022 h 666572"/>
                <a:gd name="connsiteX19" fmla="*/ 316772 w 359501"/>
                <a:gd name="connsiteY19" fmla="*/ 598205 h 666572"/>
                <a:gd name="connsiteX20" fmla="*/ 308227 w 359501"/>
                <a:gd name="connsiteY20" fmla="*/ 658026 h 666572"/>
                <a:gd name="connsiteX21" fmla="*/ 282589 w 359501"/>
                <a:gd name="connsiteY21" fmla="*/ 666572 h 666572"/>
                <a:gd name="connsiteX22" fmla="*/ 205677 w 359501"/>
                <a:gd name="connsiteY22" fmla="*/ 649480 h 666572"/>
                <a:gd name="connsiteX23" fmla="*/ 145857 w 359501"/>
                <a:gd name="connsiteY23" fmla="*/ 658026 h 666572"/>
                <a:gd name="connsiteX24" fmla="*/ 94582 w 359501"/>
                <a:gd name="connsiteY24" fmla="*/ 640934 h 666572"/>
                <a:gd name="connsiteX25" fmla="*/ 51853 w 359501"/>
                <a:gd name="connsiteY25" fmla="*/ 598205 h 666572"/>
                <a:gd name="connsiteX26" fmla="*/ 9124 w 359501"/>
                <a:gd name="connsiteY26" fmla="*/ 581114 h 666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59501" h="666572">
                  <a:moveTo>
                    <a:pt x="9124" y="581114"/>
                  </a:moveTo>
                  <a:cubicBezTo>
                    <a:pt x="2003" y="549780"/>
                    <a:pt x="-7239" y="497470"/>
                    <a:pt x="9124" y="410198"/>
                  </a:cubicBezTo>
                  <a:cubicBezTo>
                    <a:pt x="11017" y="400103"/>
                    <a:pt x="18195" y="390977"/>
                    <a:pt x="26215" y="384561"/>
                  </a:cubicBezTo>
                  <a:cubicBezTo>
                    <a:pt x="33249" y="378934"/>
                    <a:pt x="43307" y="378864"/>
                    <a:pt x="51853" y="376015"/>
                  </a:cubicBezTo>
                  <a:cubicBezTo>
                    <a:pt x="57550" y="367469"/>
                    <a:pt x="64898" y="359817"/>
                    <a:pt x="68944" y="350377"/>
                  </a:cubicBezTo>
                  <a:cubicBezTo>
                    <a:pt x="73571" y="339582"/>
                    <a:pt x="74115" y="327444"/>
                    <a:pt x="77490" y="316194"/>
                  </a:cubicBezTo>
                  <a:cubicBezTo>
                    <a:pt x="82667" y="298938"/>
                    <a:pt x="88885" y="282011"/>
                    <a:pt x="94582" y="264919"/>
                  </a:cubicBezTo>
                  <a:lnTo>
                    <a:pt x="103128" y="239282"/>
                  </a:lnTo>
                  <a:cubicBezTo>
                    <a:pt x="118646" y="99608"/>
                    <a:pt x="101428" y="205632"/>
                    <a:pt x="120219" y="136733"/>
                  </a:cubicBezTo>
                  <a:cubicBezTo>
                    <a:pt x="129332" y="103320"/>
                    <a:pt x="128859" y="68272"/>
                    <a:pt x="154402" y="42729"/>
                  </a:cubicBezTo>
                  <a:cubicBezTo>
                    <a:pt x="174717" y="22414"/>
                    <a:pt x="205928" y="17008"/>
                    <a:pt x="231315" y="8546"/>
                  </a:cubicBezTo>
                  <a:lnTo>
                    <a:pt x="256952" y="0"/>
                  </a:lnTo>
                  <a:cubicBezTo>
                    <a:pt x="276892" y="2849"/>
                    <a:pt x="299691" y="-2130"/>
                    <a:pt x="316772" y="8546"/>
                  </a:cubicBezTo>
                  <a:cubicBezTo>
                    <a:pt x="326732" y="14771"/>
                    <a:pt x="321943" y="31479"/>
                    <a:pt x="325318" y="42729"/>
                  </a:cubicBezTo>
                  <a:cubicBezTo>
                    <a:pt x="330495" y="59985"/>
                    <a:pt x="339448" y="76233"/>
                    <a:pt x="342410" y="94004"/>
                  </a:cubicBezTo>
                  <a:cubicBezTo>
                    <a:pt x="354268" y="165147"/>
                    <a:pt x="348506" y="128125"/>
                    <a:pt x="359501" y="205099"/>
                  </a:cubicBezTo>
                  <a:cubicBezTo>
                    <a:pt x="356653" y="253525"/>
                    <a:pt x="355348" y="302067"/>
                    <a:pt x="350956" y="350377"/>
                  </a:cubicBezTo>
                  <a:cubicBezTo>
                    <a:pt x="349641" y="364842"/>
                    <a:pt x="343931" y="378661"/>
                    <a:pt x="342410" y="393106"/>
                  </a:cubicBezTo>
                  <a:cubicBezTo>
                    <a:pt x="330602" y="505283"/>
                    <a:pt x="341316" y="484034"/>
                    <a:pt x="325318" y="564022"/>
                  </a:cubicBezTo>
                  <a:cubicBezTo>
                    <a:pt x="323015" y="575539"/>
                    <a:pt x="318873" y="586649"/>
                    <a:pt x="316772" y="598205"/>
                  </a:cubicBezTo>
                  <a:cubicBezTo>
                    <a:pt x="313169" y="618023"/>
                    <a:pt x="317235" y="640010"/>
                    <a:pt x="308227" y="658026"/>
                  </a:cubicBezTo>
                  <a:cubicBezTo>
                    <a:pt x="304198" y="666083"/>
                    <a:pt x="291135" y="663723"/>
                    <a:pt x="282589" y="666572"/>
                  </a:cubicBezTo>
                  <a:cubicBezTo>
                    <a:pt x="256952" y="660875"/>
                    <a:pt x="231889" y="651118"/>
                    <a:pt x="205677" y="649480"/>
                  </a:cubicBezTo>
                  <a:cubicBezTo>
                    <a:pt x="185574" y="648224"/>
                    <a:pt x="165940" y="659571"/>
                    <a:pt x="145857" y="658026"/>
                  </a:cubicBezTo>
                  <a:cubicBezTo>
                    <a:pt x="127894" y="656644"/>
                    <a:pt x="94582" y="640934"/>
                    <a:pt x="94582" y="640934"/>
                  </a:cubicBezTo>
                  <a:cubicBezTo>
                    <a:pt x="49003" y="572569"/>
                    <a:pt x="108825" y="655177"/>
                    <a:pt x="51853" y="598205"/>
                  </a:cubicBezTo>
                  <a:cubicBezTo>
                    <a:pt x="44590" y="590942"/>
                    <a:pt x="16245" y="612448"/>
                    <a:pt x="9124" y="581114"/>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6" name="Group 42"/>
            <p:cNvGrpSpPr/>
            <p:nvPr/>
          </p:nvGrpSpPr>
          <p:grpSpPr>
            <a:xfrm>
              <a:off x="7391400" y="3989219"/>
              <a:ext cx="319091" cy="568896"/>
              <a:chOff x="4751395" y="2657433"/>
              <a:chExt cx="319091" cy="568896"/>
            </a:xfrm>
          </p:grpSpPr>
          <p:pic>
            <p:nvPicPr>
              <p:cNvPr id="67" name="Picture 43"/>
              <p:cNvPicPr>
                <a:picLocks noChangeAspect="1"/>
              </p:cNvPicPr>
              <p:nvPr>
                <p:custDataLst>
                  <p:tags r:id="rId29"/>
                </p:custDataLst>
              </p:nvPr>
            </p:nvPicPr>
            <p:blipFill>
              <a:blip r:embed="rId39">
                <a:extLst>
                  <a:ext uri="{28A0092B-C50C-407E-A947-70E740481C1C}">
                    <a14:useLocalDpi xmlns:a14="http://schemas.microsoft.com/office/drawing/2010/main" val="0"/>
                  </a:ext>
                </a:extLst>
              </a:blip>
              <a:stretch>
                <a:fillRect/>
              </a:stretch>
            </p:blipFill>
            <p:spPr>
              <a:xfrm>
                <a:off x="4776748" y="2657433"/>
                <a:ext cx="247685" cy="276264"/>
              </a:xfrm>
              <a:prstGeom prst="rect">
                <a:avLst/>
              </a:prstGeom>
            </p:spPr>
          </p:pic>
          <p:grpSp>
            <p:nvGrpSpPr>
              <p:cNvPr id="68" name="Group 44"/>
              <p:cNvGrpSpPr/>
              <p:nvPr/>
            </p:nvGrpSpPr>
            <p:grpSpPr>
              <a:xfrm>
                <a:off x="4751395" y="2671233"/>
                <a:ext cx="319091" cy="555096"/>
                <a:chOff x="4130316" y="2681485"/>
                <a:chExt cx="319091" cy="555096"/>
              </a:xfrm>
            </p:grpSpPr>
            <p:sp>
              <p:nvSpPr>
                <p:cNvPr id="69" name="Rectangle 45"/>
                <p:cNvSpPr/>
                <p:nvPr>
                  <p:custDataLst>
                    <p:tags r:id="rId30"/>
                  </p:custDataLst>
                </p:nvPr>
              </p:nvSpPr>
              <p:spPr>
                <a:xfrm>
                  <a:off x="4130316" y="2681485"/>
                  <a:ext cx="319091" cy="28489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0" name="Straight Connector 46"/>
                <p:cNvCxnSpPr/>
                <p:nvPr>
                  <p:custDataLst>
                    <p:tags r:id="rId31"/>
                  </p:custDataLst>
                </p:nvPr>
              </p:nvCxnSpPr>
              <p:spPr>
                <a:xfrm>
                  <a:off x="4130316" y="2802266"/>
                  <a:ext cx="0" cy="434315"/>
                </a:xfrm>
                <a:prstGeom prst="line">
                  <a:avLst/>
                </a:prstGeom>
              </p:spPr>
              <p:style>
                <a:lnRef idx="1">
                  <a:schemeClr val="accent1"/>
                </a:lnRef>
                <a:fillRef idx="0">
                  <a:schemeClr val="accent1"/>
                </a:fillRef>
                <a:effectRef idx="0">
                  <a:schemeClr val="accent1"/>
                </a:effectRef>
                <a:fontRef idx="minor">
                  <a:schemeClr val="tx1"/>
                </a:fontRef>
              </p:style>
            </p:cxnSp>
          </p:grpSp>
        </p:grpSp>
      </p:grpSp>
      <p:sp>
        <p:nvSpPr>
          <p:cNvPr id="71" name="Freeform 55"/>
          <p:cNvSpPr/>
          <p:nvPr>
            <p:custDataLst>
              <p:tags r:id="rId8"/>
            </p:custDataLst>
          </p:nvPr>
        </p:nvSpPr>
        <p:spPr>
          <a:xfrm flipV="1">
            <a:off x="2726373" y="5095792"/>
            <a:ext cx="623306" cy="109812"/>
          </a:xfrm>
          <a:custGeom>
            <a:avLst/>
            <a:gdLst>
              <a:gd name="connsiteX0" fmla="*/ 521294 w 521294"/>
              <a:gd name="connsiteY0" fmla="*/ 0 h 76912"/>
              <a:gd name="connsiteX1" fmla="*/ 162371 w 521294"/>
              <a:gd name="connsiteY1" fmla="*/ 0 h 76912"/>
              <a:gd name="connsiteX2" fmla="*/ 119642 w 521294"/>
              <a:gd name="connsiteY2" fmla="*/ 8546 h 76912"/>
              <a:gd name="connsiteX3" fmla="*/ 94004 w 521294"/>
              <a:gd name="connsiteY3" fmla="*/ 34183 h 76912"/>
              <a:gd name="connsiteX4" fmla="*/ 59821 w 521294"/>
              <a:gd name="connsiteY4" fmla="*/ 51275 h 76912"/>
              <a:gd name="connsiteX5" fmla="*/ 42729 w 521294"/>
              <a:gd name="connsiteY5" fmla="*/ 76912 h 76912"/>
              <a:gd name="connsiteX6" fmla="*/ 0 w 521294"/>
              <a:gd name="connsiteY6" fmla="*/ 59821 h 76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294" h="76912">
                <a:moveTo>
                  <a:pt x="521294" y="0"/>
                </a:moveTo>
                <a:cubicBezTo>
                  <a:pt x="369019" y="30456"/>
                  <a:pt x="537776" y="0"/>
                  <a:pt x="162371" y="0"/>
                </a:cubicBezTo>
                <a:cubicBezTo>
                  <a:pt x="147846" y="0"/>
                  <a:pt x="133885" y="5697"/>
                  <a:pt x="119642" y="8546"/>
                </a:cubicBezTo>
                <a:cubicBezTo>
                  <a:pt x="111096" y="17092"/>
                  <a:pt x="103839" y="27158"/>
                  <a:pt x="94004" y="34183"/>
                </a:cubicBezTo>
                <a:cubicBezTo>
                  <a:pt x="83638" y="41588"/>
                  <a:pt x="69608" y="43120"/>
                  <a:pt x="59821" y="51275"/>
                </a:cubicBezTo>
                <a:cubicBezTo>
                  <a:pt x="51931" y="57850"/>
                  <a:pt x="48426" y="68366"/>
                  <a:pt x="42729" y="76912"/>
                </a:cubicBezTo>
                <a:cubicBezTo>
                  <a:pt x="11049" y="66353"/>
                  <a:pt x="25149" y="72395"/>
                  <a:pt x="0" y="59821"/>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2" name="Group 47"/>
          <p:cNvGrpSpPr/>
          <p:nvPr/>
        </p:nvGrpSpPr>
        <p:grpSpPr>
          <a:xfrm>
            <a:off x="4557432" y="4396722"/>
            <a:ext cx="891683" cy="971687"/>
            <a:chOff x="5309739" y="4155790"/>
            <a:chExt cx="891683" cy="971687"/>
          </a:xfrm>
        </p:grpSpPr>
        <p:pic>
          <p:nvPicPr>
            <p:cNvPr id="73" name="Picture 48"/>
            <p:cNvPicPr>
              <a:picLocks noChangeAspect="1"/>
            </p:cNvPicPr>
            <p:nvPr>
              <p:custDataLst>
                <p:tags r:id="rId22"/>
              </p:custDataLst>
            </p:nvPr>
          </p:nvPicPr>
          <p:blipFill>
            <a:blip r:embed="rId40"/>
            <a:stretch>
              <a:fillRect/>
            </a:stretch>
          </p:blipFill>
          <p:spPr>
            <a:xfrm>
              <a:off x="5309739" y="4648040"/>
              <a:ext cx="690944" cy="430340"/>
            </a:xfrm>
            <a:prstGeom prst="rect">
              <a:avLst/>
            </a:prstGeom>
          </p:spPr>
        </p:pic>
        <p:sp>
          <p:nvSpPr>
            <p:cNvPr id="74" name="Freeform 49"/>
            <p:cNvSpPr/>
            <p:nvPr>
              <p:custDataLst>
                <p:tags r:id="rId23"/>
              </p:custDataLst>
            </p:nvPr>
          </p:nvSpPr>
          <p:spPr>
            <a:xfrm>
              <a:off x="5309739" y="4606183"/>
              <a:ext cx="732138" cy="521294"/>
            </a:xfrm>
            <a:custGeom>
              <a:avLst/>
              <a:gdLst>
                <a:gd name="connsiteX0" fmla="*/ 5745 w 732138"/>
                <a:gd name="connsiteY0" fmla="*/ 393107 h 521294"/>
                <a:gd name="connsiteX1" fmla="*/ 14291 w 732138"/>
                <a:gd name="connsiteY1" fmla="*/ 350378 h 521294"/>
                <a:gd name="connsiteX2" fmla="*/ 31382 w 732138"/>
                <a:gd name="connsiteY2" fmla="*/ 324740 h 521294"/>
                <a:gd name="connsiteX3" fmla="*/ 39928 w 732138"/>
                <a:gd name="connsiteY3" fmla="*/ 290557 h 521294"/>
                <a:gd name="connsiteX4" fmla="*/ 48474 w 732138"/>
                <a:gd name="connsiteY4" fmla="*/ 153824 h 521294"/>
                <a:gd name="connsiteX5" fmla="*/ 65566 w 732138"/>
                <a:gd name="connsiteY5" fmla="*/ 128187 h 521294"/>
                <a:gd name="connsiteX6" fmla="*/ 159569 w 732138"/>
                <a:gd name="connsiteY6" fmla="*/ 119641 h 521294"/>
                <a:gd name="connsiteX7" fmla="*/ 202298 w 732138"/>
                <a:gd name="connsiteY7" fmla="*/ 111096 h 521294"/>
                <a:gd name="connsiteX8" fmla="*/ 279211 w 732138"/>
                <a:gd name="connsiteY8" fmla="*/ 85458 h 521294"/>
                <a:gd name="connsiteX9" fmla="*/ 304848 w 732138"/>
                <a:gd name="connsiteY9" fmla="*/ 59821 h 521294"/>
                <a:gd name="connsiteX10" fmla="*/ 339031 w 732138"/>
                <a:gd name="connsiteY10" fmla="*/ 8546 h 521294"/>
                <a:gd name="connsiteX11" fmla="*/ 364668 w 732138"/>
                <a:gd name="connsiteY11" fmla="*/ 0 h 521294"/>
                <a:gd name="connsiteX12" fmla="*/ 450126 w 732138"/>
                <a:gd name="connsiteY12" fmla="*/ 17092 h 521294"/>
                <a:gd name="connsiteX13" fmla="*/ 475764 w 732138"/>
                <a:gd name="connsiteY13" fmla="*/ 34183 h 521294"/>
                <a:gd name="connsiteX14" fmla="*/ 518493 w 732138"/>
                <a:gd name="connsiteY14" fmla="*/ 76912 h 521294"/>
                <a:gd name="connsiteX15" fmla="*/ 569768 w 732138"/>
                <a:gd name="connsiteY15" fmla="*/ 128187 h 521294"/>
                <a:gd name="connsiteX16" fmla="*/ 578313 w 732138"/>
                <a:gd name="connsiteY16" fmla="*/ 153824 h 521294"/>
                <a:gd name="connsiteX17" fmla="*/ 603951 w 732138"/>
                <a:gd name="connsiteY17" fmla="*/ 162370 h 521294"/>
                <a:gd name="connsiteX18" fmla="*/ 655225 w 732138"/>
                <a:gd name="connsiteY18" fmla="*/ 205099 h 521294"/>
                <a:gd name="connsiteX19" fmla="*/ 680863 w 732138"/>
                <a:gd name="connsiteY19" fmla="*/ 213645 h 521294"/>
                <a:gd name="connsiteX20" fmla="*/ 715046 w 732138"/>
                <a:gd name="connsiteY20" fmla="*/ 264920 h 521294"/>
                <a:gd name="connsiteX21" fmla="*/ 732138 w 732138"/>
                <a:gd name="connsiteY21" fmla="*/ 290557 h 521294"/>
                <a:gd name="connsiteX22" fmla="*/ 723592 w 732138"/>
                <a:gd name="connsiteY22" fmla="*/ 333286 h 521294"/>
                <a:gd name="connsiteX23" fmla="*/ 697954 w 732138"/>
                <a:gd name="connsiteY23" fmla="*/ 487110 h 521294"/>
                <a:gd name="connsiteX24" fmla="*/ 672317 w 732138"/>
                <a:gd name="connsiteY24" fmla="*/ 495656 h 521294"/>
                <a:gd name="connsiteX25" fmla="*/ 509947 w 732138"/>
                <a:gd name="connsiteY25" fmla="*/ 478565 h 521294"/>
                <a:gd name="connsiteX26" fmla="*/ 458672 w 732138"/>
                <a:gd name="connsiteY26" fmla="*/ 452927 h 521294"/>
                <a:gd name="connsiteX27" fmla="*/ 433035 w 732138"/>
                <a:gd name="connsiteY27" fmla="*/ 444381 h 521294"/>
                <a:gd name="connsiteX28" fmla="*/ 304848 w 732138"/>
                <a:gd name="connsiteY28" fmla="*/ 452927 h 521294"/>
                <a:gd name="connsiteX29" fmla="*/ 253573 w 732138"/>
                <a:gd name="connsiteY29" fmla="*/ 470019 h 521294"/>
                <a:gd name="connsiteX30" fmla="*/ 185207 w 732138"/>
                <a:gd name="connsiteY30" fmla="*/ 512748 h 521294"/>
                <a:gd name="connsiteX31" fmla="*/ 159569 w 732138"/>
                <a:gd name="connsiteY31" fmla="*/ 521294 h 521294"/>
                <a:gd name="connsiteX32" fmla="*/ 65566 w 732138"/>
                <a:gd name="connsiteY32" fmla="*/ 487110 h 521294"/>
                <a:gd name="connsiteX33" fmla="*/ 48474 w 732138"/>
                <a:gd name="connsiteY33" fmla="*/ 461473 h 521294"/>
                <a:gd name="connsiteX34" fmla="*/ 22837 w 732138"/>
                <a:gd name="connsiteY34" fmla="*/ 435836 h 521294"/>
                <a:gd name="connsiteX35" fmla="*/ 5745 w 732138"/>
                <a:gd name="connsiteY35" fmla="*/ 393107 h 52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32138" h="521294">
                  <a:moveTo>
                    <a:pt x="5745" y="393107"/>
                  </a:moveTo>
                  <a:cubicBezTo>
                    <a:pt x="4321" y="378864"/>
                    <a:pt x="9191" y="363978"/>
                    <a:pt x="14291" y="350378"/>
                  </a:cubicBezTo>
                  <a:cubicBezTo>
                    <a:pt x="17897" y="340761"/>
                    <a:pt x="27336" y="334180"/>
                    <a:pt x="31382" y="324740"/>
                  </a:cubicBezTo>
                  <a:cubicBezTo>
                    <a:pt x="36009" y="313945"/>
                    <a:pt x="37079" y="301951"/>
                    <a:pt x="39928" y="290557"/>
                  </a:cubicBezTo>
                  <a:cubicBezTo>
                    <a:pt x="42777" y="244979"/>
                    <a:pt x="41352" y="198932"/>
                    <a:pt x="48474" y="153824"/>
                  </a:cubicBezTo>
                  <a:cubicBezTo>
                    <a:pt x="50076" y="143679"/>
                    <a:pt x="55749" y="131207"/>
                    <a:pt x="65566" y="128187"/>
                  </a:cubicBezTo>
                  <a:cubicBezTo>
                    <a:pt x="95638" y="118934"/>
                    <a:pt x="128235" y="122490"/>
                    <a:pt x="159569" y="119641"/>
                  </a:cubicBezTo>
                  <a:cubicBezTo>
                    <a:pt x="173812" y="116793"/>
                    <a:pt x="188332" y="115086"/>
                    <a:pt x="202298" y="111096"/>
                  </a:cubicBezTo>
                  <a:cubicBezTo>
                    <a:pt x="228283" y="103672"/>
                    <a:pt x="279211" y="85458"/>
                    <a:pt x="279211" y="85458"/>
                  </a:cubicBezTo>
                  <a:cubicBezTo>
                    <a:pt x="287757" y="76912"/>
                    <a:pt x="298144" y="69877"/>
                    <a:pt x="304848" y="59821"/>
                  </a:cubicBezTo>
                  <a:cubicBezTo>
                    <a:pt x="329935" y="22191"/>
                    <a:pt x="289961" y="41260"/>
                    <a:pt x="339031" y="8546"/>
                  </a:cubicBezTo>
                  <a:cubicBezTo>
                    <a:pt x="346526" y="3549"/>
                    <a:pt x="356122" y="2849"/>
                    <a:pt x="364668" y="0"/>
                  </a:cubicBezTo>
                  <a:cubicBezTo>
                    <a:pt x="376237" y="1928"/>
                    <a:pt x="433899" y="10138"/>
                    <a:pt x="450126" y="17092"/>
                  </a:cubicBezTo>
                  <a:cubicBezTo>
                    <a:pt x="459566" y="21138"/>
                    <a:pt x="467218" y="28486"/>
                    <a:pt x="475764" y="34183"/>
                  </a:cubicBezTo>
                  <a:cubicBezTo>
                    <a:pt x="510982" y="87013"/>
                    <a:pt x="471879" y="35478"/>
                    <a:pt x="518493" y="76912"/>
                  </a:cubicBezTo>
                  <a:cubicBezTo>
                    <a:pt x="536559" y="92970"/>
                    <a:pt x="569768" y="128187"/>
                    <a:pt x="569768" y="128187"/>
                  </a:cubicBezTo>
                  <a:cubicBezTo>
                    <a:pt x="572616" y="136733"/>
                    <a:pt x="571943" y="147454"/>
                    <a:pt x="578313" y="153824"/>
                  </a:cubicBezTo>
                  <a:cubicBezTo>
                    <a:pt x="584683" y="160194"/>
                    <a:pt x="595894" y="158341"/>
                    <a:pt x="603951" y="162370"/>
                  </a:cubicBezTo>
                  <a:cubicBezTo>
                    <a:pt x="659870" y="190330"/>
                    <a:pt x="598526" y="167300"/>
                    <a:pt x="655225" y="205099"/>
                  </a:cubicBezTo>
                  <a:cubicBezTo>
                    <a:pt x="662720" y="210096"/>
                    <a:pt x="672317" y="210796"/>
                    <a:pt x="680863" y="213645"/>
                  </a:cubicBezTo>
                  <a:lnTo>
                    <a:pt x="715046" y="264920"/>
                  </a:lnTo>
                  <a:lnTo>
                    <a:pt x="732138" y="290557"/>
                  </a:lnTo>
                  <a:cubicBezTo>
                    <a:pt x="729289" y="304800"/>
                    <a:pt x="725037" y="318833"/>
                    <a:pt x="723592" y="333286"/>
                  </a:cubicBezTo>
                  <a:cubicBezTo>
                    <a:pt x="722305" y="346158"/>
                    <a:pt x="736896" y="455956"/>
                    <a:pt x="697954" y="487110"/>
                  </a:cubicBezTo>
                  <a:cubicBezTo>
                    <a:pt x="690920" y="492737"/>
                    <a:pt x="680863" y="492807"/>
                    <a:pt x="672317" y="495656"/>
                  </a:cubicBezTo>
                  <a:cubicBezTo>
                    <a:pt x="616011" y="491325"/>
                    <a:pt x="564237" y="490629"/>
                    <a:pt x="509947" y="478565"/>
                  </a:cubicBezTo>
                  <a:cubicBezTo>
                    <a:pt x="471287" y="469974"/>
                    <a:pt x="495544" y="471363"/>
                    <a:pt x="458672" y="452927"/>
                  </a:cubicBezTo>
                  <a:cubicBezTo>
                    <a:pt x="450615" y="448898"/>
                    <a:pt x="441581" y="447230"/>
                    <a:pt x="433035" y="444381"/>
                  </a:cubicBezTo>
                  <a:cubicBezTo>
                    <a:pt x="390306" y="447230"/>
                    <a:pt x="347241" y="446871"/>
                    <a:pt x="304848" y="452927"/>
                  </a:cubicBezTo>
                  <a:cubicBezTo>
                    <a:pt x="287013" y="455475"/>
                    <a:pt x="253573" y="470019"/>
                    <a:pt x="253573" y="470019"/>
                  </a:cubicBezTo>
                  <a:cubicBezTo>
                    <a:pt x="226489" y="510646"/>
                    <a:pt x="246225" y="492408"/>
                    <a:pt x="185207" y="512748"/>
                  </a:cubicBezTo>
                  <a:lnTo>
                    <a:pt x="159569" y="521294"/>
                  </a:lnTo>
                  <a:cubicBezTo>
                    <a:pt x="81239" y="501711"/>
                    <a:pt x="110748" y="517232"/>
                    <a:pt x="65566" y="487110"/>
                  </a:cubicBezTo>
                  <a:cubicBezTo>
                    <a:pt x="59869" y="478564"/>
                    <a:pt x="55049" y="469363"/>
                    <a:pt x="48474" y="461473"/>
                  </a:cubicBezTo>
                  <a:cubicBezTo>
                    <a:pt x="40737" y="452189"/>
                    <a:pt x="29541" y="445892"/>
                    <a:pt x="22837" y="435836"/>
                  </a:cubicBezTo>
                  <a:cubicBezTo>
                    <a:pt x="-16435" y="376928"/>
                    <a:pt x="7169" y="407350"/>
                    <a:pt x="5745" y="393107"/>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5" name="Group 50"/>
            <p:cNvGrpSpPr/>
            <p:nvPr/>
          </p:nvGrpSpPr>
          <p:grpSpPr>
            <a:xfrm>
              <a:off x="5882331" y="4155790"/>
              <a:ext cx="319091" cy="555096"/>
              <a:chOff x="4205855" y="2675201"/>
              <a:chExt cx="319091" cy="555096"/>
            </a:xfrm>
          </p:grpSpPr>
          <p:pic>
            <p:nvPicPr>
              <p:cNvPr id="76" name="Picture 51"/>
              <p:cNvPicPr>
                <a:picLocks noChangeAspect="1"/>
              </p:cNvPicPr>
              <p:nvPr>
                <p:custDataLst>
                  <p:tags r:id="rId24"/>
                </p:custDataLst>
              </p:nvPr>
            </p:nvPicPr>
            <p:blipFill>
              <a:blip r:embed="rId41">
                <a:extLst>
                  <a:ext uri="{28A0092B-C50C-407E-A947-70E740481C1C}">
                    <a14:useLocalDpi xmlns:a14="http://schemas.microsoft.com/office/drawing/2010/main" val="0"/>
                  </a:ext>
                </a:extLst>
              </a:blip>
              <a:stretch>
                <a:fillRect/>
              </a:stretch>
            </p:blipFill>
            <p:spPr>
              <a:xfrm>
                <a:off x="4232031" y="2689684"/>
                <a:ext cx="266737" cy="295316"/>
              </a:xfrm>
              <a:prstGeom prst="rect">
                <a:avLst/>
              </a:prstGeom>
            </p:spPr>
          </p:pic>
          <p:grpSp>
            <p:nvGrpSpPr>
              <p:cNvPr id="77" name="Group 52"/>
              <p:cNvGrpSpPr/>
              <p:nvPr/>
            </p:nvGrpSpPr>
            <p:grpSpPr>
              <a:xfrm>
                <a:off x="4205855" y="2675201"/>
                <a:ext cx="319091" cy="555096"/>
                <a:chOff x="4130316" y="2681485"/>
                <a:chExt cx="319091" cy="555096"/>
              </a:xfrm>
            </p:grpSpPr>
            <p:sp>
              <p:nvSpPr>
                <p:cNvPr id="78" name="Rectangle 53"/>
                <p:cNvSpPr/>
                <p:nvPr>
                  <p:custDataLst>
                    <p:tags r:id="rId25"/>
                  </p:custDataLst>
                </p:nvPr>
              </p:nvSpPr>
              <p:spPr>
                <a:xfrm>
                  <a:off x="4130316" y="2681485"/>
                  <a:ext cx="319091" cy="28489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9" name="Straight Connector 54"/>
                <p:cNvCxnSpPr/>
                <p:nvPr>
                  <p:custDataLst>
                    <p:tags r:id="rId26"/>
                  </p:custDataLst>
                </p:nvPr>
              </p:nvCxnSpPr>
              <p:spPr>
                <a:xfrm>
                  <a:off x="4130316" y="2802266"/>
                  <a:ext cx="0" cy="434315"/>
                </a:xfrm>
                <a:prstGeom prst="line">
                  <a:avLst/>
                </a:prstGeom>
              </p:spPr>
              <p:style>
                <a:lnRef idx="1">
                  <a:schemeClr val="accent1"/>
                </a:lnRef>
                <a:fillRef idx="0">
                  <a:schemeClr val="accent1"/>
                </a:fillRef>
                <a:effectRef idx="0">
                  <a:schemeClr val="accent1"/>
                </a:effectRef>
                <a:fontRef idx="minor">
                  <a:schemeClr val="tx1"/>
                </a:fontRef>
              </p:style>
            </p:cxnSp>
          </p:grpSp>
        </p:grpSp>
      </p:grpSp>
      <p:sp>
        <p:nvSpPr>
          <p:cNvPr id="80" name="Freeform 56"/>
          <p:cNvSpPr/>
          <p:nvPr>
            <p:custDataLst>
              <p:tags r:id="rId9"/>
            </p:custDataLst>
          </p:nvPr>
        </p:nvSpPr>
        <p:spPr>
          <a:xfrm>
            <a:off x="4181030" y="5205605"/>
            <a:ext cx="700755" cy="76912"/>
          </a:xfrm>
          <a:custGeom>
            <a:avLst/>
            <a:gdLst>
              <a:gd name="connsiteX0" fmla="*/ 0 w 700755"/>
              <a:gd name="connsiteY0" fmla="*/ 34183 h 76912"/>
              <a:gd name="connsiteX1" fmla="*/ 94004 w 700755"/>
              <a:gd name="connsiteY1" fmla="*/ 42729 h 76912"/>
              <a:gd name="connsiteX2" fmla="*/ 222191 w 700755"/>
              <a:gd name="connsiteY2" fmla="*/ 51275 h 76912"/>
              <a:gd name="connsiteX3" fmla="*/ 247828 w 700755"/>
              <a:gd name="connsiteY3" fmla="*/ 68366 h 76912"/>
              <a:gd name="connsiteX4" fmla="*/ 273466 w 700755"/>
              <a:gd name="connsiteY4" fmla="*/ 76912 h 76912"/>
              <a:gd name="connsiteX5" fmla="*/ 367469 w 700755"/>
              <a:gd name="connsiteY5" fmla="*/ 59821 h 76912"/>
              <a:gd name="connsiteX6" fmla="*/ 478565 w 700755"/>
              <a:gd name="connsiteY6" fmla="*/ 34183 h 76912"/>
              <a:gd name="connsiteX7" fmla="*/ 615297 w 700755"/>
              <a:gd name="connsiteY7" fmla="*/ 25637 h 76912"/>
              <a:gd name="connsiteX8" fmla="*/ 658026 w 700755"/>
              <a:gd name="connsiteY8" fmla="*/ 17092 h 76912"/>
              <a:gd name="connsiteX9" fmla="*/ 700755 w 700755"/>
              <a:gd name="connsiteY9" fmla="*/ 0 h 76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755" h="76912">
                <a:moveTo>
                  <a:pt x="0" y="34183"/>
                </a:moveTo>
                <a:lnTo>
                  <a:pt x="94004" y="42729"/>
                </a:lnTo>
                <a:cubicBezTo>
                  <a:pt x="136702" y="46014"/>
                  <a:pt x="179950" y="44235"/>
                  <a:pt x="222191" y="51275"/>
                </a:cubicBezTo>
                <a:cubicBezTo>
                  <a:pt x="232322" y="52963"/>
                  <a:pt x="238642" y="63773"/>
                  <a:pt x="247828" y="68366"/>
                </a:cubicBezTo>
                <a:cubicBezTo>
                  <a:pt x="255885" y="72395"/>
                  <a:pt x="264920" y="74063"/>
                  <a:pt x="273466" y="76912"/>
                </a:cubicBezTo>
                <a:cubicBezTo>
                  <a:pt x="321870" y="69997"/>
                  <a:pt x="327181" y="71331"/>
                  <a:pt x="367469" y="59821"/>
                </a:cubicBezTo>
                <a:cubicBezTo>
                  <a:pt x="414006" y="46525"/>
                  <a:pt x="405753" y="38734"/>
                  <a:pt x="478565" y="34183"/>
                </a:cubicBezTo>
                <a:lnTo>
                  <a:pt x="615297" y="25637"/>
                </a:lnTo>
                <a:cubicBezTo>
                  <a:pt x="629540" y="22789"/>
                  <a:pt x="643935" y="20615"/>
                  <a:pt x="658026" y="17092"/>
                </a:cubicBezTo>
                <a:cubicBezTo>
                  <a:pt x="679147" y="11812"/>
                  <a:pt x="683073" y="8841"/>
                  <a:pt x="700755" y="0"/>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1" name="Group 31"/>
          <p:cNvGrpSpPr/>
          <p:nvPr/>
        </p:nvGrpSpPr>
        <p:grpSpPr>
          <a:xfrm>
            <a:off x="6041975" y="4151933"/>
            <a:ext cx="1452717" cy="1364197"/>
            <a:chOff x="3059394" y="3989219"/>
            <a:chExt cx="1452717" cy="1364197"/>
          </a:xfrm>
        </p:grpSpPr>
        <p:pic>
          <p:nvPicPr>
            <p:cNvPr id="82" name="Picture 4" descr="http://images0.cardekho.com/images/car-images/large/Maruti/Maruti-Swift-Dzire/047.jpg"/>
            <p:cNvPicPr>
              <a:picLocks noChangeAspect="1" noChangeArrowheads="1"/>
            </p:cNvPicPr>
            <p:nvPr>
              <p:custDataLst>
                <p:tags r:id="rId17"/>
              </p:custDataLst>
            </p:nvPr>
          </p:nvPicPr>
          <p:blipFill>
            <a:blip r:embed="rId42" cstate="print">
              <a:extLst>
                <a:ext uri="{28A0092B-C50C-407E-A947-70E740481C1C}">
                  <a14:useLocalDpi xmlns:a14="http://schemas.microsoft.com/office/drawing/2010/main" val="0"/>
                </a:ext>
              </a:extLst>
            </a:blip>
            <a:srcRect/>
            <a:stretch>
              <a:fillRect/>
            </a:stretch>
          </p:blipFill>
          <p:spPr bwMode="auto">
            <a:xfrm>
              <a:off x="3113941" y="4419966"/>
              <a:ext cx="1333500" cy="933450"/>
            </a:xfrm>
            <a:prstGeom prst="rect">
              <a:avLst/>
            </a:prstGeom>
            <a:noFill/>
            <a:extLst>
              <a:ext uri="{909E8E84-426E-40DD-AFC4-6F175D3DCCD1}">
                <a14:hiddenFill xmlns:a14="http://schemas.microsoft.com/office/drawing/2010/main">
                  <a:solidFill>
                    <a:srgbClr val="FFFFFF"/>
                  </a:solidFill>
                </a14:hiddenFill>
              </a:ext>
            </a:extLst>
          </p:spPr>
        </p:pic>
        <p:sp>
          <p:nvSpPr>
            <p:cNvPr id="83" name="Freeform 33"/>
            <p:cNvSpPr/>
            <p:nvPr>
              <p:custDataLst>
                <p:tags r:id="rId18"/>
              </p:custDataLst>
            </p:nvPr>
          </p:nvSpPr>
          <p:spPr>
            <a:xfrm>
              <a:off x="3059394" y="4520725"/>
              <a:ext cx="1437603" cy="684970"/>
            </a:xfrm>
            <a:custGeom>
              <a:avLst/>
              <a:gdLst>
                <a:gd name="connsiteX0" fmla="*/ 59821 w 1437603"/>
                <a:gd name="connsiteY0" fmla="*/ 401653 h 684970"/>
                <a:gd name="connsiteX1" fmla="*/ 76913 w 1437603"/>
                <a:gd name="connsiteY1" fmla="*/ 358924 h 684970"/>
                <a:gd name="connsiteX2" fmla="*/ 102550 w 1437603"/>
                <a:gd name="connsiteY2" fmla="*/ 341832 h 684970"/>
                <a:gd name="connsiteX3" fmla="*/ 119642 w 1437603"/>
                <a:gd name="connsiteY3" fmla="*/ 316195 h 684970"/>
                <a:gd name="connsiteX4" fmla="*/ 170916 w 1437603"/>
                <a:gd name="connsiteY4" fmla="*/ 282011 h 684970"/>
                <a:gd name="connsiteX5" fmla="*/ 196554 w 1437603"/>
                <a:gd name="connsiteY5" fmla="*/ 264920 h 684970"/>
                <a:gd name="connsiteX6" fmla="*/ 222191 w 1437603"/>
                <a:gd name="connsiteY6" fmla="*/ 256374 h 684970"/>
                <a:gd name="connsiteX7" fmla="*/ 282012 w 1437603"/>
                <a:gd name="connsiteY7" fmla="*/ 239282 h 684970"/>
                <a:gd name="connsiteX8" fmla="*/ 307649 w 1437603"/>
                <a:gd name="connsiteY8" fmla="*/ 222191 h 684970"/>
                <a:gd name="connsiteX9" fmla="*/ 341832 w 1437603"/>
                <a:gd name="connsiteY9" fmla="*/ 170916 h 684970"/>
                <a:gd name="connsiteX10" fmla="*/ 350378 w 1437603"/>
                <a:gd name="connsiteY10" fmla="*/ 145279 h 684970"/>
                <a:gd name="connsiteX11" fmla="*/ 376015 w 1437603"/>
                <a:gd name="connsiteY11" fmla="*/ 119641 h 684970"/>
                <a:gd name="connsiteX12" fmla="*/ 452927 w 1437603"/>
                <a:gd name="connsiteY12" fmla="*/ 111096 h 684970"/>
                <a:gd name="connsiteX13" fmla="*/ 504202 w 1437603"/>
                <a:gd name="connsiteY13" fmla="*/ 94004 h 684970"/>
                <a:gd name="connsiteX14" fmla="*/ 606752 w 1437603"/>
                <a:gd name="connsiteY14" fmla="*/ 42729 h 684970"/>
                <a:gd name="connsiteX15" fmla="*/ 632389 w 1437603"/>
                <a:gd name="connsiteY15" fmla="*/ 34183 h 684970"/>
                <a:gd name="connsiteX16" fmla="*/ 846034 w 1437603"/>
                <a:gd name="connsiteY16" fmla="*/ 25638 h 684970"/>
                <a:gd name="connsiteX17" fmla="*/ 922946 w 1437603"/>
                <a:gd name="connsiteY17" fmla="*/ 17092 h 684970"/>
                <a:gd name="connsiteX18" fmla="*/ 1016950 w 1437603"/>
                <a:gd name="connsiteY18" fmla="*/ 0 h 684970"/>
                <a:gd name="connsiteX19" fmla="*/ 1110954 w 1437603"/>
                <a:gd name="connsiteY19" fmla="*/ 25638 h 684970"/>
                <a:gd name="connsiteX20" fmla="*/ 1136591 w 1437603"/>
                <a:gd name="connsiteY20" fmla="*/ 42729 h 684970"/>
                <a:gd name="connsiteX21" fmla="*/ 1170774 w 1437603"/>
                <a:gd name="connsiteY21" fmla="*/ 59821 h 684970"/>
                <a:gd name="connsiteX22" fmla="*/ 1222049 w 1437603"/>
                <a:gd name="connsiteY22" fmla="*/ 76912 h 684970"/>
                <a:gd name="connsiteX23" fmla="*/ 1264778 w 1437603"/>
                <a:gd name="connsiteY23" fmla="*/ 128187 h 684970"/>
                <a:gd name="connsiteX24" fmla="*/ 1290415 w 1437603"/>
                <a:gd name="connsiteY24" fmla="*/ 162370 h 684970"/>
                <a:gd name="connsiteX25" fmla="*/ 1341690 w 1437603"/>
                <a:gd name="connsiteY25" fmla="*/ 179462 h 684970"/>
                <a:gd name="connsiteX26" fmla="*/ 1367327 w 1437603"/>
                <a:gd name="connsiteY26" fmla="*/ 188008 h 684970"/>
                <a:gd name="connsiteX27" fmla="*/ 1392965 w 1437603"/>
                <a:gd name="connsiteY27" fmla="*/ 196554 h 684970"/>
                <a:gd name="connsiteX28" fmla="*/ 1410056 w 1437603"/>
                <a:gd name="connsiteY28" fmla="*/ 222191 h 684970"/>
                <a:gd name="connsiteX29" fmla="*/ 1435694 w 1437603"/>
                <a:gd name="connsiteY29" fmla="*/ 247828 h 684970"/>
                <a:gd name="connsiteX30" fmla="*/ 1427148 w 1437603"/>
                <a:gd name="connsiteY30" fmla="*/ 555477 h 684970"/>
                <a:gd name="connsiteX31" fmla="*/ 1392965 w 1437603"/>
                <a:gd name="connsiteY31" fmla="*/ 632389 h 684970"/>
                <a:gd name="connsiteX32" fmla="*/ 1316053 w 1437603"/>
                <a:gd name="connsiteY32" fmla="*/ 675118 h 684970"/>
                <a:gd name="connsiteX33" fmla="*/ 974221 w 1437603"/>
                <a:gd name="connsiteY33" fmla="*/ 658026 h 684970"/>
                <a:gd name="connsiteX34" fmla="*/ 846034 w 1437603"/>
                <a:gd name="connsiteY34" fmla="*/ 666572 h 684970"/>
                <a:gd name="connsiteX35" fmla="*/ 504202 w 1437603"/>
                <a:gd name="connsiteY35" fmla="*/ 675118 h 684970"/>
                <a:gd name="connsiteX36" fmla="*/ 444382 w 1437603"/>
                <a:gd name="connsiteY36" fmla="*/ 666572 h 684970"/>
                <a:gd name="connsiteX37" fmla="*/ 418744 w 1437603"/>
                <a:gd name="connsiteY37" fmla="*/ 658026 h 684970"/>
                <a:gd name="connsiteX38" fmla="*/ 341832 w 1437603"/>
                <a:gd name="connsiteY38" fmla="*/ 649481 h 684970"/>
                <a:gd name="connsiteX39" fmla="*/ 196554 w 1437603"/>
                <a:gd name="connsiteY39" fmla="*/ 649481 h 684970"/>
                <a:gd name="connsiteX40" fmla="*/ 85458 w 1437603"/>
                <a:gd name="connsiteY40" fmla="*/ 640935 h 684970"/>
                <a:gd name="connsiteX41" fmla="*/ 59821 w 1437603"/>
                <a:gd name="connsiteY41" fmla="*/ 632389 h 684970"/>
                <a:gd name="connsiteX42" fmla="*/ 51275 w 1437603"/>
                <a:gd name="connsiteY42" fmla="*/ 606752 h 684970"/>
                <a:gd name="connsiteX43" fmla="*/ 42729 w 1437603"/>
                <a:gd name="connsiteY43" fmla="*/ 564023 h 684970"/>
                <a:gd name="connsiteX44" fmla="*/ 25638 w 1437603"/>
                <a:gd name="connsiteY44" fmla="*/ 504202 h 684970"/>
                <a:gd name="connsiteX45" fmla="*/ 8546 w 1437603"/>
                <a:gd name="connsiteY45" fmla="*/ 478565 h 684970"/>
                <a:gd name="connsiteX46" fmla="*/ 0 w 1437603"/>
                <a:gd name="connsiteY46" fmla="*/ 452927 h 684970"/>
                <a:gd name="connsiteX47" fmla="*/ 8546 w 1437603"/>
                <a:gd name="connsiteY47" fmla="*/ 410198 h 684970"/>
                <a:gd name="connsiteX48" fmla="*/ 59821 w 1437603"/>
                <a:gd name="connsiteY48" fmla="*/ 401653 h 684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37603" h="684970">
                  <a:moveTo>
                    <a:pt x="59821" y="401653"/>
                  </a:moveTo>
                  <a:cubicBezTo>
                    <a:pt x="71215" y="393107"/>
                    <a:pt x="67997" y="371407"/>
                    <a:pt x="76913" y="358924"/>
                  </a:cubicBezTo>
                  <a:cubicBezTo>
                    <a:pt x="82883" y="350566"/>
                    <a:pt x="95287" y="349095"/>
                    <a:pt x="102550" y="341832"/>
                  </a:cubicBezTo>
                  <a:cubicBezTo>
                    <a:pt x="109813" y="334569"/>
                    <a:pt x="111913" y="322958"/>
                    <a:pt x="119642" y="316195"/>
                  </a:cubicBezTo>
                  <a:cubicBezTo>
                    <a:pt x="135101" y="302668"/>
                    <a:pt x="153824" y="293405"/>
                    <a:pt x="170916" y="282011"/>
                  </a:cubicBezTo>
                  <a:cubicBezTo>
                    <a:pt x="179462" y="276314"/>
                    <a:pt x="186810" y="268168"/>
                    <a:pt x="196554" y="264920"/>
                  </a:cubicBezTo>
                  <a:cubicBezTo>
                    <a:pt x="205100" y="262071"/>
                    <a:pt x="213530" y="258849"/>
                    <a:pt x="222191" y="256374"/>
                  </a:cubicBezTo>
                  <a:cubicBezTo>
                    <a:pt x="234969" y="252723"/>
                    <a:pt x="268352" y="246112"/>
                    <a:pt x="282012" y="239282"/>
                  </a:cubicBezTo>
                  <a:cubicBezTo>
                    <a:pt x="291198" y="234689"/>
                    <a:pt x="299103" y="227888"/>
                    <a:pt x="307649" y="222191"/>
                  </a:cubicBezTo>
                  <a:cubicBezTo>
                    <a:pt x="319043" y="205099"/>
                    <a:pt x="335336" y="190403"/>
                    <a:pt x="341832" y="170916"/>
                  </a:cubicBezTo>
                  <a:cubicBezTo>
                    <a:pt x="344681" y="162370"/>
                    <a:pt x="345381" y="152774"/>
                    <a:pt x="350378" y="145279"/>
                  </a:cubicBezTo>
                  <a:cubicBezTo>
                    <a:pt x="357082" y="135223"/>
                    <a:pt x="364550" y="123463"/>
                    <a:pt x="376015" y="119641"/>
                  </a:cubicBezTo>
                  <a:cubicBezTo>
                    <a:pt x="400486" y="111484"/>
                    <a:pt x="427290" y="113944"/>
                    <a:pt x="452927" y="111096"/>
                  </a:cubicBezTo>
                  <a:cubicBezTo>
                    <a:pt x="470019" y="105399"/>
                    <a:pt x="489212" y="103998"/>
                    <a:pt x="504202" y="94004"/>
                  </a:cubicBezTo>
                  <a:cubicBezTo>
                    <a:pt x="570468" y="49827"/>
                    <a:pt x="535989" y="66317"/>
                    <a:pt x="606752" y="42729"/>
                  </a:cubicBezTo>
                  <a:cubicBezTo>
                    <a:pt x="615298" y="39880"/>
                    <a:pt x="623388" y="34543"/>
                    <a:pt x="632389" y="34183"/>
                  </a:cubicBezTo>
                  <a:lnTo>
                    <a:pt x="846034" y="25638"/>
                  </a:lnTo>
                  <a:cubicBezTo>
                    <a:pt x="871671" y="22789"/>
                    <a:pt x="897377" y="20501"/>
                    <a:pt x="922946" y="17092"/>
                  </a:cubicBezTo>
                  <a:cubicBezTo>
                    <a:pt x="955748" y="12718"/>
                    <a:pt x="984726" y="6445"/>
                    <a:pt x="1016950" y="0"/>
                  </a:cubicBezTo>
                  <a:cubicBezTo>
                    <a:pt x="1039883" y="4587"/>
                    <a:pt x="1092366" y="13246"/>
                    <a:pt x="1110954" y="25638"/>
                  </a:cubicBezTo>
                  <a:cubicBezTo>
                    <a:pt x="1119500" y="31335"/>
                    <a:pt x="1127674" y="37633"/>
                    <a:pt x="1136591" y="42729"/>
                  </a:cubicBezTo>
                  <a:cubicBezTo>
                    <a:pt x="1147652" y="49049"/>
                    <a:pt x="1158946" y="55090"/>
                    <a:pt x="1170774" y="59821"/>
                  </a:cubicBezTo>
                  <a:cubicBezTo>
                    <a:pt x="1187502" y="66512"/>
                    <a:pt x="1222049" y="76912"/>
                    <a:pt x="1222049" y="76912"/>
                  </a:cubicBezTo>
                  <a:cubicBezTo>
                    <a:pt x="1261946" y="116811"/>
                    <a:pt x="1235035" y="86547"/>
                    <a:pt x="1264778" y="128187"/>
                  </a:cubicBezTo>
                  <a:cubicBezTo>
                    <a:pt x="1273057" y="139777"/>
                    <a:pt x="1278564" y="154469"/>
                    <a:pt x="1290415" y="162370"/>
                  </a:cubicBezTo>
                  <a:cubicBezTo>
                    <a:pt x="1305405" y="172364"/>
                    <a:pt x="1324598" y="173765"/>
                    <a:pt x="1341690" y="179462"/>
                  </a:cubicBezTo>
                  <a:lnTo>
                    <a:pt x="1367327" y="188008"/>
                  </a:lnTo>
                  <a:lnTo>
                    <a:pt x="1392965" y="196554"/>
                  </a:lnTo>
                  <a:cubicBezTo>
                    <a:pt x="1398662" y="205100"/>
                    <a:pt x="1403481" y="214301"/>
                    <a:pt x="1410056" y="222191"/>
                  </a:cubicBezTo>
                  <a:cubicBezTo>
                    <a:pt x="1417793" y="231475"/>
                    <a:pt x="1435075" y="235758"/>
                    <a:pt x="1435694" y="247828"/>
                  </a:cubicBezTo>
                  <a:cubicBezTo>
                    <a:pt x="1440948" y="350283"/>
                    <a:pt x="1434457" y="453148"/>
                    <a:pt x="1427148" y="555477"/>
                  </a:cubicBezTo>
                  <a:cubicBezTo>
                    <a:pt x="1426117" y="569904"/>
                    <a:pt x="1409042" y="618322"/>
                    <a:pt x="1392965" y="632389"/>
                  </a:cubicBezTo>
                  <a:cubicBezTo>
                    <a:pt x="1356800" y="664033"/>
                    <a:pt x="1351265" y="663380"/>
                    <a:pt x="1316053" y="675118"/>
                  </a:cubicBezTo>
                  <a:cubicBezTo>
                    <a:pt x="1198625" y="666730"/>
                    <a:pt x="1095211" y="658026"/>
                    <a:pt x="974221" y="658026"/>
                  </a:cubicBezTo>
                  <a:cubicBezTo>
                    <a:pt x="931397" y="658026"/>
                    <a:pt x="888763" y="663723"/>
                    <a:pt x="846034" y="666572"/>
                  </a:cubicBezTo>
                  <a:cubicBezTo>
                    <a:pt x="653020" y="694146"/>
                    <a:pt x="766648" y="685212"/>
                    <a:pt x="504202" y="675118"/>
                  </a:cubicBezTo>
                  <a:cubicBezTo>
                    <a:pt x="484262" y="672269"/>
                    <a:pt x="464133" y="670522"/>
                    <a:pt x="444382" y="666572"/>
                  </a:cubicBezTo>
                  <a:cubicBezTo>
                    <a:pt x="435549" y="664805"/>
                    <a:pt x="427630" y="659507"/>
                    <a:pt x="418744" y="658026"/>
                  </a:cubicBezTo>
                  <a:cubicBezTo>
                    <a:pt x="393300" y="653785"/>
                    <a:pt x="367469" y="652329"/>
                    <a:pt x="341832" y="649481"/>
                  </a:cubicBezTo>
                  <a:cubicBezTo>
                    <a:pt x="259668" y="628939"/>
                    <a:pt x="357146" y="649481"/>
                    <a:pt x="196554" y="649481"/>
                  </a:cubicBezTo>
                  <a:cubicBezTo>
                    <a:pt x="159413" y="649481"/>
                    <a:pt x="122490" y="643784"/>
                    <a:pt x="85458" y="640935"/>
                  </a:cubicBezTo>
                  <a:cubicBezTo>
                    <a:pt x="76912" y="638086"/>
                    <a:pt x="66191" y="638759"/>
                    <a:pt x="59821" y="632389"/>
                  </a:cubicBezTo>
                  <a:cubicBezTo>
                    <a:pt x="53451" y="626019"/>
                    <a:pt x="53460" y="615491"/>
                    <a:pt x="51275" y="606752"/>
                  </a:cubicBezTo>
                  <a:cubicBezTo>
                    <a:pt x="47752" y="592661"/>
                    <a:pt x="45880" y="578202"/>
                    <a:pt x="42729" y="564023"/>
                  </a:cubicBezTo>
                  <a:cubicBezTo>
                    <a:pt x="40537" y="554160"/>
                    <a:pt x="31350" y="515626"/>
                    <a:pt x="25638" y="504202"/>
                  </a:cubicBezTo>
                  <a:cubicBezTo>
                    <a:pt x="21045" y="495016"/>
                    <a:pt x="14243" y="487111"/>
                    <a:pt x="8546" y="478565"/>
                  </a:cubicBezTo>
                  <a:cubicBezTo>
                    <a:pt x="5697" y="470019"/>
                    <a:pt x="0" y="461935"/>
                    <a:pt x="0" y="452927"/>
                  </a:cubicBezTo>
                  <a:cubicBezTo>
                    <a:pt x="0" y="438402"/>
                    <a:pt x="489" y="422283"/>
                    <a:pt x="8546" y="410198"/>
                  </a:cubicBezTo>
                  <a:cubicBezTo>
                    <a:pt x="16645" y="398050"/>
                    <a:pt x="48427" y="410199"/>
                    <a:pt x="59821" y="401653"/>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4" name="Group 34"/>
            <p:cNvGrpSpPr/>
            <p:nvPr/>
          </p:nvGrpSpPr>
          <p:grpSpPr>
            <a:xfrm>
              <a:off x="4193020" y="3989219"/>
              <a:ext cx="319091" cy="572864"/>
              <a:chOff x="3640958" y="2657433"/>
              <a:chExt cx="319091" cy="572864"/>
            </a:xfrm>
          </p:grpSpPr>
          <p:pic>
            <p:nvPicPr>
              <p:cNvPr id="85" name="Picture 35"/>
              <p:cNvPicPr>
                <a:picLocks noChangeAspect="1"/>
              </p:cNvPicPr>
              <p:nvPr>
                <p:custDataLst>
                  <p:tags r:id="rId19"/>
                </p:custDataLst>
              </p:nvPr>
            </p:nvPicPr>
            <p:blipFill>
              <a:blip r:embed="rId43">
                <a:extLst>
                  <a:ext uri="{28A0092B-C50C-407E-A947-70E740481C1C}">
                    <a14:useLocalDpi xmlns:a14="http://schemas.microsoft.com/office/drawing/2010/main" val="0"/>
                  </a:ext>
                </a:extLst>
              </a:blip>
              <a:stretch>
                <a:fillRect/>
              </a:stretch>
            </p:blipFill>
            <p:spPr>
              <a:xfrm>
                <a:off x="3669055" y="2657433"/>
                <a:ext cx="266737" cy="295316"/>
              </a:xfrm>
              <a:prstGeom prst="rect">
                <a:avLst/>
              </a:prstGeom>
            </p:spPr>
          </p:pic>
          <p:grpSp>
            <p:nvGrpSpPr>
              <p:cNvPr id="86" name="Group 36"/>
              <p:cNvGrpSpPr/>
              <p:nvPr/>
            </p:nvGrpSpPr>
            <p:grpSpPr>
              <a:xfrm>
                <a:off x="3640958" y="2675201"/>
                <a:ext cx="319091" cy="555096"/>
                <a:chOff x="4130316" y="2681485"/>
                <a:chExt cx="319091" cy="555096"/>
              </a:xfrm>
            </p:grpSpPr>
            <p:sp>
              <p:nvSpPr>
                <p:cNvPr id="87" name="Rectangle 37"/>
                <p:cNvSpPr/>
                <p:nvPr>
                  <p:custDataLst>
                    <p:tags r:id="rId20"/>
                  </p:custDataLst>
                </p:nvPr>
              </p:nvSpPr>
              <p:spPr>
                <a:xfrm>
                  <a:off x="4130316" y="2681485"/>
                  <a:ext cx="319091" cy="28489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8" name="Straight Connector 38"/>
                <p:cNvCxnSpPr/>
                <p:nvPr>
                  <p:custDataLst>
                    <p:tags r:id="rId21"/>
                  </p:custDataLst>
                </p:nvPr>
              </p:nvCxnSpPr>
              <p:spPr>
                <a:xfrm>
                  <a:off x="4130316" y="2802266"/>
                  <a:ext cx="0" cy="434315"/>
                </a:xfrm>
                <a:prstGeom prst="line">
                  <a:avLst/>
                </a:prstGeom>
              </p:spPr>
              <p:style>
                <a:lnRef idx="1">
                  <a:schemeClr val="accent1"/>
                </a:lnRef>
                <a:fillRef idx="0">
                  <a:schemeClr val="accent1"/>
                </a:fillRef>
                <a:effectRef idx="0">
                  <a:schemeClr val="accent1"/>
                </a:effectRef>
                <a:fontRef idx="minor">
                  <a:schemeClr val="tx1"/>
                </a:fontRef>
              </p:style>
            </p:cxnSp>
          </p:grpSp>
        </p:grpSp>
      </p:grpSp>
      <p:sp>
        <p:nvSpPr>
          <p:cNvPr id="89" name="Freeform 57"/>
          <p:cNvSpPr/>
          <p:nvPr>
            <p:custDataLst>
              <p:tags r:id="rId10"/>
            </p:custDataLst>
          </p:nvPr>
        </p:nvSpPr>
        <p:spPr>
          <a:xfrm>
            <a:off x="6915684" y="5145760"/>
            <a:ext cx="982767" cy="119666"/>
          </a:xfrm>
          <a:custGeom>
            <a:avLst/>
            <a:gdLst>
              <a:gd name="connsiteX0" fmla="*/ 0 w 982767"/>
              <a:gd name="connsiteY0" fmla="*/ 17116 h 119666"/>
              <a:gd name="connsiteX1" fmla="*/ 145279 w 982767"/>
              <a:gd name="connsiteY1" fmla="*/ 24 h 119666"/>
              <a:gd name="connsiteX2" fmla="*/ 264920 w 982767"/>
              <a:gd name="connsiteY2" fmla="*/ 17116 h 119666"/>
              <a:gd name="connsiteX3" fmla="*/ 307649 w 982767"/>
              <a:gd name="connsiteY3" fmla="*/ 51299 h 119666"/>
              <a:gd name="connsiteX4" fmla="*/ 333286 w 982767"/>
              <a:gd name="connsiteY4" fmla="*/ 68391 h 119666"/>
              <a:gd name="connsiteX5" fmla="*/ 384561 w 982767"/>
              <a:gd name="connsiteY5" fmla="*/ 111120 h 119666"/>
              <a:gd name="connsiteX6" fmla="*/ 564023 w 982767"/>
              <a:gd name="connsiteY6" fmla="*/ 102574 h 119666"/>
              <a:gd name="connsiteX7" fmla="*/ 615298 w 982767"/>
              <a:gd name="connsiteY7" fmla="*/ 85482 h 119666"/>
              <a:gd name="connsiteX8" fmla="*/ 658027 w 982767"/>
              <a:gd name="connsiteY8" fmla="*/ 42753 h 119666"/>
              <a:gd name="connsiteX9" fmla="*/ 726393 w 982767"/>
              <a:gd name="connsiteY9" fmla="*/ 59845 h 119666"/>
              <a:gd name="connsiteX10" fmla="*/ 769122 w 982767"/>
              <a:gd name="connsiteY10" fmla="*/ 68391 h 119666"/>
              <a:gd name="connsiteX11" fmla="*/ 803305 w 982767"/>
              <a:gd name="connsiteY11" fmla="*/ 119666 h 119666"/>
              <a:gd name="connsiteX12" fmla="*/ 846034 w 982767"/>
              <a:gd name="connsiteY12" fmla="*/ 102574 h 119666"/>
              <a:gd name="connsiteX13" fmla="*/ 982767 w 982767"/>
              <a:gd name="connsiteY13" fmla="*/ 102574 h 11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2767" h="119666">
                <a:moveTo>
                  <a:pt x="0" y="17116"/>
                </a:moveTo>
                <a:cubicBezTo>
                  <a:pt x="48426" y="11419"/>
                  <a:pt x="96558" y="1973"/>
                  <a:pt x="145279" y="24"/>
                </a:cubicBezTo>
                <a:cubicBezTo>
                  <a:pt x="162528" y="-666"/>
                  <a:pt x="242530" y="13384"/>
                  <a:pt x="264920" y="17116"/>
                </a:cubicBezTo>
                <a:cubicBezTo>
                  <a:pt x="314829" y="33753"/>
                  <a:pt x="268995" y="12645"/>
                  <a:pt x="307649" y="51299"/>
                </a:cubicBezTo>
                <a:cubicBezTo>
                  <a:pt x="314912" y="58562"/>
                  <a:pt x="325396" y="61816"/>
                  <a:pt x="333286" y="68391"/>
                </a:cubicBezTo>
                <a:cubicBezTo>
                  <a:pt x="399086" y="123224"/>
                  <a:pt x="320909" y="68684"/>
                  <a:pt x="384561" y="111120"/>
                </a:cubicBezTo>
                <a:cubicBezTo>
                  <a:pt x="444382" y="108271"/>
                  <a:pt x="504501" y="109188"/>
                  <a:pt x="564023" y="102574"/>
                </a:cubicBezTo>
                <a:cubicBezTo>
                  <a:pt x="581929" y="100584"/>
                  <a:pt x="615298" y="85482"/>
                  <a:pt x="615298" y="85482"/>
                </a:cubicBezTo>
                <a:cubicBezTo>
                  <a:pt x="624621" y="71497"/>
                  <a:pt x="637309" y="45343"/>
                  <a:pt x="658027" y="42753"/>
                </a:cubicBezTo>
                <a:cubicBezTo>
                  <a:pt x="679027" y="40128"/>
                  <a:pt x="705930" y="54729"/>
                  <a:pt x="726393" y="59845"/>
                </a:cubicBezTo>
                <a:cubicBezTo>
                  <a:pt x="740484" y="63368"/>
                  <a:pt x="754879" y="65542"/>
                  <a:pt x="769122" y="68391"/>
                </a:cubicBezTo>
                <a:cubicBezTo>
                  <a:pt x="773410" y="85542"/>
                  <a:pt x="773798" y="119666"/>
                  <a:pt x="803305" y="119666"/>
                </a:cubicBezTo>
                <a:cubicBezTo>
                  <a:pt x="818645" y="119666"/>
                  <a:pt x="830763" y="104028"/>
                  <a:pt x="846034" y="102574"/>
                </a:cubicBezTo>
                <a:cubicBezTo>
                  <a:pt x="891406" y="98253"/>
                  <a:pt x="937189" y="102574"/>
                  <a:pt x="982767" y="102574"/>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0" name="Group 23"/>
          <p:cNvGrpSpPr/>
          <p:nvPr/>
        </p:nvGrpSpPr>
        <p:grpSpPr>
          <a:xfrm>
            <a:off x="8072184" y="3600933"/>
            <a:ext cx="2402024" cy="1915860"/>
            <a:chOff x="153824" y="3530315"/>
            <a:chExt cx="2402024" cy="1915860"/>
          </a:xfrm>
        </p:grpSpPr>
        <p:pic>
          <p:nvPicPr>
            <p:cNvPr id="91" name="Picture 2" descr="https://myareecarhire.com.au/wp-content/uploads/2013/07/Isuzu-removal-truck.jpg"/>
            <p:cNvPicPr>
              <a:picLocks noChangeAspect="1" noChangeArrowheads="1"/>
            </p:cNvPicPr>
            <p:nvPr>
              <p:custDataLst>
                <p:tags r:id="rId12"/>
              </p:custDataLst>
            </p:nvPr>
          </p:nvPicPr>
          <p:blipFill>
            <a:blip r:embed="rId44">
              <a:extLst>
                <a:ext uri="{28A0092B-C50C-407E-A947-70E740481C1C}">
                  <a14:useLocalDpi xmlns:a14="http://schemas.microsoft.com/office/drawing/2010/main" val="0"/>
                </a:ext>
              </a:extLst>
            </a:blip>
            <a:srcRect/>
            <a:stretch>
              <a:fillRect/>
            </a:stretch>
          </p:blipFill>
          <p:spPr bwMode="auto">
            <a:xfrm>
              <a:off x="266700" y="3993708"/>
              <a:ext cx="2176272" cy="1452467"/>
            </a:xfrm>
            <a:prstGeom prst="rect">
              <a:avLst/>
            </a:prstGeom>
            <a:noFill/>
            <a:extLst>
              <a:ext uri="{909E8E84-426E-40DD-AFC4-6F175D3DCCD1}">
                <a14:hiddenFill xmlns:a14="http://schemas.microsoft.com/office/drawing/2010/main">
                  <a:solidFill>
                    <a:srgbClr val="FFFFFF"/>
                  </a:solidFill>
                </a14:hiddenFill>
              </a:ext>
            </a:extLst>
          </p:spPr>
        </p:pic>
        <p:sp>
          <p:nvSpPr>
            <p:cNvPr id="92" name="Freeform 25"/>
            <p:cNvSpPr/>
            <p:nvPr>
              <p:custDataLst>
                <p:tags r:id="rId13"/>
              </p:custDataLst>
            </p:nvPr>
          </p:nvSpPr>
          <p:spPr>
            <a:xfrm>
              <a:off x="153824" y="3973794"/>
              <a:ext cx="2392823" cy="1333144"/>
            </a:xfrm>
            <a:custGeom>
              <a:avLst/>
              <a:gdLst>
                <a:gd name="connsiteX0" fmla="*/ 76912 w 2392823"/>
                <a:gd name="connsiteY0" fmla="*/ 752030 h 1333144"/>
                <a:gd name="connsiteX1" fmla="*/ 94004 w 2392823"/>
                <a:gd name="connsiteY1" fmla="*/ 666572 h 1333144"/>
                <a:gd name="connsiteX2" fmla="*/ 102550 w 2392823"/>
                <a:gd name="connsiteY2" fmla="*/ 470019 h 1333144"/>
                <a:gd name="connsiteX3" fmla="*/ 111096 w 2392823"/>
                <a:gd name="connsiteY3" fmla="*/ 444382 h 1333144"/>
                <a:gd name="connsiteX4" fmla="*/ 136733 w 2392823"/>
                <a:gd name="connsiteY4" fmla="*/ 418744 h 1333144"/>
                <a:gd name="connsiteX5" fmla="*/ 162370 w 2392823"/>
                <a:gd name="connsiteY5" fmla="*/ 410199 h 1333144"/>
                <a:gd name="connsiteX6" fmla="*/ 179462 w 2392823"/>
                <a:gd name="connsiteY6" fmla="*/ 384561 h 1333144"/>
                <a:gd name="connsiteX7" fmla="*/ 230737 w 2392823"/>
                <a:gd name="connsiteY7" fmla="*/ 367470 h 1333144"/>
                <a:gd name="connsiteX8" fmla="*/ 290557 w 2392823"/>
                <a:gd name="connsiteY8" fmla="*/ 350378 h 1333144"/>
                <a:gd name="connsiteX9" fmla="*/ 341832 w 2392823"/>
                <a:gd name="connsiteY9" fmla="*/ 333286 h 1333144"/>
                <a:gd name="connsiteX10" fmla="*/ 367469 w 2392823"/>
                <a:gd name="connsiteY10" fmla="*/ 324741 h 1333144"/>
                <a:gd name="connsiteX11" fmla="*/ 401653 w 2392823"/>
                <a:gd name="connsiteY11" fmla="*/ 316195 h 1333144"/>
                <a:gd name="connsiteX12" fmla="*/ 444382 w 2392823"/>
                <a:gd name="connsiteY12" fmla="*/ 273466 h 1333144"/>
                <a:gd name="connsiteX13" fmla="*/ 470019 w 2392823"/>
                <a:gd name="connsiteY13" fmla="*/ 256374 h 1333144"/>
                <a:gd name="connsiteX14" fmla="*/ 546931 w 2392823"/>
                <a:gd name="connsiteY14" fmla="*/ 188008 h 1333144"/>
                <a:gd name="connsiteX15" fmla="*/ 598206 w 2392823"/>
                <a:gd name="connsiteY15" fmla="*/ 145279 h 1333144"/>
                <a:gd name="connsiteX16" fmla="*/ 623843 w 2392823"/>
                <a:gd name="connsiteY16" fmla="*/ 128187 h 1333144"/>
                <a:gd name="connsiteX17" fmla="*/ 675118 w 2392823"/>
                <a:gd name="connsiteY17" fmla="*/ 111096 h 1333144"/>
                <a:gd name="connsiteX18" fmla="*/ 700755 w 2392823"/>
                <a:gd name="connsiteY18" fmla="*/ 94004 h 1333144"/>
                <a:gd name="connsiteX19" fmla="*/ 726393 w 2392823"/>
                <a:gd name="connsiteY19" fmla="*/ 68367 h 1333144"/>
                <a:gd name="connsiteX20" fmla="*/ 752030 w 2392823"/>
                <a:gd name="connsiteY20" fmla="*/ 59821 h 1333144"/>
                <a:gd name="connsiteX21" fmla="*/ 777668 w 2392823"/>
                <a:gd name="connsiteY21" fmla="*/ 42729 h 1333144"/>
                <a:gd name="connsiteX22" fmla="*/ 837488 w 2392823"/>
                <a:gd name="connsiteY22" fmla="*/ 34184 h 1333144"/>
                <a:gd name="connsiteX23" fmla="*/ 922946 w 2392823"/>
                <a:gd name="connsiteY23" fmla="*/ 8546 h 1333144"/>
                <a:gd name="connsiteX24" fmla="*/ 1068225 w 2392823"/>
                <a:gd name="connsiteY24" fmla="*/ 0 h 1333144"/>
                <a:gd name="connsiteX25" fmla="*/ 1461331 w 2392823"/>
                <a:gd name="connsiteY25" fmla="*/ 8546 h 1333144"/>
                <a:gd name="connsiteX26" fmla="*/ 1486969 w 2392823"/>
                <a:gd name="connsiteY26" fmla="*/ 17092 h 1333144"/>
                <a:gd name="connsiteX27" fmla="*/ 1589518 w 2392823"/>
                <a:gd name="connsiteY27" fmla="*/ 25638 h 1333144"/>
                <a:gd name="connsiteX28" fmla="*/ 1649339 w 2392823"/>
                <a:gd name="connsiteY28" fmla="*/ 42729 h 1333144"/>
                <a:gd name="connsiteX29" fmla="*/ 1692068 w 2392823"/>
                <a:gd name="connsiteY29" fmla="*/ 51275 h 1333144"/>
                <a:gd name="connsiteX30" fmla="*/ 1717705 w 2392823"/>
                <a:gd name="connsiteY30" fmla="*/ 59821 h 1333144"/>
                <a:gd name="connsiteX31" fmla="*/ 1828800 w 2392823"/>
                <a:gd name="connsiteY31" fmla="*/ 85458 h 1333144"/>
                <a:gd name="connsiteX32" fmla="*/ 1888621 w 2392823"/>
                <a:gd name="connsiteY32" fmla="*/ 102550 h 1333144"/>
                <a:gd name="connsiteX33" fmla="*/ 1922804 w 2392823"/>
                <a:gd name="connsiteY33" fmla="*/ 111096 h 1333144"/>
                <a:gd name="connsiteX34" fmla="*/ 1948441 w 2392823"/>
                <a:gd name="connsiteY34" fmla="*/ 119642 h 1333144"/>
                <a:gd name="connsiteX35" fmla="*/ 2085174 w 2392823"/>
                <a:gd name="connsiteY35" fmla="*/ 128187 h 1333144"/>
                <a:gd name="connsiteX36" fmla="*/ 2144995 w 2392823"/>
                <a:gd name="connsiteY36" fmla="*/ 136733 h 1333144"/>
                <a:gd name="connsiteX37" fmla="*/ 2170632 w 2392823"/>
                <a:gd name="connsiteY37" fmla="*/ 145279 h 1333144"/>
                <a:gd name="connsiteX38" fmla="*/ 2247544 w 2392823"/>
                <a:gd name="connsiteY38" fmla="*/ 153825 h 1333144"/>
                <a:gd name="connsiteX39" fmla="*/ 2290273 w 2392823"/>
                <a:gd name="connsiteY39" fmla="*/ 213645 h 1333144"/>
                <a:gd name="connsiteX40" fmla="*/ 2315911 w 2392823"/>
                <a:gd name="connsiteY40" fmla="*/ 239283 h 1333144"/>
                <a:gd name="connsiteX41" fmla="*/ 2358640 w 2392823"/>
                <a:gd name="connsiteY41" fmla="*/ 324741 h 1333144"/>
                <a:gd name="connsiteX42" fmla="*/ 2367185 w 2392823"/>
                <a:gd name="connsiteY42" fmla="*/ 350378 h 1333144"/>
                <a:gd name="connsiteX43" fmla="*/ 2367185 w 2392823"/>
                <a:gd name="connsiteY43" fmla="*/ 581114 h 1333144"/>
                <a:gd name="connsiteX44" fmla="*/ 2375731 w 2392823"/>
                <a:gd name="connsiteY44" fmla="*/ 666572 h 1333144"/>
                <a:gd name="connsiteX45" fmla="*/ 2384277 w 2392823"/>
                <a:gd name="connsiteY45" fmla="*/ 692210 h 1333144"/>
                <a:gd name="connsiteX46" fmla="*/ 2392823 w 2392823"/>
                <a:gd name="connsiteY46" fmla="*/ 726393 h 1333144"/>
                <a:gd name="connsiteX47" fmla="*/ 2384277 w 2392823"/>
                <a:gd name="connsiteY47" fmla="*/ 820397 h 1333144"/>
                <a:gd name="connsiteX48" fmla="*/ 2375731 w 2392823"/>
                <a:gd name="connsiteY48" fmla="*/ 846034 h 1333144"/>
                <a:gd name="connsiteX49" fmla="*/ 2358640 w 2392823"/>
                <a:gd name="connsiteY49" fmla="*/ 905855 h 1333144"/>
                <a:gd name="connsiteX50" fmla="*/ 2350094 w 2392823"/>
                <a:gd name="connsiteY50" fmla="*/ 1110954 h 1333144"/>
                <a:gd name="connsiteX51" fmla="*/ 2341548 w 2392823"/>
                <a:gd name="connsiteY51" fmla="*/ 1136591 h 1333144"/>
                <a:gd name="connsiteX52" fmla="*/ 2264636 w 2392823"/>
                <a:gd name="connsiteY52" fmla="*/ 1179320 h 1333144"/>
                <a:gd name="connsiteX53" fmla="*/ 2238998 w 2392823"/>
                <a:gd name="connsiteY53" fmla="*/ 1187866 h 1333144"/>
                <a:gd name="connsiteX54" fmla="*/ 2213361 w 2392823"/>
                <a:gd name="connsiteY54" fmla="*/ 1196412 h 1333144"/>
                <a:gd name="connsiteX55" fmla="*/ 2187724 w 2392823"/>
                <a:gd name="connsiteY55" fmla="*/ 1204957 h 1333144"/>
                <a:gd name="connsiteX56" fmla="*/ 2136449 w 2392823"/>
                <a:gd name="connsiteY56" fmla="*/ 1230595 h 1333144"/>
                <a:gd name="connsiteX57" fmla="*/ 2110812 w 2392823"/>
                <a:gd name="connsiteY57" fmla="*/ 1247686 h 1333144"/>
                <a:gd name="connsiteX58" fmla="*/ 2033899 w 2392823"/>
                <a:gd name="connsiteY58" fmla="*/ 1256232 h 1333144"/>
                <a:gd name="connsiteX59" fmla="*/ 1204957 w 2392823"/>
                <a:gd name="connsiteY59" fmla="*/ 1273324 h 1333144"/>
                <a:gd name="connsiteX60" fmla="*/ 1110954 w 2392823"/>
                <a:gd name="connsiteY60" fmla="*/ 1298961 h 1333144"/>
                <a:gd name="connsiteX61" fmla="*/ 1076770 w 2392823"/>
                <a:gd name="connsiteY61" fmla="*/ 1307507 h 1333144"/>
                <a:gd name="connsiteX62" fmla="*/ 683664 w 2392823"/>
                <a:gd name="connsiteY62" fmla="*/ 1324599 h 1333144"/>
                <a:gd name="connsiteX63" fmla="*/ 546931 w 2392823"/>
                <a:gd name="connsiteY63" fmla="*/ 1333144 h 1333144"/>
                <a:gd name="connsiteX64" fmla="*/ 418744 w 2392823"/>
                <a:gd name="connsiteY64" fmla="*/ 1307507 h 1333144"/>
                <a:gd name="connsiteX65" fmla="*/ 333286 w 2392823"/>
                <a:gd name="connsiteY65" fmla="*/ 1281870 h 1333144"/>
                <a:gd name="connsiteX66" fmla="*/ 273466 w 2392823"/>
                <a:gd name="connsiteY66" fmla="*/ 1256232 h 1333144"/>
                <a:gd name="connsiteX67" fmla="*/ 239283 w 2392823"/>
                <a:gd name="connsiteY67" fmla="*/ 1239141 h 1333144"/>
                <a:gd name="connsiteX68" fmla="*/ 179462 w 2392823"/>
                <a:gd name="connsiteY68" fmla="*/ 1222049 h 1333144"/>
                <a:gd name="connsiteX69" fmla="*/ 94004 w 2392823"/>
                <a:gd name="connsiteY69" fmla="*/ 1170774 h 1333144"/>
                <a:gd name="connsiteX70" fmla="*/ 59821 w 2392823"/>
                <a:gd name="connsiteY70" fmla="*/ 1145137 h 1333144"/>
                <a:gd name="connsiteX71" fmla="*/ 34183 w 2392823"/>
                <a:gd name="connsiteY71" fmla="*/ 1128045 h 1333144"/>
                <a:gd name="connsiteX72" fmla="*/ 17092 w 2392823"/>
                <a:gd name="connsiteY72" fmla="*/ 1102408 h 1333144"/>
                <a:gd name="connsiteX73" fmla="*/ 0 w 2392823"/>
                <a:gd name="connsiteY73" fmla="*/ 1025496 h 1333144"/>
                <a:gd name="connsiteX74" fmla="*/ 8546 w 2392823"/>
                <a:gd name="connsiteY74" fmla="*/ 922946 h 1333144"/>
                <a:gd name="connsiteX75" fmla="*/ 42729 w 2392823"/>
                <a:gd name="connsiteY75" fmla="*/ 846034 h 1333144"/>
                <a:gd name="connsiteX76" fmla="*/ 76912 w 2392823"/>
                <a:gd name="connsiteY76" fmla="*/ 794759 h 1333144"/>
                <a:gd name="connsiteX77" fmla="*/ 76912 w 2392823"/>
                <a:gd name="connsiteY77" fmla="*/ 752030 h 133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392823" h="1333144">
                  <a:moveTo>
                    <a:pt x="76912" y="752030"/>
                  </a:moveTo>
                  <a:cubicBezTo>
                    <a:pt x="79761" y="730666"/>
                    <a:pt x="91374" y="695503"/>
                    <a:pt x="94004" y="666572"/>
                  </a:cubicBezTo>
                  <a:cubicBezTo>
                    <a:pt x="99941" y="601262"/>
                    <a:pt x="97520" y="535405"/>
                    <a:pt x="102550" y="470019"/>
                  </a:cubicBezTo>
                  <a:cubicBezTo>
                    <a:pt x="103241" y="461038"/>
                    <a:pt x="106099" y="451877"/>
                    <a:pt x="111096" y="444382"/>
                  </a:cubicBezTo>
                  <a:cubicBezTo>
                    <a:pt x="117800" y="434326"/>
                    <a:pt x="126677" y="425448"/>
                    <a:pt x="136733" y="418744"/>
                  </a:cubicBezTo>
                  <a:cubicBezTo>
                    <a:pt x="144228" y="413747"/>
                    <a:pt x="153824" y="413047"/>
                    <a:pt x="162370" y="410199"/>
                  </a:cubicBezTo>
                  <a:cubicBezTo>
                    <a:pt x="168067" y="401653"/>
                    <a:pt x="170752" y="390005"/>
                    <a:pt x="179462" y="384561"/>
                  </a:cubicBezTo>
                  <a:cubicBezTo>
                    <a:pt x="194740" y="375013"/>
                    <a:pt x="213645" y="373167"/>
                    <a:pt x="230737" y="367470"/>
                  </a:cubicBezTo>
                  <a:cubicBezTo>
                    <a:pt x="316931" y="338739"/>
                    <a:pt x="183206" y="382584"/>
                    <a:pt x="290557" y="350378"/>
                  </a:cubicBezTo>
                  <a:cubicBezTo>
                    <a:pt x="307813" y="345201"/>
                    <a:pt x="324740" y="338983"/>
                    <a:pt x="341832" y="333286"/>
                  </a:cubicBezTo>
                  <a:cubicBezTo>
                    <a:pt x="350378" y="330437"/>
                    <a:pt x="358730" y="326926"/>
                    <a:pt x="367469" y="324741"/>
                  </a:cubicBezTo>
                  <a:lnTo>
                    <a:pt x="401653" y="316195"/>
                  </a:lnTo>
                  <a:cubicBezTo>
                    <a:pt x="470018" y="270616"/>
                    <a:pt x="387410" y="330438"/>
                    <a:pt x="444382" y="273466"/>
                  </a:cubicBezTo>
                  <a:cubicBezTo>
                    <a:pt x="451645" y="266203"/>
                    <a:pt x="462343" y="263198"/>
                    <a:pt x="470019" y="256374"/>
                  </a:cubicBezTo>
                  <a:cubicBezTo>
                    <a:pt x="557819" y="178328"/>
                    <a:pt x="488748" y="226796"/>
                    <a:pt x="546931" y="188008"/>
                  </a:cubicBezTo>
                  <a:cubicBezTo>
                    <a:pt x="573780" y="147735"/>
                    <a:pt x="551499" y="171969"/>
                    <a:pt x="598206" y="145279"/>
                  </a:cubicBezTo>
                  <a:cubicBezTo>
                    <a:pt x="607123" y="140183"/>
                    <a:pt x="614457" y="132358"/>
                    <a:pt x="623843" y="128187"/>
                  </a:cubicBezTo>
                  <a:cubicBezTo>
                    <a:pt x="640306" y="120870"/>
                    <a:pt x="660128" y="121090"/>
                    <a:pt x="675118" y="111096"/>
                  </a:cubicBezTo>
                  <a:cubicBezTo>
                    <a:pt x="683664" y="105399"/>
                    <a:pt x="692865" y="100579"/>
                    <a:pt x="700755" y="94004"/>
                  </a:cubicBezTo>
                  <a:cubicBezTo>
                    <a:pt x="710039" y="86267"/>
                    <a:pt x="716337" y="75071"/>
                    <a:pt x="726393" y="68367"/>
                  </a:cubicBezTo>
                  <a:cubicBezTo>
                    <a:pt x="733888" y="63370"/>
                    <a:pt x="743973" y="63850"/>
                    <a:pt x="752030" y="59821"/>
                  </a:cubicBezTo>
                  <a:cubicBezTo>
                    <a:pt x="761217" y="55228"/>
                    <a:pt x="767830" y="45680"/>
                    <a:pt x="777668" y="42729"/>
                  </a:cubicBezTo>
                  <a:cubicBezTo>
                    <a:pt x="796961" y="36941"/>
                    <a:pt x="817548" y="37032"/>
                    <a:pt x="837488" y="34184"/>
                  </a:cubicBezTo>
                  <a:cubicBezTo>
                    <a:pt x="848395" y="30548"/>
                    <a:pt x="904865" y="10268"/>
                    <a:pt x="922946" y="8546"/>
                  </a:cubicBezTo>
                  <a:cubicBezTo>
                    <a:pt x="971238" y="3947"/>
                    <a:pt x="1019799" y="2849"/>
                    <a:pt x="1068225" y="0"/>
                  </a:cubicBezTo>
                  <a:lnTo>
                    <a:pt x="1461331" y="8546"/>
                  </a:lnTo>
                  <a:cubicBezTo>
                    <a:pt x="1470332" y="8913"/>
                    <a:pt x="1478040" y="15901"/>
                    <a:pt x="1486969" y="17092"/>
                  </a:cubicBezTo>
                  <a:cubicBezTo>
                    <a:pt x="1520970" y="21626"/>
                    <a:pt x="1555335" y="22789"/>
                    <a:pt x="1589518" y="25638"/>
                  </a:cubicBezTo>
                  <a:cubicBezTo>
                    <a:pt x="1618075" y="35157"/>
                    <a:pt x="1617137" y="35573"/>
                    <a:pt x="1649339" y="42729"/>
                  </a:cubicBezTo>
                  <a:cubicBezTo>
                    <a:pt x="1663518" y="45880"/>
                    <a:pt x="1677977" y="47752"/>
                    <a:pt x="1692068" y="51275"/>
                  </a:cubicBezTo>
                  <a:cubicBezTo>
                    <a:pt x="1700807" y="53460"/>
                    <a:pt x="1709014" y="57451"/>
                    <a:pt x="1717705" y="59821"/>
                  </a:cubicBezTo>
                  <a:cubicBezTo>
                    <a:pt x="1809871" y="84958"/>
                    <a:pt x="1757034" y="69510"/>
                    <a:pt x="1828800" y="85458"/>
                  </a:cubicBezTo>
                  <a:cubicBezTo>
                    <a:pt x="1888893" y="98812"/>
                    <a:pt x="1838671" y="88278"/>
                    <a:pt x="1888621" y="102550"/>
                  </a:cubicBezTo>
                  <a:cubicBezTo>
                    <a:pt x="1899914" y="105777"/>
                    <a:pt x="1911511" y="107869"/>
                    <a:pt x="1922804" y="111096"/>
                  </a:cubicBezTo>
                  <a:cubicBezTo>
                    <a:pt x="1931465" y="113571"/>
                    <a:pt x="1939483" y="118699"/>
                    <a:pt x="1948441" y="119642"/>
                  </a:cubicBezTo>
                  <a:cubicBezTo>
                    <a:pt x="1993857" y="124422"/>
                    <a:pt x="2039596" y="125339"/>
                    <a:pt x="2085174" y="128187"/>
                  </a:cubicBezTo>
                  <a:cubicBezTo>
                    <a:pt x="2105114" y="131036"/>
                    <a:pt x="2125243" y="132783"/>
                    <a:pt x="2144995" y="136733"/>
                  </a:cubicBezTo>
                  <a:cubicBezTo>
                    <a:pt x="2153828" y="138500"/>
                    <a:pt x="2161747" y="143798"/>
                    <a:pt x="2170632" y="145279"/>
                  </a:cubicBezTo>
                  <a:cubicBezTo>
                    <a:pt x="2196076" y="149520"/>
                    <a:pt x="2221907" y="150976"/>
                    <a:pt x="2247544" y="153825"/>
                  </a:cubicBezTo>
                  <a:cubicBezTo>
                    <a:pt x="2320183" y="178035"/>
                    <a:pt x="2210515" y="133887"/>
                    <a:pt x="2290273" y="213645"/>
                  </a:cubicBezTo>
                  <a:lnTo>
                    <a:pt x="2315911" y="239283"/>
                  </a:lnTo>
                  <a:cubicBezTo>
                    <a:pt x="2337506" y="304069"/>
                    <a:pt x="2322193" y="276144"/>
                    <a:pt x="2358640" y="324741"/>
                  </a:cubicBezTo>
                  <a:cubicBezTo>
                    <a:pt x="2361488" y="333287"/>
                    <a:pt x="2365000" y="341639"/>
                    <a:pt x="2367185" y="350378"/>
                  </a:cubicBezTo>
                  <a:cubicBezTo>
                    <a:pt x="2388836" y="436985"/>
                    <a:pt x="2372928" y="454773"/>
                    <a:pt x="2367185" y="581114"/>
                  </a:cubicBezTo>
                  <a:cubicBezTo>
                    <a:pt x="2370034" y="609600"/>
                    <a:pt x="2371378" y="638277"/>
                    <a:pt x="2375731" y="666572"/>
                  </a:cubicBezTo>
                  <a:cubicBezTo>
                    <a:pt x="2377101" y="675476"/>
                    <a:pt x="2381802" y="683548"/>
                    <a:pt x="2384277" y="692210"/>
                  </a:cubicBezTo>
                  <a:cubicBezTo>
                    <a:pt x="2387504" y="703503"/>
                    <a:pt x="2389974" y="714999"/>
                    <a:pt x="2392823" y="726393"/>
                  </a:cubicBezTo>
                  <a:cubicBezTo>
                    <a:pt x="2389974" y="757728"/>
                    <a:pt x="2388727" y="789249"/>
                    <a:pt x="2384277" y="820397"/>
                  </a:cubicBezTo>
                  <a:cubicBezTo>
                    <a:pt x="2383003" y="829314"/>
                    <a:pt x="2378206" y="837373"/>
                    <a:pt x="2375731" y="846034"/>
                  </a:cubicBezTo>
                  <a:cubicBezTo>
                    <a:pt x="2354259" y="921183"/>
                    <a:pt x="2379137" y="844358"/>
                    <a:pt x="2358640" y="905855"/>
                  </a:cubicBezTo>
                  <a:cubicBezTo>
                    <a:pt x="2355791" y="974221"/>
                    <a:pt x="2355149" y="1042715"/>
                    <a:pt x="2350094" y="1110954"/>
                  </a:cubicBezTo>
                  <a:cubicBezTo>
                    <a:pt x="2349429" y="1119937"/>
                    <a:pt x="2346545" y="1129096"/>
                    <a:pt x="2341548" y="1136591"/>
                  </a:cubicBezTo>
                  <a:cubicBezTo>
                    <a:pt x="2319618" y="1169485"/>
                    <a:pt x="2302858" y="1166579"/>
                    <a:pt x="2264636" y="1179320"/>
                  </a:cubicBezTo>
                  <a:lnTo>
                    <a:pt x="2238998" y="1187866"/>
                  </a:lnTo>
                  <a:lnTo>
                    <a:pt x="2213361" y="1196412"/>
                  </a:lnTo>
                  <a:lnTo>
                    <a:pt x="2187724" y="1204957"/>
                  </a:lnTo>
                  <a:cubicBezTo>
                    <a:pt x="2114252" y="1253938"/>
                    <a:pt x="2207208" y="1195215"/>
                    <a:pt x="2136449" y="1230595"/>
                  </a:cubicBezTo>
                  <a:cubicBezTo>
                    <a:pt x="2127263" y="1235188"/>
                    <a:pt x="2120776" y="1245195"/>
                    <a:pt x="2110812" y="1247686"/>
                  </a:cubicBezTo>
                  <a:cubicBezTo>
                    <a:pt x="2085787" y="1253942"/>
                    <a:pt x="2059537" y="1253383"/>
                    <a:pt x="2033899" y="1256232"/>
                  </a:cubicBezTo>
                  <a:cubicBezTo>
                    <a:pt x="1741188" y="1329412"/>
                    <a:pt x="2045378" y="1256172"/>
                    <a:pt x="1204957" y="1273324"/>
                  </a:cubicBezTo>
                  <a:cubicBezTo>
                    <a:pt x="1172770" y="1273981"/>
                    <a:pt x="1141021" y="1291444"/>
                    <a:pt x="1110954" y="1298961"/>
                  </a:cubicBezTo>
                  <a:cubicBezTo>
                    <a:pt x="1099559" y="1301810"/>
                    <a:pt x="1088467" y="1306444"/>
                    <a:pt x="1076770" y="1307507"/>
                  </a:cubicBezTo>
                  <a:cubicBezTo>
                    <a:pt x="984812" y="1315867"/>
                    <a:pt x="754270" y="1321390"/>
                    <a:pt x="683664" y="1324599"/>
                  </a:cubicBezTo>
                  <a:cubicBezTo>
                    <a:pt x="638045" y="1326673"/>
                    <a:pt x="592509" y="1330296"/>
                    <a:pt x="546931" y="1333144"/>
                  </a:cubicBezTo>
                  <a:cubicBezTo>
                    <a:pt x="516025" y="1327525"/>
                    <a:pt x="456294" y="1318772"/>
                    <a:pt x="418744" y="1307507"/>
                  </a:cubicBezTo>
                  <a:cubicBezTo>
                    <a:pt x="314740" y="1276305"/>
                    <a:pt x="412058" y="1301561"/>
                    <a:pt x="333286" y="1281870"/>
                  </a:cubicBezTo>
                  <a:cubicBezTo>
                    <a:pt x="281335" y="1247234"/>
                    <a:pt x="336530" y="1279881"/>
                    <a:pt x="273466" y="1256232"/>
                  </a:cubicBezTo>
                  <a:cubicBezTo>
                    <a:pt x="261538" y="1251759"/>
                    <a:pt x="251211" y="1243614"/>
                    <a:pt x="239283" y="1239141"/>
                  </a:cubicBezTo>
                  <a:cubicBezTo>
                    <a:pt x="181477" y="1217464"/>
                    <a:pt x="227656" y="1242704"/>
                    <a:pt x="179462" y="1222049"/>
                  </a:cubicBezTo>
                  <a:cubicBezTo>
                    <a:pt x="148535" y="1208794"/>
                    <a:pt x="121003" y="1191023"/>
                    <a:pt x="94004" y="1170774"/>
                  </a:cubicBezTo>
                  <a:cubicBezTo>
                    <a:pt x="82610" y="1162228"/>
                    <a:pt x="71411" y="1153415"/>
                    <a:pt x="59821" y="1145137"/>
                  </a:cubicBezTo>
                  <a:cubicBezTo>
                    <a:pt x="51463" y="1139167"/>
                    <a:pt x="42729" y="1133742"/>
                    <a:pt x="34183" y="1128045"/>
                  </a:cubicBezTo>
                  <a:cubicBezTo>
                    <a:pt x="28486" y="1119499"/>
                    <a:pt x="21685" y="1111594"/>
                    <a:pt x="17092" y="1102408"/>
                  </a:cubicBezTo>
                  <a:cubicBezTo>
                    <a:pt x="6573" y="1081370"/>
                    <a:pt x="3283" y="1045190"/>
                    <a:pt x="0" y="1025496"/>
                  </a:cubicBezTo>
                  <a:cubicBezTo>
                    <a:pt x="2849" y="991313"/>
                    <a:pt x="2907" y="956781"/>
                    <a:pt x="8546" y="922946"/>
                  </a:cubicBezTo>
                  <a:cubicBezTo>
                    <a:pt x="19569" y="856806"/>
                    <a:pt x="20956" y="889581"/>
                    <a:pt x="42729" y="846034"/>
                  </a:cubicBezTo>
                  <a:cubicBezTo>
                    <a:pt x="67464" y="796564"/>
                    <a:pt x="28313" y="843360"/>
                    <a:pt x="76912" y="794759"/>
                  </a:cubicBezTo>
                  <a:cubicBezTo>
                    <a:pt x="96707" y="735378"/>
                    <a:pt x="74063" y="773394"/>
                    <a:pt x="76912" y="752030"/>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3" name="Group 26"/>
            <p:cNvGrpSpPr/>
            <p:nvPr/>
          </p:nvGrpSpPr>
          <p:grpSpPr>
            <a:xfrm>
              <a:off x="2236757" y="3530315"/>
              <a:ext cx="319091" cy="555096"/>
              <a:chOff x="3100317" y="2657136"/>
              <a:chExt cx="319091" cy="555096"/>
            </a:xfrm>
          </p:grpSpPr>
          <p:pic>
            <p:nvPicPr>
              <p:cNvPr id="94" name="Picture 27"/>
              <p:cNvPicPr>
                <a:picLocks noChangeAspect="1"/>
              </p:cNvPicPr>
              <p:nvPr>
                <p:custDataLst>
                  <p:tags r:id="rId14"/>
                </p:custDataLst>
              </p:nvPr>
            </p:nvPicPr>
            <p:blipFill rotWithShape="1">
              <a:blip r:embed="rId45">
                <a:extLst>
                  <a:ext uri="{28A0092B-C50C-407E-A947-70E740481C1C}">
                    <a14:useLocalDpi xmlns:a14="http://schemas.microsoft.com/office/drawing/2010/main" val="0"/>
                  </a:ext>
                </a:extLst>
              </a:blip>
              <a:srcRect l="6350"/>
              <a:stretch/>
            </p:blipFill>
            <p:spPr>
              <a:xfrm>
                <a:off x="3136429" y="2657433"/>
                <a:ext cx="258723" cy="295316"/>
              </a:xfrm>
              <a:prstGeom prst="rect">
                <a:avLst/>
              </a:prstGeom>
            </p:spPr>
          </p:pic>
          <p:grpSp>
            <p:nvGrpSpPr>
              <p:cNvPr id="95" name="Group 28"/>
              <p:cNvGrpSpPr/>
              <p:nvPr/>
            </p:nvGrpSpPr>
            <p:grpSpPr>
              <a:xfrm>
                <a:off x="3100317" y="2657136"/>
                <a:ext cx="319091" cy="555096"/>
                <a:chOff x="4130316" y="2681485"/>
                <a:chExt cx="319091" cy="555096"/>
              </a:xfrm>
            </p:grpSpPr>
            <p:sp>
              <p:nvSpPr>
                <p:cNvPr id="96" name="Rectangle 29"/>
                <p:cNvSpPr/>
                <p:nvPr>
                  <p:custDataLst>
                    <p:tags r:id="rId15"/>
                  </p:custDataLst>
                </p:nvPr>
              </p:nvSpPr>
              <p:spPr>
                <a:xfrm>
                  <a:off x="4130316" y="2681485"/>
                  <a:ext cx="319091" cy="28489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7" name="Straight Connector 30"/>
                <p:cNvCxnSpPr/>
                <p:nvPr>
                  <p:custDataLst>
                    <p:tags r:id="rId16"/>
                  </p:custDataLst>
                </p:nvPr>
              </p:nvCxnSpPr>
              <p:spPr>
                <a:xfrm>
                  <a:off x="4130316" y="2802266"/>
                  <a:ext cx="0" cy="434315"/>
                </a:xfrm>
                <a:prstGeom prst="line">
                  <a:avLst/>
                </a:prstGeom>
              </p:spPr>
              <p:style>
                <a:lnRef idx="1">
                  <a:schemeClr val="accent1"/>
                </a:lnRef>
                <a:fillRef idx="0">
                  <a:schemeClr val="accent1"/>
                </a:fillRef>
                <a:effectRef idx="0">
                  <a:schemeClr val="accent1"/>
                </a:effectRef>
                <a:fontRef idx="minor">
                  <a:schemeClr val="tx1"/>
                </a:fontRef>
              </p:style>
            </p:cxnSp>
          </p:grpSp>
        </p:grpSp>
      </p:grpSp>
      <p:sp>
        <p:nvSpPr>
          <p:cNvPr id="98" name="Freeform 58"/>
          <p:cNvSpPr/>
          <p:nvPr>
            <p:custDataLst>
              <p:tags r:id="rId11"/>
            </p:custDataLst>
          </p:nvPr>
        </p:nvSpPr>
        <p:spPr>
          <a:xfrm>
            <a:off x="9590518" y="4761224"/>
            <a:ext cx="1153682" cy="179461"/>
          </a:xfrm>
          <a:custGeom>
            <a:avLst/>
            <a:gdLst>
              <a:gd name="connsiteX0" fmla="*/ 0 w 1153682"/>
              <a:gd name="connsiteY0" fmla="*/ 76912 h 179461"/>
              <a:gd name="connsiteX1" fmla="*/ 102550 w 1153682"/>
              <a:gd name="connsiteY1" fmla="*/ 42729 h 179461"/>
              <a:gd name="connsiteX2" fmla="*/ 128187 w 1153682"/>
              <a:gd name="connsiteY2" fmla="*/ 34183 h 179461"/>
              <a:gd name="connsiteX3" fmla="*/ 170916 w 1153682"/>
              <a:gd name="connsiteY3" fmla="*/ 25637 h 179461"/>
              <a:gd name="connsiteX4" fmla="*/ 230736 w 1153682"/>
              <a:gd name="connsiteY4" fmla="*/ 42729 h 179461"/>
              <a:gd name="connsiteX5" fmla="*/ 282011 w 1153682"/>
              <a:gd name="connsiteY5" fmla="*/ 76912 h 179461"/>
              <a:gd name="connsiteX6" fmla="*/ 333286 w 1153682"/>
              <a:gd name="connsiteY6" fmla="*/ 119641 h 179461"/>
              <a:gd name="connsiteX7" fmla="*/ 358923 w 1153682"/>
              <a:gd name="connsiteY7" fmla="*/ 128187 h 179461"/>
              <a:gd name="connsiteX8" fmla="*/ 393107 w 1153682"/>
              <a:gd name="connsiteY8" fmla="*/ 145278 h 179461"/>
              <a:gd name="connsiteX9" fmla="*/ 444381 w 1153682"/>
              <a:gd name="connsiteY9" fmla="*/ 162370 h 179461"/>
              <a:gd name="connsiteX10" fmla="*/ 546931 w 1153682"/>
              <a:gd name="connsiteY10" fmla="*/ 179461 h 179461"/>
              <a:gd name="connsiteX11" fmla="*/ 615297 w 1153682"/>
              <a:gd name="connsiteY11" fmla="*/ 170916 h 179461"/>
              <a:gd name="connsiteX12" fmla="*/ 658026 w 1153682"/>
              <a:gd name="connsiteY12" fmla="*/ 153824 h 179461"/>
              <a:gd name="connsiteX13" fmla="*/ 683664 w 1153682"/>
              <a:gd name="connsiteY13" fmla="*/ 145278 h 179461"/>
              <a:gd name="connsiteX14" fmla="*/ 752030 w 1153682"/>
              <a:gd name="connsiteY14" fmla="*/ 102549 h 179461"/>
              <a:gd name="connsiteX15" fmla="*/ 777667 w 1153682"/>
              <a:gd name="connsiteY15" fmla="*/ 94003 h 179461"/>
              <a:gd name="connsiteX16" fmla="*/ 922946 w 1153682"/>
              <a:gd name="connsiteY16" fmla="*/ 102549 h 179461"/>
              <a:gd name="connsiteX17" fmla="*/ 991312 w 1153682"/>
              <a:gd name="connsiteY17" fmla="*/ 94003 h 179461"/>
              <a:gd name="connsiteX18" fmla="*/ 1025495 w 1153682"/>
              <a:gd name="connsiteY18" fmla="*/ 42729 h 179461"/>
              <a:gd name="connsiteX19" fmla="*/ 1042587 w 1153682"/>
              <a:gd name="connsiteY19" fmla="*/ 17091 h 179461"/>
              <a:gd name="connsiteX20" fmla="*/ 1102408 w 1153682"/>
              <a:gd name="connsiteY20" fmla="*/ 8546 h 179461"/>
              <a:gd name="connsiteX21" fmla="*/ 1153682 w 1153682"/>
              <a:gd name="connsiteY21" fmla="*/ 0 h 179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53682" h="179461">
                <a:moveTo>
                  <a:pt x="0" y="76912"/>
                </a:moveTo>
                <a:lnTo>
                  <a:pt x="102550" y="42729"/>
                </a:lnTo>
                <a:cubicBezTo>
                  <a:pt x="111096" y="39880"/>
                  <a:pt x="119354" y="35950"/>
                  <a:pt x="128187" y="34183"/>
                </a:cubicBezTo>
                <a:lnTo>
                  <a:pt x="170916" y="25637"/>
                </a:lnTo>
                <a:cubicBezTo>
                  <a:pt x="190856" y="31334"/>
                  <a:pt x="211907" y="34039"/>
                  <a:pt x="230736" y="42729"/>
                </a:cubicBezTo>
                <a:cubicBezTo>
                  <a:pt x="249387" y="51337"/>
                  <a:pt x="267486" y="62387"/>
                  <a:pt x="282011" y="76912"/>
                </a:cubicBezTo>
                <a:cubicBezTo>
                  <a:pt x="300910" y="95810"/>
                  <a:pt x="309493" y="107744"/>
                  <a:pt x="333286" y="119641"/>
                </a:cubicBezTo>
                <a:cubicBezTo>
                  <a:pt x="341343" y="123670"/>
                  <a:pt x="350643" y="124639"/>
                  <a:pt x="358923" y="128187"/>
                </a:cubicBezTo>
                <a:cubicBezTo>
                  <a:pt x="370632" y="133205"/>
                  <a:pt x="381279" y="140547"/>
                  <a:pt x="393107" y="145278"/>
                </a:cubicBezTo>
                <a:cubicBezTo>
                  <a:pt x="409834" y="151969"/>
                  <a:pt x="426715" y="158837"/>
                  <a:pt x="444381" y="162370"/>
                </a:cubicBezTo>
                <a:cubicBezTo>
                  <a:pt x="506862" y="174866"/>
                  <a:pt x="472731" y="168862"/>
                  <a:pt x="546931" y="179461"/>
                </a:cubicBezTo>
                <a:cubicBezTo>
                  <a:pt x="569720" y="176613"/>
                  <a:pt x="592919" y="176080"/>
                  <a:pt x="615297" y="170916"/>
                </a:cubicBezTo>
                <a:cubicBezTo>
                  <a:pt x="630244" y="167467"/>
                  <a:pt x="643663" y="159210"/>
                  <a:pt x="658026" y="153824"/>
                </a:cubicBezTo>
                <a:cubicBezTo>
                  <a:pt x="666461" y="150661"/>
                  <a:pt x="675118" y="148127"/>
                  <a:pt x="683664" y="145278"/>
                </a:cubicBezTo>
                <a:cubicBezTo>
                  <a:pt x="710749" y="104650"/>
                  <a:pt x="691011" y="122889"/>
                  <a:pt x="752030" y="102549"/>
                </a:cubicBezTo>
                <a:lnTo>
                  <a:pt x="777667" y="94003"/>
                </a:lnTo>
                <a:cubicBezTo>
                  <a:pt x="826093" y="96852"/>
                  <a:pt x="874436" y="102549"/>
                  <a:pt x="922946" y="102549"/>
                </a:cubicBezTo>
                <a:cubicBezTo>
                  <a:pt x="945912" y="102549"/>
                  <a:pt x="971474" y="105575"/>
                  <a:pt x="991312" y="94003"/>
                </a:cubicBezTo>
                <a:cubicBezTo>
                  <a:pt x="1009055" y="83653"/>
                  <a:pt x="1014101" y="59820"/>
                  <a:pt x="1025495" y="42729"/>
                </a:cubicBezTo>
                <a:cubicBezTo>
                  <a:pt x="1031192" y="34183"/>
                  <a:pt x="1032419" y="18543"/>
                  <a:pt x="1042587" y="17091"/>
                </a:cubicBezTo>
                <a:lnTo>
                  <a:pt x="1102408" y="8546"/>
                </a:lnTo>
                <a:cubicBezTo>
                  <a:pt x="1119534" y="5911"/>
                  <a:pt x="1153682" y="0"/>
                  <a:pt x="1153682" y="0"/>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36307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59</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Creazione delle attività</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709794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Selezionare un oggetto nel campo di vista e vedere i dati di approssimazione. </a:t>
            </a:r>
            <a:endParaRPr lang="en-GB" sz="1400" dirty="0">
              <a:solidFill>
                <a:srgbClr val="000000"/>
              </a:solidFill>
            </a:endParaRPr>
          </a:p>
          <a:p>
            <a:pPr lvl="1">
              <a:buFont typeface="Arial" panose="020B0604020202020204" pitchFamily="34" charset="0"/>
              <a:buChar char="•"/>
            </a:pPr>
            <a:r>
              <a:rPr lang="en-GB" sz="1400" dirty="0" smtClean="0">
                <a:solidFill>
                  <a:srgbClr val="000000"/>
                </a:solidFill>
              </a:rPr>
              <a:t>    Area dell’oggetto, la calibrazione non è necessaria ma consigliata</a:t>
            </a:r>
            <a:endParaRPr lang="en-GB" sz="1400" dirty="0">
              <a:solidFill>
                <a:srgbClr val="000000"/>
              </a:solidFill>
            </a:endParaRPr>
          </a:p>
          <a:p>
            <a:pPr marL="681990" lvl="3" indent="-285750">
              <a:buFont typeface="Arial" panose="020B0604020202020204" pitchFamily="34" charset="0"/>
              <a:buChar char="•"/>
            </a:pPr>
            <a:r>
              <a:rPr lang="en-US" sz="1400" dirty="0" smtClean="0">
                <a:solidFill>
                  <a:srgbClr val="000000"/>
                </a:solidFill>
              </a:rPr>
              <a:t>Proporzioni, la calibrazione non è necessaria ma consigliata </a:t>
            </a:r>
            <a:endParaRPr lang="en-GB" sz="1400" dirty="0">
              <a:solidFill>
                <a:srgbClr val="000000"/>
              </a:solidFill>
            </a:endParaRPr>
          </a:p>
          <a:p>
            <a:pPr marL="681990" lvl="3" indent="-285750">
              <a:buFont typeface="Arial" panose="020B0604020202020204" pitchFamily="34" charset="0"/>
              <a:buChar char="•"/>
            </a:pPr>
            <a:r>
              <a:rPr lang="en-GB" sz="1400" dirty="0" smtClean="0">
                <a:solidFill>
                  <a:srgbClr val="000000"/>
                </a:solidFill>
              </a:rPr>
              <a:t>Velocità, la calibrazione è necessaria </a:t>
            </a:r>
          </a:p>
          <a:p>
            <a:pPr marL="681990" lvl="3" indent="-285750">
              <a:buFont typeface="Arial" panose="020B0604020202020204" pitchFamily="34" charset="0"/>
              <a:buChar char="•"/>
            </a:pPr>
            <a:r>
              <a:rPr lang="en-GB" sz="1400" dirty="0" smtClean="0">
                <a:solidFill>
                  <a:srgbClr val="000000"/>
                </a:solidFill>
              </a:rPr>
              <a:t>Direzione, la calibrazione non è necessaria </a:t>
            </a:r>
            <a:endParaRPr lang="en-GB" sz="1400" dirty="0">
              <a:solidFill>
                <a:srgbClr val="000000"/>
              </a:solidFill>
            </a:endParaRPr>
          </a:p>
          <a:p>
            <a:pPr marL="681990" lvl="3" indent="-285750">
              <a:buFont typeface="Arial" panose="020B0604020202020204" pitchFamily="34" charset="0"/>
              <a:buChar char="•"/>
            </a:pPr>
            <a:r>
              <a:rPr lang="en-GB" sz="1400" dirty="0" smtClean="0">
                <a:solidFill>
                  <a:srgbClr val="000000"/>
                </a:solidFill>
              </a:rPr>
              <a:t>Colore, la calibrazione non è necessaria</a:t>
            </a:r>
            <a:endParaRPr lang="en-GB" sz="1400" dirty="0">
              <a:solidFill>
                <a:srgbClr val="000000"/>
              </a:solidFill>
            </a:endParaRPr>
          </a:p>
        </p:txBody>
      </p:sp>
      <p:pic>
        <p:nvPicPr>
          <p:cNvPr id="15362" name="Picture 2"/>
          <p:cNvPicPr>
            <a:picLocks noChangeAspect="1" noChangeArrowheads="1"/>
          </p:cNvPicPr>
          <p:nvPr>
            <p:custDataLst>
              <p:tags r:id="rId8"/>
            </p:custDataLst>
          </p:nvPr>
        </p:nvPicPr>
        <p:blipFill>
          <a:blip r:embed="rId11" cstate="print"/>
          <a:srcRect/>
          <a:stretch>
            <a:fillRect/>
          </a:stretch>
        </p:blipFill>
        <p:spPr bwMode="auto">
          <a:xfrm>
            <a:off x="7572508" y="709654"/>
            <a:ext cx="3104770" cy="4740616"/>
          </a:xfrm>
          <a:prstGeom prst="rect">
            <a:avLst/>
          </a:prstGeom>
          <a:solidFill>
            <a:srgbClr val="FFFFFF"/>
          </a:solidFill>
          <a:ln w="9525">
            <a:noFill/>
            <a:miter lim="800000"/>
            <a:headEnd/>
            <a:tailEnd/>
          </a:ln>
          <a:effectLst/>
        </p:spPr>
      </p:pic>
    </p:spTree>
    <p:custDataLst>
      <p:tags r:id="rId1"/>
    </p:custDataLst>
    <p:extLst>
      <p:ext uri="{BB962C8B-B14F-4D97-AF65-F5344CB8AC3E}">
        <p14:creationId xmlns:p14="http://schemas.microsoft.com/office/powerpoint/2010/main" val="4009977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ttangolo 19"/>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6</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_"/>
          <p:cNvSpPr>
            <a:spLocks noGrp="1"/>
          </p:cNvSpPr>
          <p:nvPr>
            <p:ph type="title"/>
            <p:custDataLst>
              <p:tags r:id="rId6"/>
            </p:custDataLst>
          </p:nvPr>
        </p:nvSpPr>
        <p:spPr>
          <a:xfrm>
            <a:off x="266700" y="285730"/>
            <a:ext cx="9402536" cy="533263"/>
          </a:xfrm>
          <a:noFill/>
          <a:effectLst/>
          <a:extLst>
            <a:ext uri="{909E8E84-426E-40DD-AFC4-6F175D3DCCD1}">
              <a14:hiddenFill xmlns:a14="http://schemas.microsoft.com/office/drawing/2010/main">
                <a:solidFill>
                  <a:srgbClr val="000000">
                    <a:alpha val="0"/>
                  </a:s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a:solidFill>
                  <a:srgbClr val="08427E"/>
                </a:solidFill>
              </a:rPr>
              <a:t/>
            </a:r>
            <a:br>
              <a:rPr lang="en-US" sz="2800" dirty="0">
                <a:solidFill>
                  <a:srgbClr val="08427E"/>
                </a:solidFill>
              </a:rPr>
            </a:br>
            <a:r>
              <a:rPr lang="en-US" sz="2800" dirty="0" smtClean="0">
                <a:solidFill>
                  <a:srgbClr val="08427E"/>
                </a:solidFill>
              </a:rPr>
              <a:t>IVA: di cosa si tratta</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4859020" cy="4168140"/>
          </a:xfrm>
          <a:noFill/>
          <a:effectLst/>
          <a:extLst>
            <a:ext uri="{909E8E84-426E-40DD-AFC4-6F175D3DCCD1}">
              <a14:hiddenFill xmlns:a14="http://schemas.microsoft.com/office/drawing/2010/main">
                <a:solidFill>
                  <a:srgbClr val="000000">
                    <a:alpha val="0"/>
                  </a:s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defRPr/>
            </a:pPr>
            <a:endParaRPr lang="en-GB" sz="1400" dirty="0" smtClean="0">
              <a:solidFill>
                <a:srgbClr val="000000"/>
              </a:solidFill>
            </a:endParaRPr>
          </a:p>
          <a:p>
            <a:pPr>
              <a:buFont typeface="Wingdings 3" panose="05040102010807070707" pitchFamily="18" charset="2"/>
              <a:buChar char=""/>
              <a:defRPr/>
            </a:pPr>
            <a:r>
              <a:rPr lang="en-GB" sz="1400" dirty="0" smtClean="0">
                <a:solidFill>
                  <a:srgbClr val="000000"/>
                </a:solidFill>
              </a:rPr>
              <a:t>Intelligent Video Analytics:</a:t>
            </a:r>
            <a:endParaRPr lang="en-GB" sz="1400" dirty="0">
              <a:solidFill>
                <a:srgbClr val="000000"/>
              </a:solidFill>
            </a:endParaRPr>
          </a:p>
          <a:p>
            <a:pPr marL="466090" lvl="2" indent="-285750" algn="just">
              <a:spcAft>
                <a:spcPts val="600"/>
              </a:spcAft>
              <a:buFont typeface="Arial" panose="020B0604020202020204" pitchFamily="34" charset="0"/>
              <a:buChar char="•"/>
              <a:defRPr/>
            </a:pPr>
            <a:r>
              <a:rPr lang="en-GB" dirty="0" smtClean="0">
                <a:solidFill>
                  <a:srgbClr val="000000"/>
                </a:solidFill>
              </a:rPr>
              <a:t>Utilizza la larghezza di banda solo quando necessario</a:t>
            </a:r>
            <a:endParaRPr lang="en-GB" dirty="0">
              <a:solidFill>
                <a:srgbClr val="000000"/>
              </a:solidFill>
            </a:endParaRPr>
          </a:p>
          <a:p>
            <a:pPr marL="466090" lvl="2" indent="-285750">
              <a:spcAft>
                <a:spcPts val="600"/>
              </a:spcAft>
              <a:buFont typeface="Arial" panose="020B0604020202020204" pitchFamily="34" charset="0"/>
              <a:buChar char="•"/>
              <a:defRPr/>
            </a:pPr>
            <a:r>
              <a:rPr lang="en-GB" dirty="0" smtClean="0">
                <a:solidFill>
                  <a:srgbClr val="000000"/>
                </a:solidFill>
              </a:rPr>
              <a:t>Non perde mai traccia degli oggetti</a:t>
            </a:r>
            <a:r>
              <a:rPr lang="en-GB" dirty="0">
                <a:solidFill>
                  <a:srgbClr val="000000"/>
                </a:solidFill>
              </a:rPr>
              <a:t> </a:t>
            </a:r>
            <a:r>
              <a:rPr lang="en-GB" dirty="0" smtClean="0">
                <a:solidFill>
                  <a:srgbClr val="000000"/>
                </a:solidFill>
              </a:rPr>
              <a:t>d’interesse</a:t>
            </a:r>
            <a:endParaRPr lang="en-GB" dirty="0">
              <a:solidFill>
                <a:srgbClr val="000000"/>
              </a:solidFill>
            </a:endParaRPr>
          </a:p>
          <a:p>
            <a:pPr marL="466090" lvl="2" indent="-285750">
              <a:spcAft>
                <a:spcPts val="600"/>
              </a:spcAft>
              <a:buFont typeface="Arial" panose="020B0604020202020204" pitchFamily="34" charset="0"/>
              <a:buChar char="•"/>
              <a:defRPr/>
            </a:pPr>
            <a:r>
              <a:rPr lang="en-GB" dirty="0" smtClean="0">
                <a:solidFill>
                  <a:srgbClr val="000000"/>
                </a:solidFill>
              </a:rPr>
              <a:t>Vi allerta quando necessario</a:t>
            </a:r>
            <a:endParaRPr lang="en-GB" dirty="0">
              <a:solidFill>
                <a:srgbClr val="000000"/>
              </a:solidFill>
            </a:endParaRPr>
          </a:p>
          <a:p>
            <a:pPr marL="466090" lvl="2" indent="-285750" algn="just">
              <a:buFont typeface="Arial" panose="020B0604020202020204" pitchFamily="34" charset="0"/>
              <a:buChar char="•"/>
              <a:defRPr/>
            </a:pPr>
            <a:r>
              <a:rPr lang="en-GB" dirty="0" smtClean="0">
                <a:solidFill>
                  <a:srgbClr val="000000"/>
                </a:solidFill>
              </a:rPr>
              <a:t>Vi permette di recuperare e consultare i dati velocemente </a:t>
            </a:r>
            <a:endParaRPr lang="en-GB" dirty="0">
              <a:solidFill>
                <a:srgbClr val="000000"/>
              </a:solidFill>
            </a:endParaRPr>
          </a:p>
          <a:p>
            <a:endParaRPr lang="en-GB" sz="1400" dirty="0">
              <a:solidFill>
                <a:srgbClr val="000000"/>
              </a:solidFill>
            </a:endParaRPr>
          </a:p>
        </p:txBody>
      </p:sp>
      <p:pic>
        <p:nvPicPr>
          <p:cNvPr id="13" name="Picture 22" descr="IVA parking.jpg"/>
          <p:cNvPicPr>
            <a:picLocks noChangeAspect="1"/>
          </p:cNvPicPr>
          <p:nvPr>
            <p:custDataLst>
              <p:tags r:id="rId8"/>
            </p:custDataLst>
          </p:nvPr>
        </p:nvPicPr>
        <p:blipFill>
          <a:blip r:embed="rId15" cstate="print"/>
          <a:stretch>
            <a:fillRect/>
          </a:stretch>
        </p:blipFill>
        <p:spPr>
          <a:xfrm>
            <a:off x="5285962" y="2971198"/>
            <a:ext cx="3374730" cy="1896803"/>
          </a:xfrm>
          <a:prstGeom prst="rect">
            <a:avLst/>
          </a:prstGeom>
          <a:solidFill>
            <a:srgbClr val="FFFFFF"/>
          </a:solidFill>
        </p:spPr>
      </p:pic>
      <p:pic>
        <p:nvPicPr>
          <p:cNvPr id="14" name="Picture 19" descr="IVA car.jpg"/>
          <p:cNvPicPr>
            <a:picLocks noChangeAspect="1"/>
          </p:cNvPicPr>
          <p:nvPr>
            <p:custDataLst>
              <p:tags r:id="rId9"/>
            </p:custDataLst>
          </p:nvPr>
        </p:nvPicPr>
        <p:blipFill>
          <a:blip r:embed="rId16" cstate="print"/>
          <a:stretch>
            <a:fillRect/>
          </a:stretch>
        </p:blipFill>
        <p:spPr>
          <a:xfrm>
            <a:off x="7588421" y="2966460"/>
            <a:ext cx="3371969" cy="1896732"/>
          </a:xfrm>
          <a:prstGeom prst="rect">
            <a:avLst/>
          </a:prstGeom>
          <a:solidFill>
            <a:srgbClr val="FFFFFF"/>
          </a:solidFill>
        </p:spPr>
      </p:pic>
      <p:pic>
        <p:nvPicPr>
          <p:cNvPr id="15" name="Picture 3"/>
          <p:cNvPicPr>
            <a:picLocks noChangeAspect="1" noChangeArrowheads="1"/>
          </p:cNvPicPr>
          <p:nvPr>
            <p:custDataLst>
              <p:tags r:id="rId10"/>
            </p:custDataLst>
          </p:nvPr>
        </p:nvPicPr>
        <p:blipFill>
          <a:blip r:embed="rId17" cstate="print"/>
          <a:srcRect r="43964" b="4000"/>
          <a:stretch>
            <a:fillRect/>
          </a:stretch>
        </p:blipFill>
        <p:spPr bwMode="auto">
          <a:xfrm>
            <a:off x="8307221" y="1293846"/>
            <a:ext cx="2656547" cy="1711394"/>
          </a:xfrm>
          <a:prstGeom prst="rect">
            <a:avLst/>
          </a:prstGeom>
          <a:solidFill>
            <a:srgbClr val="FFFFFF"/>
          </a:solidFill>
          <a:ln w="9525">
            <a:noFill/>
            <a:miter lim="800000"/>
            <a:headEnd/>
            <a:tailEnd/>
          </a:ln>
        </p:spPr>
      </p:pic>
      <p:pic>
        <p:nvPicPr>
          <p:cNvPr id="16" name="Picture 2_"/>
          <p:cNvPicPr>
            <a:picLocks noChangeAspect="1" noChangeArrowheads="1"/>
          </p:cNvPicPr>
          <p:nvPr>
            <p:custDataLst>
              <p:tags r:id="rId11"/>
            </p:custDataLst>
          </p:nvPr>
        </p:nvPicPr>
        <p:blipFill>
          <a:blip r:embed="rId18" cstate="print"/>
          <a:srcRect r="26801" b="3550"/>
          <a:stretch>
            <a:fillRect/>
          </a:stretch>
        </p:blipFill>
        <p:spPr bwMode="auto">
          <a:xfrm>
            <a:off x="5273670" y="1285569"/>
            <a:ext cx="3434460" cy="1719632"/>
          </a:xfrm>
          <a:prstGeom prst="rect">
            <a:avLst/>
          </a:prstGeom>
          <a:solidFill>
            <a:srgbClr val="FFFFFF"/>
          </a:solidFill>
          <a:ln w="9525">
            <a:noFill/>
            <a:miter lim="800000"/>
            <a:headEnd/>
            <a:tailEnd/>
          </a:ln>
        </p:spPr>
      </p:pic>
      <p:sp>
        <p:nvSpPr>
          <p:cNvPr id="19" name="TextBox 15"/>
          <p:cNvSpPr txBox="1">
            <a:spLocks/>
          </p:cNvSpPr>
          <p:nvPr>
            <p:custDataLst>
              <p:tags r:id="rId12"/>
            </p:custDataLst>
          </p:nvPr>
        </p:nvSpPr>
        <p:spPr>
          <a:xfrm>
            <a:off x="5400623" y="2218720"/>
            <a:ext cx="5483401" cy="646165"/>
          </a:xfrm>
          <a:prstGeom prst="rect">
            <a:avLst/>
          </a:prstGeom>
          <a:pattFill prst="pct5">
            <a:fgClr>
              <a:srgbClr val="FFFFFF">
                <a:alpha val="0"/>
              </a:srgbClr>
            </a:fgClr>
            <a:bgClr>
              <a:srgbClr val="FFFFFF">
                <a:alpha val="0"/>
              </a:srgbClr>
            </a:bgClr>
          </a:pattFill>
        </p:spPr>
        <p:txBody>
          <a:bodyPr wrap="square" rtlCol="0">
            <a:noAutofit/>
          </a:bodyPr>
          <a:lstStyle/>
          <a:p>
            <a:r>
              <a:rPr lang="en-GB" sz="1200" dirty="0">
                <a:solidFill>
                  <a:srgbClr val="FFFFFF"/>
                </a:solidFill>
              </a:rPr>
              <a:t>FACT: after only 20 minutes you can miss 90% of the activity</a:t>
            </a:r>
          </a:p>
          <a:p>
            <a:endParaRPr lang="en-GB" sz="1200" dirty="0">
              <a:solidFill>
                <a:srgbClr val="FFFFFF"/>
              </a:solidFill>
            </a:endParaRPr>
          </a:p>
          <a:p>
            <a:r>
              <a:rPr lang="en-GB" sz="1200" dirty="0">
                <a:solidFill>
                  <a:srgbClr val="FFFFFF"/>
                </a:solidFill>
              </a:rPr>
              <a:t>FACT: searching through hours of video data is difficult and time consuming</a:t>
            </a:r>
          </a:p>
        </p:txBody>
      </p:sp>
    </p:spTree>
    <p:custDataLst>
      <p:tags r:id="rId1"/>
    </p:custDataLst>
    <p:extLst>
      <p:ext uri="{BB962C8B-B14F-4D97-AF65-F5344CB8AC3E}">
        <p14:creationId xmlns:p14="http://schemas.microsoft.com/office/powerpoint/2010/main" val="613642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60</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Creazione delle attività</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79" y="1295399"/>
            <a:ext cx="7313427"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Impostare un valore minimo e massimo per le proprietà degli oggetti:</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Gli oggetti la cui dimensione (area occupata) corrisponde ai valori inseriti genera un allarme</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La calibrazione non è necessaria ma consigliata </a:t>
            </a:r>
            <a:endParaRPr lang="en-GB" sz="1400"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Proporzioni minime e massime (rapporto altezza/larghezza)</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La calibrazione non è necessaria ma consigliata </a:t>
            </a:r>
            <a:endParaRPr lang="en-GB" sz="1400"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Velocità massima e minima di un oggetto in movimento in [km/h] </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La calibrazione è necessaria </a:t>
            </a:r>
          </a:p>
          <a:p>
            <a:pPr marL="215900" lvl="4" indent="0">
              <a:buNone/>
            </a:pPr>
            <a:r>
              <a:rPr lang="en-GB" sz="1400" dirty="0">
                <a:solidFill>
                  <a:srgbClr val="000000"/>
                </a:solidFill>
              </a:rPr>
              <a:t>	</a:t>
            </a:r>
          </a:p>
          <a:p>
            <a:pPr marL="466090" lvl="2" indent="-285750">
              <a:buFont typeface="Arial" panose="020B0604020202020204" pitchFamily="34" charset="0"/>
              <a:buChar char="•"/>
            </a:pPr>
            <a:r>
              <a:rPr lang="en-GB" dirty="0" smtClean="0">
                <a:solidFill>
                  <a:srgbClr val="000000"/>
                </a:solidFill>
              </a:rPr>
              <a:t>Possono essere impostate la direzione 1 e la direzione 2 (solo se si utilizza la 1) </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La calibrazione non è necessaria </a:t>
            </a:r>
            <a:endParaRPr lang="en-GB" sz="1400"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Se un oggetto si muove nella direzione impostata scatta l’allarme</a:t>
            </a:r>
            <a:endParaRPr lang="en-GB" sz="1400"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Può essere impostato visivamente all’interno della finestra di preview </a:t>
            </a:r>
            <a:endParaRPr lang="en-GB" sz="1400" dirty="0">
              <a:solidFill>
                <a:srgbClr val="000000"/>
              </a:solidFill>
            </a:endParaRPr>
          </a:p>
        </p:txBody>
      </p:sp>
      <p:pic>
        <p:nvPicPr>
          <p:cNvPr id="16386" name="Picture 2"/>
          <p:cNvPicPr>
            <a:picLocks noChangeAspect="1" noChangeArrowheads="1"/>
          </p:cNvPicPr>
          <p:nvPr>
            <p:custDataLst>
              <p:tags r:id="rId8"/>
            </p:custDataLst>
          </p:nvPr>
        </p:nvPicPr>
        <p:blipFill>
          <a:blip r:embed="rId11" cstate="print"/>
          <a:srcRect/>
          <a:stretch>
            <a:fillRect/>
          </a:stretch>
        </p:blipFill>
        <p:spPr bwMode="auto">
          <a:xfrm>
            <a:off x="7572507" y="709654"/>
            <a:ext cx="3120389" cy="4764465"/>
          </a:xfrm>
          <a:prstGeom prst="rect">
            <a:avLst/>
          </a:prstGeom>
          <a:solidFill>
            <a:srgbClr val="FFFFFF"/>
          </a:solidFill>
          <a:ln w="9525">
            <a:noFill/>
            <a:miter lim="800000"/>
            <a:headEnd/>
            <a:tailEnd/>
          </a:ln>
          <a:effectLst/>
        </p:spPr>
      </p:pic>
    </p:spTree>
    <p:custDataLst>
      <p:tags r:id="rId1"/>
    </p:custDataLst>
    <p:extLst>
      <p:ext uri="{BB962C8B-B14F-4D97-AF65-F5344CB8AC3E}">
        <p14:creationId xmlns:p14="http://schemas.microsoft.com/office/powerpoint/2010/main" val="246776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61</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Creazione delle attività</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709794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Selezionare fino a 5 colori in base alla ruota cromatica e alla barra bianca e nera</a:t>
            </a:r>
            <a:endParaRPr lang="en-GB" sz="1400" dirty="0">
              <a:solidFill>
                <a:srgbClr val="000000"/>
              </a:solidFill>
            </a:endParaRPr>
          </a:p>
          <a:p>
            <a:pPr>
              <a:buFont typeface="Wingdings 3" panose="05040102010807070707" pitchFamily="18" charset="2"/>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La barra bianca e nera mostrerà una sezione superiore o inferiore della ruota cromatica </a:t>
            </a:r>
            <a:endParaRPr lang="en-GB"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Impostare la precisione del colore selezionato, più è alta migliore è l’accuratezza </a:t>
            </a:r>
            <a:endParaRPr lang="en-GB"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Il pulsante “Clear” cancella un colore se non è più necessario </a:t>
            </a:r>
            <a:endParaRPr lang="en-GB" dirty="0">
              <a:solidFill>
                <a:srgbClr val="000000"/>
              </a:solidFill>
            </a:endParaRPr>
          </a:p>
        </p:txBody>
      </p:sp>
      <p:pic>
        <p:nvPicPr>
          <p:cNvPr id="17410" name="Picture 2"/>
          <p:cNvPicPr>
            <a:picLocks noChangeAspect="1" noChangeArrowheads="1"/>
          </p:cNvPicPr>
          <p:nvPr>
            <p:custDataLst>
              <p:tags r:id="rId8"/>
            </p:custDataLst>
          </p:nvPr>
        </p:nvPicPr>
        <p:blipFill>
          <a:blip r:embed="rId11" cstate="print"/>
          <a:srcRect/>
          <a:stretch>
            <a:fillRect/>
          </a:stretch>
        </p:blipFill>
        <p:spPr bwMode="auto">
          <a:xfrm>
            <a:off x="7572508" y="734424"/>
            <a:ext cx="3095547" cy="4726535"/>
          </a:xfrm>
          <a:prstGeom prst="rect">
            <a:avLst/>
          </a:prstGeom>
          <a:solidFill>
            <a:srgbClr val="FFFFFF"/>
          </a:solidFill>
          <a:ln w="9525">
            <a:noFill/>
            <a:miter lim="800000"/>
            <a:headEnd/>
            <a:tailEnd/>
          </a:ln>
          <a:effectLst/>
        </p:spPr>
      </p:pic>
    </p:spTree>
    <p:custDataLst>
      <p:tags r:id="rId1"/>
    </p:custDataLst>
    <p:extLst>
      <p:ext uri="{BB962C8B-B14F-4D97-AF65-F5344CB8AC3E}">
        <p14:creationId xmlns:p14="http://schemas.microsoft.com/office/powerpoint/2010/main" val="208255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62</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Creazione delle attività</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7890028"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200" b="1" dirty="0" smtClean="0">
                <a:solidFill>
                  <a:srgbClr val="000000"/>
                </a:solidFill>
              </a:rPr>
              <a:t>Contorno rosso </a:t>
            </a:r>
            <a:r>
              <a:rPr lang="en-GB" sz="1200" dirty="0">
                <a:solidFill>
                  <a:srgbClr val="000000"/>
                </a:solidFill>
              </a:rPr>
              <a:t>: </a:t>
            </a:r>
            <a:r>
              <a:rPr lang="en-GB" sz="1200" dirty="0" smtClean="0">
                <a:solidFill>
                  <a:srgbClr val="000000"/>
                </a:solidFill>
              </a:rPr>
              <a:t>l’oggetto genera un allarme</a:t>
            </a:r>
            <a:endParaRPr lang="en-GB" sz="1200" dirty="0">
              <a:solidFill>
                <a:srgbClr val="000000"/>
              </a:solidFill>
            </a:endParaRPr>
          </a:p>
          <a:p>
            <a:pPr>
              <a:buFont typeface="Wingdings 3" panose="05040102010807070707" pitchFamily="18" charset="2"/>
              <a:buChar char=""/>
            </a:pPr>
            <a:r>
              <a:rPr lang="en-GB" sz="1200" b="1" dirty="0" smtClean="0">
                <a:solidFill>
                  <a:srgbClr val="000000"/>
                </a:solidFill>
              </a:rPr>
              <a:t>Contorno arancione </a:t>
            </a:r>
            <a:r>
              <a:rPr lang="en-GB" sz="1200" dirty="0" smtClean="0">
                <a:solidFill>
                  <a:srgbClr val="000000"/>
                </a:solidFill>
              </a:rPr>
              <a:t>: </a:t>
            </a:r>
            <a:r>
              <a:rPr lang="en-GB" sz="1200" dirty="0">
                <a:solidFill>
                  <a:srgbClr val="000000"/>
                </a:solidFill>
              </a:rPr>
              <a:t>l</a:t>
            </a:r>
            <a:r>
              <a:rPr lang="en-GB" sz="1200" dirty="0" smtClean="0">
                <a:solidFill>
                  <a:srgbClr val="000000"/>
                </a:solidFill>
              </a:rPr>
              <a:t>’oggetto ha generato un allarme, ma non ne genera un altro </a:t>
            </a:r>
            <a:r>
              <a:rPr lang="en-GB" sz="1200" dirty="0">
                <a:solidFill>
                  <a:srgbClr val="000000"/>
                </a:solidFill>
              </a:rPr>
              <a:t>(</a:t>
            </a:r>
            <a:r>
              <a:rPr lang="en-GB" sz="1200" dirty="0" smtClean="0">
                <a:solidFill>
                  <a:srgbClr val="000000"/>
                </a:solidFill>
              </a:rPr>
              <a:t>combinazione di attività)</a:t>
            </a:r>
            <a:endParaRPr lang="en-GB" sz="1200" dirty="0">
              <a:solidFill>
                <a:srgbClr val="000000"/>
              </a:solidFill>
            </a:endParaRPr>
          </a:p>
          <a:p>
            <a:pPr>
              <a:buFont typeface="Wingdings 3" panose="05040102010807070707" pitchFamily="18" charset="2"/>
              <a:buChar char=""/>
            </a:pPr>
            <a:r>
              <a:rPr lang="en-GB" sz="1200" b="1" dirty="0" smtClean="0">
                <a:solidFill>
                  <a:srgbClr val="000000"/>
                </a:solidFill>
              </a:rPr>
              <a:t>Contorno giallo </a:t>
            </a:r>
            <a:r>
              <a:rPr lang="en-GB" sz="1200" dirty="0" smtClean="0">
                <a:solidFill>
                  <a:srgbClr val="000000"/>
                </a:solidFill>
              </a:rPr>
              <a:t>: l’oggetto rilevato non ha azionato un allarme </a:t>
            </a:r>
            <a:endParaRPr lang="en-GB" sz="1200" dirty="0">
              <a:solidFill>
                <a:srgbClr val="000000"/>
              </a:solidFill>
            </a:endParaRPr>
          </a:p>
          <a:p>
            <a:pPr>
              <a:buFont typeface="Wingdings 3" panose="05040102010807070707" pitchFamily="18" charset="2"/>
              <a:buChar char=""/>
            </a:pPr>
            <a:r>
              <a:rPr lang="en-GB" sz="1200" b="1" dirty="0" smtClean="0">
                <a:solidFill>
                  <a:srgbClr val="000000"/>
                </a:solidFill>
              </a:rPr>
              <a:t>Box rosso con I </a:t>
            </a:r>
            <a:r>
              <a:rPr lang="en-GB" sz="1200" dirty="0" smtClean="0">
                <a:solidFill>
                  <a:srgbClr val="000000"/>
                </a:solidFill>
              </a:rPr>
              <a:t>: rilevato oggetto abbandonato </a:t>
            </a:r>
            <a:endParaRPr lang="en-GB" sz="1200" dirty="0">
              <a:solidFill>
                <a:srgbClr val="000000"/>
              </a:solidFill>
            </a:endParaRPr>
          </a:p>
          <a:p>
            <a:pPr>
              <a:buFont typeface="Wingdings 3" panose="05040102010807070707" pitchFamily="18" charset="2"/>
              <a:buChar char=""/>
            </a:pPr>
            <a:r>
              <a:rPr lang="en-GB" sz="1200" b="1" dirty="0" smtClean="0">
                <a:solidFill>
                  <a:srgbClr val="000000"/>
                </a:solidFill>
              </a:rPr>
              <a:t>Box rosso con X </a:t>
            </a:r>
            <a:r>
              <a:rPr lang="en-GB" sz="1200" dirty="0" smtClean="0">
                <a:solidFill>
                  <a:srgbClr val="000000"/>
                </a:solidFill>
              </a:rPr>
              <a:t>:  l’oggetto è stato rimosso </a:t>
            </a:r>
            <a:endParaRPr lang="en-GB" sz="1200" dirty="0">
              <a:solidFill>
                <a:srgbClr val="000000"/>
              </a:solidFill>
            </a:endParaRPr>
          </a:p>
          <a:p>
            <a:pPr>
              <a:buFont typeface="Wingdings 3" panose="05040102010807070707" pitchFamily="18" charset="2"/>
              <a:buChar char=""/>
            </a:pPr>
            <a:r>
              <a:rPr lang="en-GB" sz="1200" b="1" dirty="0" smtClean="0">
                <a:solidFill>
                  <a:srgbClr val="000000"/>
                </a:solidFill>
              </a:rPr>
              <a:t>Linea verde </a:t>
            </a:r>
            <a:r>
              <a:rPr lang="en-GB" sz="1200" dirty="0" smtClean="0">
                <a:solidFill>
                  <a:srgbClr val="000000"/>
                </a:solidFill>
              </a:rPr>
              <a:t>: </a:t>
            </a:r>
            <a:r>
              <a:rPr lang="en-GB" sz="1200" dirty="0">
                <a:solidFill>
                  <a:srgbClr val="000000"/>
                </a:solidFill>
              </a:rPr>
              <a:t>t</a:t>
            </a:r>
            <a:r>
              <a:rPr lang="en-GB" sz="1200" dirty="0" smtClean="0">
                <a:solidFill>
                  <a:srgbClr val="000000"/>
                </a:solidFill>
              </a:rPr>
              <a:t>raiettoria di un oggetto </a:t>
            </a:r>
            <a:endParaRPr lang="en-GB" sz="1200" dirty="0">
              <a:solidFill>
                <a:srgbClr val="000000"/>
              </a:solidFill>
            </a:endParaRPr>
          </a:p>
          <a:p>
            <a:pPr>
              <a:buFont typeface="Wingdings 3" panose="05040102010807070707" pitchFamily="18" charset="2"/>
              <a:buChar char=""/>
            </a:pPr>
            <a:r>
              <a:rPr lang="en-GB" sz="1200" b="1" dirty="0" smtClean="0">
                <a:solidFill>
                  <a:srgbClr val="000000"/>
                </a:solidFill>
              </a:rPr>
              <a:t>Bandiera gialla </a:t>
            </a:r>
            <a:r>
              <a:rPr lang="en-GB" sz="1200" dirty="0" smtClean="0">
                <a:solidFill>
                  <a:srgbClr val="000000"/>
                </a:solidFill>
              </a:rPr>
              <a:t>: i dati  attuali dell’oggetto sono visibili quando un’attività è creata o selezionando l’oggetto nella visualizzazione live o nella riproduzione del video</a:t>
            </a:r>
            <a:endParaRPr lang="en-GB" sz="1200" dirty="0">
              <a:solidFill>
                <a:srgbClr val="000000"/>
              </a:solidFill>
            </a:endParaRPr>
          </a:p>
        </p:txBody>
      </p:sp>
      <p:grpSp>
        <p:nvGrpSpPr>
          <p:cNvPr id="19" name="Group 18"/>
          <p:cNvGrpSpPr/>
          <p:nvPr/>
        </p:nvGrpSpPr>
        <p:grpSpPr>
          <a:xfrm>
            <a:off x="8364396" y="997611"/>
            <a:ext cx="2159682" cy="3959421"/>
            <a:chOff x="8725173" y="637828"/>
            <a:chExt cx="1656182" cy="3447742"/>
          </a:xfrm>
        </p:grpSpPr>
        <p:pic>
          <p:nvPicPr>
            <p:cNvPr id="18435" name="Picture 3"/>
            <p:cNvPicPr>
              <a:picLocks noChangeAspect="1" noChangeArrowheads="1"/>
            </p:cNvPicPr>
            <p:nvPr>
              <p:custDataLst>
                <p:tags r:id="rId10"/>
              </p:custDataLst>
            </p:nvPr>
          </p:nvPicPr>
          <p:blipFill>
            <a:blip r:embed="rId19" cstate="print"/>
            <a:srcRect/>
            <a:stretch>
              <a:fillRect/>
            </a:stretch>
          </p:blipFill>
          <p:spPr bwMode="auto">
            <a:xfrm>
              <a:off x="8725173" y="646470"/>
              <a:ext cx="792088" cy="855455"/>
            </a:xfrm>
            <a:prstGeom prst="rect">
              <a:avLst/>
            </a:prstGeom>
            <a:solidFill>
              <a:srgbClr val="FFFFFF"/>
            </a:solidFill>
            <a:ln w="9525">
              <a:noFill/>
              <a:miter lim="800000"/>
              <a:headEnd/>
              <a:tailEnd/>
            </a:ln>
          </p:spPr>
        </p:pic>
        <p:pic>
          <p:nvPicPr>
            <p:cNvPr id="18436" name="Picture 4"/>
            <p:cNvPicPr>
              <a:picLocks noChangeAspect="1" noChangeArrowheads="1"/>
            </p:cNvPicPr>
            <p:nvPr>
              <p:custDataLst>
                <p:tags r:id="rId11"/>
              </p:custDataLst>
            </p:nvPr>
          </p:nvPicPr>
          <p:blipFill>
            <a:blip r:embed="rId20" cstate="print"/>
            <a:srcRect/>
            <a:stretch>
              <a:fillRect/>
            </a:stretch>
          </p:blipFill>
          <p:spPr bwMode="auto">
            <a:xfrm>
              <a:off x="8725173" y="1510566"/>
              <a:ext cx="792088" cy="855455"/>
            </a:xfrm>
            <a:prstGeom prst="rect">
              <a:avLst/>
            </a:prstGeom>
            <a:solidFill>
              <a:srgbClr val="FFFFFF"/>
            </a:solidFill>
            <a:ln w="9525">
              <a:noFill/>
              <a:miter lim="800000"/>
              <a:headEnd/>
              <a:tailEnd/>
            </a:ln>
          </p:spPr>
        </p:pic>
        <p:pic>
          <p:nvPicPr>
            <p:cNvPr id="18437" name="Picture 5"/>
            <p:cNvPicPr>
              <a:picLocks noChangeAspect="1" noChangeArrowheads="1"/>
            </p:cNvPicPr>
            <p:nvPr>
              <p:custDataLst>
                <p:tags r:id="rId12"/>
              </p:custDataLst>
            </p:nvPr>
          </p:nvPicPr>
          <p:blipFill>
            <a:blip r:embed="rId21" cstate="print"/>
            <a:srcRect/>
            <a:stretch>
              <a:fillRect/>
            </a:stretch>
          </p:blipFill>
          <p:spPr bwMode="auto">
            <a:xfrm>
              <a:off x="8725173" y="2374662"/>
              <a:ext cx="792088" cy="855455"/>
            </a:xfrm>
            <a:prstGeom prst="rect">
              <a:avLst/>
            </a:prstGeom>
            <a:solidFill>
              <a:srgbClr val="FFFFFF"/>
            </a:solidFill>
            <a:ln w="9525">
              <a:noFill/>
              <a:miter lim="800000"/>
              <a:headEnd/>
              <a:tailEnd/>
            </a:ln>
          </p:spPr>
        </p:pic>
        <p:pic>
          <p:nvPicPr>
            <p:cNvPr id="18438" name="Picture 6"/>
            <p:cNvPicPr>
              <a:picLocks noChangeAspect="1" noChangeArrowheads="1"/>
            </p:cNvPicPr>
            <p:nvPr>
              <p:custDataLst>
                <p:tags r:id="rId13"/>
              </p:custDataLst>
            </p:nvPr>
          </p:nvPicPr>
          <p:blipFill>
            <a:blip r:embed="rId22" cstate="print"/>
            <a:srcRect/>
            <a:stretch>
              <a:fillRect/>
            </a:stretch>
          </p:blipFill>
          <p:spPr bwMode="auto">
            <a:xfrm>
              <a:off x="8725173" y="3230115"/>
              <a:ext cx="792088" cy="855455"/>
            </a:xfrm>
            <a:prstGeom prst="rect">
              <a:avLst/>
            </a:prstGeom>
            <a:solidFill>
              <a:srgbClr val="FFFFFF"/>
            </a:solidFill>
            <a:ln w="9525">
              <a:noFill/>
              <a:miter lim="800000"/>
              <a:headEnd/>
              <a:tailEnd/>
            </a:ln>
          </p:spPr>
        </p:pic>
        <p:pic>
          <p:nvPicPr>
            <p:cNvPr id="18439" name="Picture 7_"/>
            <p:cNvPicPr>
              <a:picLocks noChangeAspect="1" noChangeArrowheads="1"/>
            </p:cNvPicPr>
            <p:nvPr>
              <p:custDataLst>
                <p:tags r:id="rId14"/>
              </p:custDataLst>
            </p:nvPr>
          </p:nvPicPr>
          <p:blipFill>
            <a:blip r:embed="rId23" cstate="print"/>
            <a:srcRect/>
            <a:stretch>
              <a:fillRect/>
            </a:stretch>
          </p:blipFill>
          <p:spPr bwMode="auto">
            <a:xfrm>
              <a:off x="9589267" y="637828"/>
              <a:ext cx="792088" cy="855455"/>
            </a:xfrm>
            <a:prstGeom prst="rect">
              <a:avLst/>
            </a:prstGeom>
            <a:solidFill>
              <a:srgbClr val="FFFFFF"/>
            </a:solidFill>
            <a:ln w="9525">
              <a:noFill/>
              <a:miter lim="800000"/>
              <a:headEnd/>
              <a:tailEnd/>
            </a:ln>
          </p:spPr>
        </p:pic>
        <p:pic>
          <p:nvPicPr>
            <p:cNvPr id="18440" name="Picture 8"/>
            <p:cNvPicPr>
              <a:picLocks noChangeAspect="1" noChangeArrowheads="1"/>
            </p:cNvPicPr>
            <p:nvPr>
              <p:custDataLst>
                <p:tags r:id="rId15"/>
              </p:custDataLst>
            </p:nvPr>
          </p:nvPicPr>
          <p:blipFill>
            <a:blip r:embed="rId24" cstate="print"/>
            <a:srcRect/>
            <a:stretch>
              <a:fillRect/>
            </a:stretch>
          </p:blipFill>
          <p:spPr bwMode="auto">
            <a:xfrm>
              <a:off x="9589267" y="1501924"/>
              <a:ext cx="792088" cy="855455"/>
            </a:xfrm>
            <a:prstGeom prst="rect">
              <a:avLst/>
            </a:prstGeom>
            <a:solidFill>
              <a:srgbClr val="FFFFFF"/>
            </a:solidFill>
            <a:ln w="9525">
              <a:noFill/>
              <a:miter lim="800000"/>
              <a:headEnd/>
              <a:tailEnd/>
            </a:ln>
          </p:spPr>
        </p:pic>
        <p:pic>
          <p:nvPicPr>
            <p:cNvPr id="18442" name="Picture 10"/>
            <p:cNvPicPr>
              <a:picLocks noChangeAspect="1" noChangeArrowheads="1"/>
            </p:cNvPicPr>
            <p:nvPr>
              <p:custDataLst>
                <p:tags r:id="rId16"/>
              </p:custDataLst>
            </p:nvPr>
          </p:nvPicPr>
          <p:blipFill>
            <a:blip r:embed="rId25" cstate="print"/>
            <a:srcRect/>
            <a:stretch>
              <a:fillRect/>
            </a:stretch>
          </p:blipFill>
          <p:spPr bwMode="auto">
            <a:xfrm>
              <a:off x="9589267" y="2366018"/>
              <a:ext cx="792088" cy="855455"/>
            </a:xfrm>
            <a:prstGeom prst="rect">
              <a:avLst/>
            </a:prstGeom>
            <a:solidFill>
              <a:srgbClr val="FFFFFF"/>
            </a:solidFill>
            <a:ln w="9525">
              <a:noFill/>
              <a:miter lim="800000"/>
              <a:headEnd/>
              <a:tailEnd/>
            </a:ln>
          </p:spPr>
        </p:pic>
      </p:grpSp>
      <p:pic>
        <p:nvPicPr>
          <p:cNvPr id="20" name="Picture 2_" descr="http://upload.wikimedia.org/wikipedia/commons/4/48/Microsoft_Word_logo.png"/>
          <p:cNvPicPr>
            <a:picLocks noChangeAspect="1" noChangeArrowheads="1"/>
          </p:cNvPicPr>
          <p:nvPr>
            <p:custDataLst>
              <p:tags r:id="rId8"/>
            </p:custDataLst>
          </p:nvPr>
        </p:nvPicPr>
        <p:blipFill>
          <a:blip r:embed="rId26" cstate="print"/>
          <a:srcRect/>
          <a:stretch>
            <a:fillRect/>
          </a:stretch>
        </p:blipFill>
        <p:spPr bwMode="auto">
          <a:xfrm>
            <a:off x="59573" y="4168518"/>
            <a:ext cx="1465818" cy="1465818"/>
          </a:xfrm>
          <a:prstGeom prst="rect">
            <a:avLst/>
          </a:prstGeom>
          <a:solidFill>
            <a:srgbClr val="FFFFFF"/>
          </a:solidFill>
        </p:spPr>
      </p:pic>
      <p:sp>
        <p:nvSpPr>
          <p:cNvPr id="21" name="TextBox 20"/>
          <p:cNvSpPr txBox="1">
            <a:spLocks/>
          </p:cNvSpPr>
          <p:nvPr>
            <p:custDataLst>
              <p:tags r:id="rId9"/>
            </p:custDataLst>
          </p:nvPr>
        </p:nvSpPr>
        <p:spPr>
          <a:xfrm>
            <a:off x="1507067" y="5243149"/>
            <a:ext cx="2887147" cy="226740"/>
          </a:xfrm>
          <a:prstGeom prst="rect">
            <a:avLst/>
          </a:prstGeom>
          <a:solidFill>
            <a:srgbClr val="FFFFFF"/>
          </a:solidFill>
        </p:spPr>
        <p:txBody>
          <a:bodyPr wrap="square" rtlCol="0" anchor="b">
            <a:noAutofit/>
          </a:bodyPr>
          <a:lstStyle/>
          <a:p>
            <a:r>
              <a:rPr lang="en-US" sz="1200" dirty="0" smtClean="0">
                <a:solidFill>
                  <a:srgbClr val="000000"/>
                </a:solidFill>
              </a:rPr>
              <a:t>Esercizi – Creazione delle attività </a:t>
            </a:r>
            <a:endParaRPr lang="en-US" sz="1200" dirty="0">
              <a:solidFill>
                <a:srgbClr val="000000"/>
              </a:solidFill>
            </a:endParaRPr>
          </a:p>
        </p:txBody>
      </p:sp>
    </p:spTree>
    <p:custDataLst>
      <p:tags r:id="rId1"/>
    </p:custDataLst>
    <p:extLst>
      <p:ext uri="{BB962C8B-B14F-4D97-AF65-F5344CB8AC3E}">
        <p14:creationId xmlns:p14="http://schemas.microsoft.com/office/powerpoint/2010/main" val="2331987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Rettangolo 19"/>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63</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21"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22"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3"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8" name="Rectangle 27">
            <a:hlinkClick r:id="rId24" action="ppaction://hlinksldjump"/>
          </p:cNvPr>
          <p:cNvSpPr>
            <a:spLocks/>
          </p:cNvSpPr>
          <p:nvPr>
            <p:custDataLst>
              <p:tags r:id="rId10"/>
            </p:custDataLst>
          </p:nvPr>
        </p:nvSpPr>
        <p:spPr>
          <a:xfrm>
            <a:off x="3109159" y="243012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Task creation</a:t>
            </a:r>
          </a:p>
        </p:txBody>
      </p:sp>
      <p:sp>
        <p:nvSpPr>
          <p:cNvPr id="19" name="Rectangle 18">
            <a:hlinkClick r:id="rId25" action="ppaction://hlinksldjump"/>
          </p:cNvPr>
          <p:cNvSpPr>
            <a:spLocks/>
          </p:cNvSpPr>
          <p:nvPr>
            <p:custDataLst>
              <p:tags r:id="rId11"/>
            </p:custDataLst>
          </p:nvPr>
        </p:nvSpPr>
        <p:spPr>
          <a:xfrm>
            <a:off x="3109159" y="3002406"/>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IVA Task Scripting Language</a:t>
            </a:r>
          </a:p>
        </p:txBody>
      </p:sp>
      <p:sp>
        <p:nvSpPr>
          <p:cNvPr id="21" name="Rectangle 20">
            <a:hlinkClick r:id="rId23" action="ppaction://hlinksldjump"/>
          </p:cNvPr>
          <p:cNvSpPr>
            <a:spLocks/>
          </p:cNvSpPr>
          <p:nvPr>
            <p:custDataLst>
              <p:tags r:id="rId12"/>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3"/>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22" name="Rectangle 21">
            <a:hlinkClick r:id="rId25" action="ppaction://hlinksldjump"/>
          </p:cNvPr>
          <p:cNvSpPr>
            <a:spLocks/>
          </p:cNvSpPr>
          <p:nvPr>
            <p:custDataLst>
              <p:tags r:id="rId14"/>
            </p:custDataLst>
          </p:nvPr>
        </p:nvSpPr>
        <p:spPr>
          <a:xfrm>
            <a:off x="3108340" y="3574684"/>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VCA masks</a:t>
            </a:r>
          </a:p>
        </p:txBody>
      </p:sp>
      <p:sp>
        <p:nvSpPr>
          <p:cNvPr id="25" name="Rectangle 24">
            <a:hlinkClick r:id="rId25" action="ppaction://hlinksldjump"/>
          </p:cNvPr>
          <p:cNvSpPr>
            <a:spLocks/>
          </p:cNvSpPr>
          <p:nvPr>
            <p:custDataLst>
              <p:tags r:id="rId15"/>
            </p:custDataLst>
          </p:nvPr>
        </p:nvSpPr>
        <p:spPr>
          <a:xfrm>
            <a:off x="3108340" y="4146963"/>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Crowd fields</a:t>
            </a:r>
          </a:p>
        </p:txBody>
      </p:sp>
      <p:sp>
        <p:nvSpPr>
          <p:cNvPr id="26" name="Rectangle 25">
            <a:hlinkClick r:id="rId25" action="ppaction://hlinksldjump"/>
          </p:cNvPr>
          <p:cNvSpPr>
            <a:spLocks/>
          </p:cNvSpPr>
          <p:nvPr>
            <p:custDataLst>
              <p:tags r:id="rId16"/>
            </p:custDataLst>
          </p:nvPr>
        </p:nvSpPr>
        <p:spPr>
          <a:xfrm>
            <a:off x="3108340" y="4719243"/>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Idle / removed</a:t>
            </a:r>
          </a:p>
        </p:txBody>
      </p:sp>
      <p:sp>
        <p:nvSpPr>
          <p:cNvPr id="27" name="Rectangle 26">
            <a:hlinkClick r:id="rId22" action="ppaction://hlinksldjump"/>
          </p:cNvPr>
          <p:cNvSpPr>
            <a:spLocks/>
          </p:cNvSpPr>
          <p:nvPr>
            <p:custDataLst>
              <p:tags r:id="rId17"/>
            </p:custDataLst>
          </p:nvPr>
        </p:nvSpPr>
        <p:spPr>
          <a:xfrm>
            <a:off x="3108340" y="18578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Object tracking modes</a:t>
            </a:r>
          </a:p>
        </p:txBody>
      </p:sp>
      <p:sp>
        <p:nvSpPr>
          <p:cNvPr id="29" name="Rectangle 28">
            <a:hlinkClick r:id="rId26" action="ppaction://hlinksldjump"/>
          </p:cNvPr>
          <p:cNvSpPr>
            <a:spLocks/>
          </p:cNvSpPr>
          <p:nvPr>
            <p:custDataLst>
              <p:tags r:id="rId18"/>
            </p:custDataLst>
          </p:nvPr>
        </p:nvSpPr>
        <p:spPr>
          <a:xfrm>
            <a:off x="3108340"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Calibration</a:t>
            </a:r>
          </a:p>
        </p:txBody>
      </p:sp>
    </p:spTree>
    <p:custDataLst>
      <p:tags r:id="rId1"/>
    </p:custDataLst>
    <p:extLst>
      <p:ext uri="{BB962C8B-B14F-4D97-AF65-F5344CB8AC3E}">
        <p14:creationId xmlns:p14="http://schemas.microsoft.com/office/powerpoint/2010/main" val="182296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Rettangolo 10"/>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0" name="Rettangolo 9"/>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8" name="Rettangolo 7"/>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64</a:t>
            </a:r>
            <a:endParaRPr lang="en-GB" sz="1200" dirty="0">
              <a:solidFill>
                <a:srgbClr val="999FA6"/>
              </a:solidFill>
            </a:endParaRPr>
          </a:p>
        </p:txBody>
      </p:sp>
      <p:sp>
        <p:nvSpPr>
          <p:cNvPr id="3" name="Rettangolo 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12" name="Title 1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IVA Task Scripting Language</a:t>
            </a:r>
            <a:endParaRPr lang="en-GB" sz="2800" dirty="0">
              <a:solidFill>
                <a:srgbClr val="08427E"/>
              </a:solidFill>
            </a:endParaRPr>
          </a:p>
        </p:txBody>
      </p:sp>
      <p:sp>
        <p:nvSpPr>
          <p:cNvPr id="13" name="Text Placeholder 12"/>
          <p:cNvSpPr>
            <a:spLocks noGrp="1"/>
          </p:cNvSpPr>
          <p:nvPr>
            <p:ph sz="half" idx="1"/>
            <p:custDataLst>
              <p:tags r:id="rId7"/>
            </p:custDataLst>
          </p:nvPr>
        </p:nvSpPr>
        <p:spPr>
          <a:xfrm>
            <a:off x="259080" y="1295399"/>
            <a:ext cx="5225732"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buFont typeface="Wingdings 3" panose="05040102010807070707" pitchFamily="18" charset="2"/>
              <a:buChar char=""/>
            </a:pPr>
            <a:r>
              <a:rPr lang="en-GB" sz="1200" dirty="0" smtClean="0">
                <a:solidFill>
                  <a:srgbClr val="000000"/>
                </a:solidFill>
              </a:rPr>
              <a:t>In questo modo si possono impostare le attività tramite un codice. Non è semplice nè user-friendly, ma fornisce possibilità supplementari rispetto all’interfaccia grafica utente. Quando si utilizza la GUI automaticamente sarà generato uno script corrispondente. </a:t>
            </a:r>
            <a:endParaRPr lang="en-GB" sz="1200" dirty="0">
              <a:solidFill>
                <a:srgbClr val="000000"/>
              </a:solidFill>
            </a:endParaRPr>
          </a:p>
          <a:p>
            <a:pPr lvl="1" algn="just">
              <a:buFont typeface="Arial" panose="020B0604020202020204" pitchFamily="34" charset="0"/>
              <a:buChar char="•"/>
            </a:pPr>
            <a:r>
              <a:rPr lang="en-GB" sz="1200" dirty="0" smtClean="0">
                <a:solidFill>
                  <a:srgbClr val="000000"/>
                </a:solidFill>
              </a:rPr>
              <a:t>ITSL descrive tutte le attività configurate in linguaggio script e può essere utilizzato per combinare le attività con collegamenti logici come “and”, “or”, “before” e molti altri. </a:t>
            </a:r>
          </a:p>
          <a:p>
            <a:pPr lvl="1" algn="just">
              <a:buFont typeface="Arial" panose="020B0604020202020204" pitchFamily="34" charset="0"/>
              <a:buChar char="•"/>
            </a:pPr>
            <a:endParaRPr lang="en-GB" sz="1200" dirty="0">
              <a:solidFill>
                <a:srgbClr val="000000"/>
              </a:solidFill>
            </a:endParaRPr>
          </a:p>
          <a:p>
            <a:pPr algn="just">
              <a:buFont typeface="Wingdings 3" panose="05040102010807070707" pitchFamily="18" charset="2"/>
              <a:buChar char=""/>
            </a:pPr>
            <a:r>
              <a:rPr lang="en-GB" sz="1200" dirty="0" smtClean="0">
                <a:solidFill>
                  <a:srgbClr val="000000"/>
                </a:solidFill>
              </a:rPr>
              <a:t>Quando si utilizza la ricerca forense per ottimizzare la configurazione, si può trasferirla alla telecamera copiando e incollando lo script ITSL. </a:t>
            </a:r>
            <a:endParaRPr lang="en-GB" sz="1200" dirty="0">
              <a:solidFill>
                <a:srgbClr val="000000"/>
              </a:solidFill>
            </a:endParaRPr>
          </a:p>
          <a:p>
            <a:pPr>
              <a:buFont typeface="Wingdings 3" panose="05040102010807070707" pitchFamily="18" charset="2"/>
              <a:buChar char=""/>
            </a:pPr>
            <a:endParaRPr lang="en-GB" sz="1200" b="1" dirty="0">
              <a:solidFill>
                <a:srgbClr val="000000"/>
              </a:solidFill>
            </a:endParaRPr>
          </a:p>
          <a:p>
            <a:pPr marL="0" indent="0">
              <a:buNone/>
            </a:pPr>
            <a:r>
              <a:rPr lang="en-GB" sz="1200" b="1" dirty="0">
                <a:solidFill>
                  <a:srgbClr val="FF0000"/>
                </a:solidFill>
              </a:rPr>
              <a:t>!</a:t>
            </a:r>
            <a:r>
              <a:rPr lang="en-GB" sz="1200" dirty="0">
                <a:solidFill>
                  <a:srgbClr val="000000"/>
                </a:solidFill>
              </a:rPr>
              <a:t> </a:t>
            </a:r>
            <a:r>
              <a:rPr lang="en-GB" sz="1200" dirty="0" smtClean="0">
                <a:solidFill>
                  <a:srgbClr val="000000"/>
                </a:solidFill>
              </a:rPr>
              <a:t>E’ necessario un training specifico</a:t>
            </a:r>
            <a:r>
              <a:rPr lang="en-GB" sz="1200" dirty="0">
                <a:solidFill>
                  <a:srgbClr val="000000"/>
                </a:solidFill>
              </a:rPr>
              <a:t> </a:t>
            </a:r>
            <a:r>
              <a:rPr lang="en-GB" sz="1200" dirty="0" smtClean="0">
                <a:solidFill>
                  <a:srgbClr val="000000"/>
                </a:solidFill>
              </a:rPr>
              <a:t>(domani!) </a:t>
            </a:r>
            <a:endParaRPr lang="en-GB" sz="1200" dirty="0">
              <a:solidFill>
                <a:srgbClr val="000000"/>
              </a:solidFill>
            </a:endParaRPr>
          </a:p>
        </p:txBody>
      </p:sp>
      <p:pic>
        <p:nvPicPr>
          <p:cNvPr id="17" name="Picture 8"/>
          <p:cNvPicPr>
            <a:picLocks noChangeAspect="1" noChangeArrowheads="1"/>
          </p:cNvPicPr>
          <p:nvPr>
            <p:custDataLst>
              <p:tags r:id="rId8"/>
            </p:custDataLst>
          </p:nvPr>
        </p:nvPicPr>
        <p:blipFill>
          <a:blip r:embed="rId13" cstate="print"/>
          <a:srcRect/>
          <a:stretch>
            <a:fillRect/>
          </a:stretch>
        </p:blipFill>
        <p:spPr bwMode="auto">
          <a:xfrm>
            <a:off x="6420676" y="781643"/>
            <a:ext cx="4319369" cy="2159684"/>
          </a:xfrm>
          <a:prstGeom prst="rect">
            <a:avLst/>
          </a:prstGeom>
          <a:solidFill>
            <a:srgbClr val="FFFFFF"/>
          </a:solidFill>
          <a:ln w="9525">
            <a:noFill/>
            <a:miter lim="800000"/>
            <a:headEnd/>
            <a:tailEnd/>
          </a:ln>
        </p:spPr>
      </p:pic>
      <p:cxnSp>
        <p:nvCxnSpPr>
          <p:cNvPr id="18" name="Straight Connector 17"/>
          <p:cNvCxnSpPr>
            <a:cxnSpLocks/>
          </p:cNvCxnSpPr>
          <p:nvPr>
            <p:custDataLst>
              <p:tags r:id="rId9"/>
            </p:custDataLst>
          </p:nvPr>
        </p:nvCxnSpPr>
        <p:spPr>
          <a:xfrm>
            <a:off x="7788474" y="1645516"/>
            <a:ext cx="0" cy="2231674"/>
          </a:xfrm>
          <a:prstGeom prst="line">
            <a:avLst/>
          </a:prstGeom>
          <a:ln>
            <a:solidFill>
              <a:srgbClr val="003164"/>
            </a:solidFill>
          </a:ln>
        </p:spPr>
        <p:style>
          <a:lnRef idx="3">
            <a:schemeClr val="accent1"/>
          </a:lnRef>
          <a:fillRef idx="0">
            <a:schemeClr val="accent1"/>
          </a:fillRef>
          <a:effectRef idx="2">
            <a:schemeClr val="accent1"/>
          </a:effectRef>
          <a:fontRef idx="minor">
            <a:schemeClr val="tx1"/>
          </a:fontRef>
        </p:style>
      </p:cxnSp>
      <p:sp>
        <p:nvSpPr>
          <p:cNvPr id="19" name="Rectangle 18"/>
          <p:cNvSpPr>
            <a:spLocks/>
          </p:cNvSpPr>
          <p:nvPr>
            <p:custDataLst>
              <p:tags r:id="rId10"/>
            </p:custDataLst>
          </p:nvPr>
        </p:nvSpPr>
        <p:spPr>
          <a:xfrm>
            <a:off x="5988738" y="3877190"/>
            <a:ext cx="4677729" cy="1476948"/>
          </a:xfrm>
          <a:prstGeom prst="rect">
            <a:avLst/>
          </a:prstGeom>
          <a:solidFill>
            <a:srgbClr val="FFFFFF"/>
          </a:solidFill>
          <a:ln w="28575">
            <a:solidFill>
              <a:srgbClr val="FF0000"/>
            </a:solidFill>
          </a:ln>
        </p:spPr>
        <p:txBody>
          <a:bodyPr wrap="square">
            <a:noAutofit/>
          </a:bodyPr>
          <a:lstStyle/>
          <a:p>
            <a:pPr>
              <a:defRPr/>
            </a:pPr>
            <a:r>
              <a:rPr lang="en-US" sz="1799" dirty="0">
                <a:solidFill>
                  <a:srgbClr val="00B050"/>
                </a:solidFill>
              </a:rPr>
              <a:t>//@Task T:1 V:0 I:1 “Object in field 1” {</a:t>
            </a:r>
          </a:p>
          <a:p>
            <a:pPr>
              <a:defRPr/>
            </a:pPr>
            <a:r>
              <a:rPr lang="en-US" sz="1799" dirty="0">
                <a:solidFill>
                  <a:srgbClr val="00B050"/>
                </a:solidFill>
              </a:rPr>
              <a:t>//[1.a=; 1.b=1,3 a=i:1;]</a:t>
            </a:r>
          </a:p>
          <a:p>
            <a:pPr>
              <a:defRPr/>
            </a:pPr>
            <a:r>
              <a:rPr lang="en-US" sz="1799" dirty="0">
                <a:solidFill>
                  <a:srgbClr val="3299FF"/>
                </a:solidFill>
              </a:rPr>
              <a:t>external ObjectState </a:t>
            </a:r>
            <a:r>
              <a:rPr lang="en-US" sz="1799" dirty="0">
                <a:solidFill>
                  <a:srgbClr val="000000"/>
                </a:solidFill>
              </a:rPr>
              <a:t>#</a:t>
            </a:r>
            <a:r>
              <a:rPr lang="en-US" sz="1799" dirty="0">
                <a:solidFill>
                  <a:srgbClr val="C00000"/>
                </a:solidFill>
              </a:rPr>
              <a:t>1</a:t>
            </a:r>
            <a:r>
              <a:rPr lang="en-US" sz="1799" dirty="0">
                <a:solidFill>
                  <a:srgbClr val="000000"/>
                </a:solidFill>
              </a:rPr>
              <a:t> := </a:t>
            </a:r>
            <a:r>
              <a:rPr lang="en-US" sz="1799" dirty="0">
                <a:solidFill>
                  <a:srgbClr val="3299FF"/>
                </a:solidFill>
              </a:rPr>
              <a:t>true</a:t>
            </a:r>
            <a:r>
              <a:rPr lang="en-US" sz="1799" dirty="0">
                <a:solidFill>
                  <a:srgbClr val="000000"/>
                </a:solidFill>
              </a:rPr>
              <a:t>;</a:t>
            </a:r>
          </a:p>
          <a:p>
            <a:pPr>
              <a:defRPr/>
            </a:pPr>
            <a:r>
              <a:rPr lang="en-US" sz="1799" dirty="0">
                <a:solidFill>
                  <a:srgbClr val="3299FF"/>
                </a:solidFill>
              </a:rPr>
              <a:t>external Event </a:t>
            </a:r>
            <a:r>
              <a:rPr lang="en-US" sz="1799" dirty="0">
                <a:solidFill>
                  <a:srgbClr val="000000"/>
                </a:solidFill>
              </a:rPr>
              <a:t>#</a:t>
            </a:r>
            <a:r>
              <a:rPr lang="en-US" sz="1799" dirty="0">
                <a:solidFill>
                  <a:srgbClr val="C00000"/>
                </a:solidFill>
              </a:rPr>
              <a:t>1</a:t>
            </a:r>
            <a:r>
              <a:rPr lang="en-US" sz="1799" dirty="0">
                <a:solidFill>
                  <a:srgbClr val="000000"/>
                </a:solidFill>
              </a:rPr>
              <a:t> := </a:t>
            </a:r>
            <a:r>
              <a:rPr lang="en-US" sz="1799" dirty="0">
                <a:solidFill>
                  <a:srgbClr val="3299FF"/>
                </a:solidFill>
              </a:rPr>
              <a:t>OnSet ObjectState </a:t>
            </a:r>
            <a:r>
              <a:rPr lang="en-US" sz="1799" dirty="0">
                <a:solidFill>
                  <a:srgbClr val="000000"/>
                </a:solidFill>
              </a:rPr>
              <a:t>#</a:t>
            </a:r>
            <a:r>
              <a:rPr lang="en-US" sz="1799" dirty="0">
                <a:solidFill>
                  <a:srgbClr val="C00000"/>
                </a:solidFill>
              </a:rPr>
              <a:t>1</a:t>
            </a:r>
            <a:r>
              <a:rPr lang="en-US" sz="1799" dirty="0">
                <a:solidFill>
                  <a:srgbClr val="000000"/>
                </a:solidFill>
              </a:rPr>
              <a:t>;</a:t>
            </a:r>
          </a:p>
          <a:p>
            <a:pPr>
              <a:defRPr/>
            </a:pPr>
            <a:r>
              <a:rPr lang="en-US" sz="1799" dirty="0">
                <a:solidFill>
                  <a:srgbClr val="00B050"/>
                </a:solidFill>
              </a:rPr>
              <a:t>//@}</a:t>
            </a:r>
          </a:p>
        </p:txBody>
      </p:sp>
    </p:spTree>
    <p:custDataLst>
      <p:tags r:id="rId1"/>
    </p:custDataLst>
    <p:extLst>
      <p:ext uri="{BB962C8B-B14F-4D97-AF65-F5344CB8AC3E}">
        <p14:creationId xmlns:p14="http://schemas.microsoft.com/office/powerpoint/2010/main" val="16922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65</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20"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a:solidFill>
                  <a:srgbClr val="08427E"/>
                </a:solidFill>
              </a:rPr>
              <a:t>I</a:t>
            </a:r>
            <a:r>
              <a:rPr lang="en-GB" sz="2800" dirty="0" smtClean="0">
                <a:solidFill>
                  <a:srgbClr val="08427E"/>
                </a:solidFill>
              </a:rPr>
              <a:t>ndice</a:t>
            </a:r>
            <a:endParaRPr lang="en-GB" sz="2800" dirty="0">
              <a:solidFill>
                <a:srgbClr val="08427E"/>
              </a:solidFill>
            </a:endParaRPr>
          </a:p>
        </p:txBody>
      </p:sp>
      <p:sp>
        <p:nvSpPr>
          <p:cNvPr id="13" name="Rectangle 12">
            <a:hlinkClick r:id="rId21"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2"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1" name="Rectangle 20">
            <a:hlinkClick r:id="rId22"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30" name="Rectangle 29">
            <a:hlinkClick r:id="rId23" action="ppaction://hlinksldjump"/>
          </p:cNvPr>
          <p:cNvSpPr>
            <a:spLocks/>
          </p:cNvSpPr>
          <p:nvPr>
            <p:custDataLst>
              <p:tags r:id="rId12"/>
            </p:custDataLst>
          </p:nvPr>
        </p:nvSpPr>
        <p:spPr>
          <a:xfrm>
            <a:off x="3108340" y="18578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Object tracking modes</a:t>
            </a:r>
          </a:p>
        </p:txBody>
      </p:sp>
      <p:sp>
        <p:nvSpPr>
          <p:cNvPr id="31" name="Rectangle 30">
            <a:hlinkClick r:id="rId24" action="ppaction://hlinksldjump"/>
          </p:cNvPr>
          <p:cNvSpPr>
            <a:spLocks/>
          </p:cNvSpPr>
          <p:nvPr>
            <p:custDataLst>
              <p:tags r:id="rId13"/>
            </p:custDataLst>
          </p:nvPr>
        </p:nvSpPr>
        <p:spPr>
          <a:xfrm>
            <a:off x="3108340"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Calibration</a:t>
            </a:r>
          </a:p>
        </p:txBody>
      </p:sp>
      <p:sp>
        <p:nvSpPr>
          <p:cNvPr id="32" name="Rectangle 31">
            <a:hlinkClick r:id="rId25" action="ppaction://hlinksldjump"/>
          </p:cNvPr>
          <p:cNvSpPr>
            <a:spLocks/>
          </p:cNvSpPr>
          <p:nvPr>
            <p:custDataLst>
              <p:tags r:id="rId14"/>
            </p:custDataLst>
          </p:nvPr>
        </p:nvSpPr>
        <p:spPr>
          <a:xfrm>
            <a:off x="3109159" y="243012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Task creation</a:t>
            </a:r>
          </a:p>
        </p:txBody>
      </p:sp>
      <p:sp>
        <p:nvSpPr>
          <p:cNvPr id="33" name="Rectangle 32">
            <a:hlinkClick r:id="rId26" action="ppaction://hlinksldjump"/>
          </p:cNvPr>
          <p:cNvSpPr>
            <a:spLocks/>
          </p:cNvSpPr>
          <p:nvPr>
            <p:custDataLst>
              <p:tags r:id="rId15"/>
            </p:custDataLst>
          </p:nvPr>
        </p:nvSpPr>
        <p:spPr>
          <a:xfrm>
            <a:off x="3108340" y="3014668"/>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VCA masks</a:t>
            </a:r>
          </a:p>
        </p:txBody>
      </p:sp>
      <p:sp>
        <p:nvSpPr>
          <p:cNvPr id="34" name="Rectangle 33">
            <a:hlinkClick r:id="rId27" action="ppaction://hlinksldjump"/>
          </p:cNvPr>
          <p:cNvSpPr>
            <a:spLocks/>
          </p:cNvSpPr>
          <p:nvPr>
            <p:custDataLst>
              <p:tags r:id="rId16"/>
            </p:custDataLst>
          </p:nvPr>
        </p:nvSpPr>
        <p:spPr>
          <a:xfrm>
            <a:off x="3108340" y="35869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Crowd fields</a:t>
            </a:r>
          </a:p>
        </p:txBody>
      </p:sp>
      <p:sp>
        <p:nvSpPr>
          <p:cNvPr id="35" name="Rectangle 34">
            <a:hlinkClick r:id="rId28" action="ppaction://hlinksldjump"/>
          </p:cNvPr>
          <p:cNvSpPr>
            <a:spLocks/>
          </p:cNvSpPr>
          <p:nvPr>
            <p:custDataLst>
              <p:tags r:id="rId17"/>
            </p:custDataLst>
          </p:nvPr>
        </p:nvSpPr>
        <p:spPr>
          <a:xfrm>
            <a:off x="3108340" y="4159226"/>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Idle / removed</a:t>
            </a:r>
          </a:p>
        </p:txBody>
      </p:sp>
    </p:spTree>
    <p:custDataLst>
      <p:tags r:id="rId1"/>
    </p:custDataLst>
    <p:extLst>
      <p:ext uri="{BB962C8B-B14F-4D97-AF65-F5344CB8AC3E}">
        <p14:creationId xmlns:p14="http://schemas.microsoft.com/office/powerpoint/2010/main" val="225652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ttangolo 20"/>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20" name="Rettangolo 19"/>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9" name="Rettangolo 18"/>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66</a:t>
            </a:r>
            <a:endParaRPr lang="en-GB" sz="1200" dirty="0">
              <a:solidFill>
                <a:srgbClr val="999FA6"/>
              </a:solidFill>
            </a:endParaRPr>
          </a:p>
        </p:txBody>
      </p:sp>
      <p:sp>
        <p:nvSpPr>
          <p:cNvPr id="18" name="Rettangolo 17"/>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VCA masking</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79" y="1295399"/>
            <a:ext cx="7155509"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US" sz="1400" dirty="0">
                <a:solidFill>
                  <a:srgbClr val="000000"/>
                </a:solidFill>
              </a:rPr>
              <a:t>VCA </a:t>
            </a:r>
            <a:r>
              <a:rPr lang="en-US" sz="1400" dirty="0" smtClean="0">
                <a:solidFill>
                  <a:srgbClr val="000000"/>
                </a:solidFill>
              </a:rPr>
              <a:t>Masking:</a:t>
            </a:r>
            <a:endParaRPr lang="en-US" sz="1400" dirty="0">
              <a:solidFill>
                <a:srgbClr val="000000"/>
              </a:solidFill>
            </a:endParaRPr>
          </a:p>
          <a:p>
            <a:pPr marL="466090" lvl="2" indent="-285750" algn="just">
              <a:buFont typeface="Arial" panose="020B0604020202020204" pitchFamily="34" charset="0"/>
              <a:buChar char="•"/>
            </a:pPr>
            <a:r>
              <a:rPr lang="en-US" dirty="0" smtClean="0">
                <a:solidFill>
                  <a:srgbClr val="000000"/>
                </a:solidFill>
              </a:rPr>
              <a:t>Crea una maschera IVA in un’area definita per ridurre gli oneri computazionali e i falsi allarmi </a:t>
            </a:r>
            <a:endParaRPr lang="en-US" dirty="0">
              <a:solidFill>
                <a:srgbClr val="000000"/>
              </a:solidFill>
            </a:endParaRPr>
          </a:p>
          <a:p>
            <a:pPr marL="466090" lvl="2" indent="-285750">
              <a:buFont typeface="Arial" panose="020B0604020202020204" pitchFamily="34" charset="0"/>
              <a:buChar char="•"/>
            </a:pPr>
            <a:r>
              <a:rPr lang="en-US" dirty="0" smtClean="0">
                <a:solidFill>
                  <a:srgbClr val="000000"/>
                </a:solidFill>
              </a:rPr>
              <a:t>Non sono generati metadati all’interno dell’area definita; questo significa che IVA non può rilevare e tracciare gli oggetti che si muovono nell’area</a:t>
            </a:r>
            <a:endParaRPr lang="en-US" dirty="0">
              <a:solidFill>
                <a:srgbClr val="000000"/>
              </a:solidFill>
            </a:endParaRPr>
          </a:p>
          <a:p>
            <a:pPr marL="466090" lvl="2" indent="-285750">
              <a:buFont typeface="Arial" panose="020B0604020202020204" pitchFamily="34" charset="0"/>
              <a:buChar char="•"/>
            </a:pPr>
            <a:r>
              <a:rPr lang="en-US" dirty="0" smtClean="0">
                <a:solidFill>
                  <a:srgbClr val="000000"/>
                </a:solidFill>
              </a:rPr>
              <a:t>Si possono definire fino a 16 maschere</a:t>
            </a:r>
            <a:endParaRPr lang="en-US" dirty="0">
              <a:solidFill>
                <a:srgbClr val="000000"/>
              </a:solidFill>
            </a:endParaRPr>
          </a:p>
          <a:p>
            <a:pPr lvl="1" indent="-467360">
              <a:buFontTx/>
              <a:buChar char="‒"/>
            </a:pPr>
            <a:endParaRPr lang="en-US" sz="1400" dirty="0">
              <a:solidFill>
                <a:srgbClr val="000000"/>
              </a:solidFill>
            </a:endParaRPr>
          </a:p>
          <a:p>
            <a:pPr marL="466090" lvl="2" indent="-285750">
              <a:buFont typeface="Arial" panose="020B0604020202020204" pitchFamily="34" charset="0"/>
              <a:buChar char="•"/>
            </a:pPr>
            <a:r>
              <a:rPr lang="en-US" dirty="0" smtClean="0">
                <a:solidFill>
                  <a:srgbClr val="000000"/>
                </a:solidFill>
              </a:rPr>
              <a:t>Nel video live la maschera non sarà visibile</a:t>
            </a:r>
            <a:endParaRPr lang="en-US" dirty="0">
              <a:solidFill>
                <a:srgbClr val="000000"/>
              </a:solidFill>
            </a:endParaRPr>
          </a:p>
        </p:txBody>
      </p:sp>
      <p:pic>
        <p:nvPicPr>
          <p:cNvPr id="12" name="Picture 11"/>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7644497" y="563878"/>
            <a:ext cx="3224025" cy="4922703"/>
          </a:xfrm>
          <a:prstGeom prst="rect">
            <a:avLst/>
          </a:prstGeom>
          <a:solidFill>
            <a:srgbClr val="FFFFFF"/>
          </a:solidFill>
        </p:spPr>
      </p:pic>
      <p:pic>
        <p:nvPicPr>
          <p:cNvPr id="13" name="Picture 12"/>
          <p:cNvPicPr>
            <a:picLocks noChangeAspect="1"/>
          </p:cNvPicPr>
          <p:nvPr>
            <p:custDataLst>
              <p:tags r:id="rId9"/>
            </p:custDataLst>
          </p:nvPr>
        </p:nvPicPr>
        <p:blipFill rotWithShape="1">
          <a:blip r:embed="rId17">
            <a:extLst>
              <a:ext uri="{28A0092B-C50C-407E-A947-70E740481C1C}">
                <a14:useLocalDpi xmlns:a14="http://schemas.microsoft.com/office/drawing/2010/main" val="0"/>
              </a:ext>
            </a:extLst>
          </a:blip>
          <a:srcRect l="37436" t="17858" r="16423" b="42711"/>
          <a:stretch/>
        </p:blipFill>
        <p:spPr>
          <a:xfrm>
            <a:off x="4157720" y="2865186"/>
            <a:ext cx="3369566" cy="1926546"/>
          </a:xfrm>
          <a:prstGeom prst="rect">
            <a:avLst/>
          </a:prstGeom>
          <a:solidFill>
            <a:srgbClr val="FFFFFF"/>
          </a:solidFill>
          <a:ln>
            <a:solidFill>
              <a:schemeClr val="accent1"/>
            </a:solidFill>
          </a:ln>
        </p:spPr>
      </p:pic>
      <p:cxnSp>
        <p:nvCxnSpPr>
          <p:cNvPr id="14" name="Straight Arrow Connector 13"/>
          <p:cNvCxnSpPr>
            <a:cxnSpLocks/>
          </p:cNvCxnSpPr>
          <p:nvPr>
            <p:custDataLst>
              <p:tags r:id="rId10"/>
            </p:custDataLst>
          </p:nvPr>
        </p:nvCxnSpPr>
        <p:spPr>
          <a:xfrm flipV="1">
            <a:off x="4425405" y="4335362"/>
            <a:ext cx="158657" cy="637146"/>
          </a:xfrm>
          <a:prstGeom prst="straightConnector1">
            <a:avLst/>
          </a:prstGeom>
          <a:ln>
            <a:solidFill>
              <a:srgbClr val="002247"/>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custDataLst>
              <p:tags r:id="rId11"/>
            </p:custDataLst>
          </p:nvPr>
        </p:nvCxnSpPr>
        <p:spPr>
          <a:xfrm flipH="1" flipV="1">
            <a:off x="6421849" y="4475074"/>
            <a:ext cx="276548" cy="518573"/>
          </a:xfrm>
          <a:prstGeom prst="straightConnector1">
            <a:avLst/>
          </a:prstGeom>
          <a:ln>
            <a:solidFill>
              <a:srgbClr val="002247"/>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a:spLocks/>
          </p:cNvSpPr>
          <p:nvPr>
            <p:custDataLst>
              <p:tags r:id="rId12"/>
            </p:custDataLst>
          </p:nvPr>
        </p:nvSpPr>
        <p:spPr>
          <a:xfrm>
            <a:off x="5960653" y="4989369"/>
            <a:ext cx="1453935" cy="369237"/>
          </a:xfrm>
          <a:prstGeom prst="rect">
            <a:avLst/>
          </a:prstGeom>
          <a:solidFill>
            <a:srgbClr val="FFFFFF"/>
          </a:solidFill>
          <a:ln>
            <a:noFill/>
          </a:ln>
        </p:spPr>
        <p:txBody>
          <a:bodyPr wrap="none" rtlCol="0">
            <a:noAutofit/>
          </a:bodyPr>
          <a:lstStyle/>
          <a:p>
            <a:r>
              <a:rPr lang="en-US" sz="1799" dirty="0">
                <a:solidFill>
                  <a:srgbClr val="FF0000"/>
                </a:solidFill>
              </a:rPr>
              <a:t>VCA mask 1</a:t>
            </a:r>
          </a:p>
        </p:txBody>
      </p:sp>
      <p:sp>
        <p:nvSpPr>
          <p:cNvPr id="17" name="TextBox 16"/>
          <p:cNvSpPr txBox="1">
            <a:spLocks/>
          </p:cNvSpPr>
          <p:nvPr>
            <p:custDataLst>
              <p:tags r:id="rId13"/>
            </p:custDataLst>
          </p:nvPr>
        </p:nvSpPr>
        <p:spPr>
          <a:xfrm>
            <a:off x="3690925" y="4993597"/>
            <a:ext cx="1453935" cy="369237"/>
          </a:xfrm>
          <a:prstGeom prst="rect">
            <a:avLst/>
          </a:prstGeom>
          <a:solidFill>
            <a:srgbClr val="FFFFFF"/>
          </a:solidFill>
          <a:ln>
            <a:noFill/>
          </a:ln>
        </p:spPr>
        <p:txBody>
          <a:bodyPr wrap="none" rtlCol="0">
            <a:noAutofit/>
          </a:bodyPr>
          <a:lstStyle/>
          <a:p>
            <a:r>
              <a:rPr lang="en-US" sz="1799" dirty="0">
                <a:solidFill>
                  <a:srgbClr val="FF0000"/>
                </a:solidFill>
              </a:rPr>
              <a:t>VCA mask 2</a:t>
            </a:r>
          </a:p>
        </p:txBody>
      </p:sp>
    </p:spTree>
    <p:custDataLst>
      <p:tags r:id="rId1"/>
    </p:custDataLst>
    <p:extLst>
      <p:ext uri="{BB962C8B-B14F-4D97-AF65-F5344CB8AC3E}">
        <p14:creationId xmlns:p14="http://schemas.microsoft.com/office/powerpoint/2010/main" val="392848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67</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20"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21"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2"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1" name="Rectangle 20">
            <a:hlinkClick r:id="rId22"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30" name="Rectangle 29">
            <a:hlinkClick r:id="rId23" action="ppaction://hlinksldjump"/>
          </p:cNvPr>
          <p:cNvSpPr>
            <a:spLocks/>
          </p:cNvSpPr>
          <p:nvPr>
            <p:custDataLst>
              <p:tags r:id="rId12"/>
            </p:custDataLst>
          </p:nvPr>
        </p:nvSpPr>
        <p:spPr>
          <a:xfrm>
            <a:off x="3108340" y="18578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Object tracking modes</a:t>
            </a:r>
          </a:p>
        </p:txBody>
      </p:sp>
      <p:sp>
        <p:nvSpPr>
          <p:cNvPr id="31" name="Rectangle 30">
            <a:hlinkClick r:id="rId24" action="ppaction://hlinksldjump"/>
          </p:cNvPr>
          <p:cNvSpPr>
            <a:spLocks/>
          </p:cNvSpPr>
          <p:nvPr>
            <p:custDataLst>
              <p:tags r:id="rId13"/>
            </p:custDataLst>
          </p:nvPr>
        </p:nvSpPr>
        <p:spPr>
          <a:xfrm>
            <a:off x="3108340"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Calibration</a:t>
            </a:r>
          </a:p>
        </p:txBody>
      </p:sp>
      <p:sp>
        <p:nvSpPr>
          <p:cNvPr id="32" name="Rectangle 31">
            <a:hlinkClick r:id="rId25" action="ppaction://hlinksldjump"/>
          </p:cNvPr>
          <p:cNvSpPr>
            <a:spLocks/>
          </p:cNvSpPr>
          <p:nvPr>
            <p:custDataLst>
              <p:tags r:id="rId14"/>
            </p:custDataLst>
          </p:nvPr>
        </p:nvSpPr>
        <p:spPr>
          <a:xfrm>
            <a:off x="3109159" y="243012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Task creation</a:t>
            </a:r>
          </a:p>
        </p:txBody>
      </p:sp>
      <p:sp>
        <p:nvSpPr>
          <p:cNvPr id="33" name="Rectangle 32">
            <a:hlinkClick r:id="rId26" action="ppaction://hlinksldjump"/>
          </p:cNvPr>
          <p:cNvSpPr>
            <a:spLocks/>
          </p:cNvSpPr>
          <p:nvPr>
            <p:custDataLst>
              <p:tags r:id="rId15"/>
            </p:custDataLst>
          </p:nvPr>
        </p:nvSpPr>
        <p:spPr>
          <a:xfrm>
            <a:off x="3108340" y="301466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VCA masks</a:t>
            </a:r>
          </a:p>
        </p:txBody>
      </p:sp>
      <p:sp>
        <p:nvSpPr>
          <p:cNvPr id="34" name="Rectangle 33">
            <a:hlinkClick r:id="rId27" action="ppaction://hlinksldjump"/>
          </p:cNvPr>
          <p:cNvSpPr>
            <a:spLocks/>
          </p:cNvSpPr>
          <p:nvPr>
            <p:custDataLst>
              <p:tags r:id="rId16"/>
            </p:custDataLst>
          </p:nvPr>
        </p:nvSpPr>
        <p:spPr>
          <a:xfrm>
            <a:off x="3108340" y="3586947"/>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Crowd fields</a:t>
            </a:r>
          </a:p>
        </p:txBody>
      </p:sp>
      <p:sp>
        <p:nvSpPr>
          <p:cNvPr id="35" name="Rectangle 34">
            <a:hlinkClick r:id="rId28" action="ppaction://hlinksldjump"/>
          </p:cNvPr>
          <p:cNvSpPr>
            <a:spLocks/>
          </p:cNvSpPr>
          <p:nvPr>
            <p:custDataLst>
              <p:tags r:id="rId17"/>
            </p:custDataLst>
          </p:nvPr>
        </p:nvSpPr>
        <p:spPr>
          <a:xfrm>
            <a:off x="3108340" y="4159226"/>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Idle / removed</a:t>
            </a:r>
          </a:p>
        </p:txBody>
      </p:sp>
    </p:spTree>
    <p:custDataLst>
      <p:tags r:id="rId1"/>
    </p:custDataLst>
    <p:extLst>
      <p:ext uri="{BB962C8B-B14F-4D97-AF65-F5344CB8AC3E}">
        <p14:creationId xmlns:p14="http://schemas.microsoft.com/office/powerpoint/2010/main" val="269808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68</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Crowd field</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5009708"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buFont typeface="Wingdings 3" panose="05040102010807070707" pitchFamily="18" charset="2"/>
              <a:buChar char=""/>
            </a:pPr>
            <a:r>
              <a:rPr lang="en-US" sz="1400" dirty="0" smtClean="0">
                <a:solidFill>
                  <a:srgbClr val="000000"/>
                </a:solidFill>
              </a:rPr>
              <a:t>Dopo aver definito le attività, si possono creare dei campi specifici per analizzare le folle. Gli oggetti che si muovono al di fuori di un campo di folla non possono generare un evento di allarme. </a:t>
            </a:r>
          </a:p>
          <a:p>
            <a:pPr lvl="1" algn="just">
              <a:buFont typeface="Arial" panose="020B0604020202020204" pitchFamily="34" charset="0"/>
              <a:buChar char="•"/>
            </a:pPr>
            <a:r>
              <a:rPr lang="en-GB" sz="1400" dirty="0" smtClean="0">
                <a:solidFill>
                  <a:srgbClr val="000000"/>
                </a:solidFill>
              </a:rPr>
              <a:t>Si possono creare fino a 3 campi di folla; un allarme è generato se è stata raggiunta una specifica densità di oggetti</a:t>
            </a:r>
            <a:r>
              <a:rPr lang="en-GB" sz="1400" dirty="0">
                <a:solidFill>
                  <a:srgbClr val="000000"/>
                </a:solidFill>
              </a:rPr>
              <a:t> </a:t>
            </a:r>
            <a:r>
              <a:rPr lang="en-GB" sz="1400" dirty="0" smtClean="0">
                <a:solidFill>
                  <a:srgbClr val="000000"/>
                </a:solidFill>
              </a:rPr>
              <a:t>al loro interno.  </a:t>
            </a:r>
            <a:endParaRPr lang="en-GB" sz="1400" dirty="0">
              <a:solidFill>
                <a:srgbClr val="000000"/>
              </a:solidFill>
            </a:endParaRPr>
          </a:p>
          <a:p>
            <a:pPr lvl="2" indent="-647700">
              <a:buFontTx/>
              <a:buChar char="‒"/>
            </a:pPr>
            <a:endParaRPr lang="en-GB" dirty="0">
              <a:solidFill>
                <a:srgbClr val="000000"/>
              </a:solidFill>
            </a:endParaRPr>
          </a:p>
          <a:p>
            <a:pPr marL="681990" lvl="4" indent="-285750" algn="just">
              <a:buFont typeface="Arial" panose="020B0604020202020204" pitchFamily="34" charset="0"/>
              <a:buChar char="•"/>
            </a:pPr>
            <a:r>
              <a:rPr lang="en-GB" sz="1400" dirty="0" smtClean="0">
                <a:solidFill>
                  <a:srgbClr val="000000"/>
                </a:solidFill>
              </a:rPr>
              <a:t>La funzione di ricerca forense “crowd detection” funziona soltanto se sono abilitati dei campi di folla. </a:t>
            </a:r>
            <a:endParaRPr lang="en-GB" sz="1400" dirty="0">
              <a:solidFill>
                <a:srgbClr val="000000"/>
              </a:solidFill>
            </a:endParaRPr>
          </a:p>
        </p:txBody>
      </p:sp>
      <p:pic>
        <p:nvPicPr>
          <p:cNvPr id="11267" name="Picture 3"/>
          <p:cNvPicPr>
            <a:picLocks noChangeAspect="1" noChangeArrowheads="1"/>
          </p:cNvPicPr>
          <p:nvPr>
            <p:custDataLst>
              <p:tags r:id="rId8"/>
            </p:custDataLst>
          </p:nvPr>
        </p:nvPicPr>
        <p:blipFill>
          <a:blip r:embed="rId11" cstate="print"/>
          <a:srcRect/>
          <a:stretch>
            <a:fillRect/>
          </a:stretch>
        </p:blipFill>
        <p:spPr bwMode="auto">
          <a:xfrm>
            <a:off x="7645844" y="565054"/>
            <a:ext cx="3224567" cy="4923532"/>
          </a:xfrm>
          <a:prstGeom prst="rect">
            <a:avLst/>
          </a:prstGeom>
          <a:solidFill>
            <a:srgbClr val="FFFFFF"/>
          </a:solidFill>
          <a:ln w="9525">
            <a:noFill/>
            <a:miter lim="800000"/>
            <a:headEnd/>
            <a:tailEnd/>
          </a:ln>
          <a:effectLst/>
        </p:spPr>
      </p:pic>
    </p:spTree>
    <p:custDataLst>
      <p:tags r:id="rId1"/>
    </p:custDataLst>
    <p:extLst>
      <p:ext uri="{BB962C8B-B14F-4D97-AF65-F5344CB8AC3E}">
        <p14:creationId xmlns:p14="http://schemas.microsoft.com/office/powerpoint/2010/main" val="260610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69</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20"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21"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22"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1" name="Rectangle 20">
            <a:hlinkClick r:id="rId22"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
        <p:nvSpPr>
          <p:cNvPr id="30" name="Rectangle 29">
            <a:hlinkClick r:id="rId23" action="ppaction://hlinksldjump"/>
          </p:cNvPr>
          <p:cNvSpPr>
            <a:spLocks/>
          </p:cNvSpPr>
          <p:nvPr>
            <p:custDataLst>
              <p:tags r:id="rId12"/>
            </p:custDataLst>
          </p:nvPr>
        </p:nvSpPr>
        <p:spPr>
          <a:xfrm>
            <a:off x="3108340" y="18578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Object tracking modes</a:t>
            </a:r>
          </a:p>
        </p:txBody>
      </p:sp>
      <p:sp>
        <p:nvSpPr>
          <p:cNvPr id="31" name="Rectangle 30">
            <a:hlinkClick r:id="rId24" action="ppaction://hlinksldjump"/>
          </p:cNvPr>
          <p:cNvSpPr>
            <a:spLocks/>
          </p:cNvSpPr>
          <p:nvPr>
            <p:custDataLst>
              <p:tags r:id="rId13"/>
            </p:custDataLst>
          </p:nvPr>
        </p:nvSpPr>
        <p:spPr>
          <a:xfrm>
            <a:off x="3108340"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Calibration</a:t>
            </a:r>
          </a:p>
        </p:txBody>
      </p:sp>
      <p:sp>
        <p:nvSpPr>
          <p:cNvPr id="32" name="Rectangle 31">
            <a:hlinkClick r:id="rId25" action="ppaction://hlinksldjump"/>
          </p:cNvPr>
          <p:cNvSpPr>
            <a:spLocks/>
          </p:cNvSpPr>
          <p:nvPr>
            <p:custDataLst>
              <p:tags r:id="rId14"/>
            </p:custDataLst>
          </p:nvPr>
        </p:nvSpPr>
        <p:spPr>
          <a:xfrm>
            <a:off x="3109159" y="243012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Task creation</a:t>
            </a:r>
          </a:p>
        </p:txBody>
      </p:sp>
      <p:sp>
        <p:nvSpPr>
          <p:cNvPr id="33" name="Rectangle 32">
            <a:hlinkClick r:id="rId26" action="ppaction://hlinksldjump"/>
          </p:cNvPr>
          <p:cNvSpPr>
            <a:spLocks/>
          </p:cNvSpPr>
          <p:nvPr>
            <p:custDataLst>
              <p:tags r:id="rId15"/>
            </p:custDataLst>
          </p:nvPr>
        </p:nvSpPr>
        <p:spPr>
          <a:xfrm>
            <a:off x="3108340" y="301466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VCA masks</a:t>
            </a:r>
          </a:p>
        </p:txBody>
      </p:sp>
      <p:sp>
        <p:nvSpPr>
          <p:cNvPr id="34" name="Rectangle 33">
            <a:hlinkClick r:id="rId27" action="ppaction://hlinksldjump"/>
          </p:cNvPr>
          <p:cNvSpPr>
            <a:spLocks/>
          </p:cNvSpPr>
          <p:nvPr>
            <p:custDataLst>
              <p:tags r:id="rId16"/>
            </p:custDataLst>
          </p:nvPr>
        </p:nvSpPr>
        <p:spPr>
          <a:xfrm>
            <a:off x="3108340" y="3586947"/>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Crowd fields</a:t>
            </a:r>
          </a:p>
        </p:txBody>
      </p:sp>
      <p:sp>
        <p:nvSpPr>
          <p:cNvPr id="35" name="Rectangle 34">
            <a:hlinkClick r:id="rId28" action="ppaction://hlinksldjump"/>
          </p:cNvPr>
          <p:cNvSpPr>
            <a:spLocks/>
          </p:cNvSpPr>
          <p:nvPr>
            <p:custDataLst>
              <p:tags r:id="rId17"/>
            </p:custDataLst>
          </p:nvPr>
        </p:nvSpPr>
        <p:spPr>
          <a:xfrm>
            <a:off x="3108340" y="4159226"/>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r>
              <a:rPr lang="en-GB" sz="1200" dirty="0">
                <a:solidFill>
                  <a:srgbClr val="FFFFFF"/>
                </a:solidFill>
                <a:latin typeface="Bosch Office Sans" panose="020B0604020202020204" pitchFamily="34" charset="0"/>
              </a:rPr>
              <a:t>Idle / removed</a:t>
            </a:r>
          </a:p>
        </p:txBody>
      </p:sp>
    </p:spTree>
    <p:custDataLst>
      <p:tags r:id="rId1"/>
    </p:custDataLst>
    <p:extLst>
      <p:ext uri="{BB962C8B-B14F-4D97-AF65-F5344CB8AC3E}">
        <p14:creationId xmlns:p14="http://schemas.microsoft.com/office/powerpoint/2010/main" val="2835724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2" name="Rettangolo 11"/>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7</a:t>
            </a:r>
            <a:endParaRPr lang="en-GB" sz="1200" dirty="0">
              <a:solidFill>
                <a:srgbClr val="999FA6"/>
              </a:solidFill>
            </a:endParaRPr>
          </a:p>
        </p:txBody>
      </p:sp>
      <p:sp>
        <p:nvSpPr>
          <p:cNvPr id="3" name="Rettangolo 2"/>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el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IVA: di cosa si tratta</a:t>
            </a:r>
          </a:p>
        </p:txBody>
      </p:sp>
      <p:pic>
        <p:nvPicPr>
          <p:cNvPr id="13" name="Picture 7_" descr="C:\Users\SMR1EIN\Pictures\IVA_collafe3.png"/>
          <p:cNvPicPr>
            <a:picLocks noChangeAspect="1" noChangeArrowheads="1"/>
          </p:cNvPicPr>
          <p:nvPr>
            <p:custDataLst>
              <p:tags r:id="rId7"/>
            </p:custDataLst>
          </p:nvPr>
        </p:nvPicPr>
        <p:blipFill>
          <a:blip r:embed="rId15" cstate="print"/>
          <a:srcRect/>
          <a:stretch>
            <a:fillRect/>
          </a:stretch>
        </p:blipFill>
        <p:spPr bwMode="auto">
          <a:xfrm flipH="1">
            <a:off x="268042" y="1862574"/>
            <a:ext cx="3367051" cy="3021377"/>
          </a:xfrm>
          <a:prstGeom prst="ellipse">
            <a:avLst/>
          </a:prstGeom>
          <a:solidFill>
            <a:srgbClr val="FFFFFF"/>
          </a:solidFill>
          <a:ln w="57150">
            <a:solidFill>
              <a:srgbClr val="003264"/>
            </a:solidFill>
          </a:ln>
        </p:spPr>
      </p:pic>
      <p:grpSp>
        <p:nvGrpSpPr>
          <p:cNvPr id="23" name="Group 22"/>
          <p:cNvGrpSpPr/>
          <p:nvPr/>
        </p:nvGrpSpPr>
        <p:grpSpPr>
          <a:xfrm>
            <a:off x="3625521" y="2041455"/>
            <a:ext cx="7312841" cy="2663612"/>
            <a:chOff x="3429477" y="2005978"/>
            <a:chExt cx="7314722" cy="2664297"/>
          </a:xfrm>
        </p:grpSpPr>
        <p:pic>
          <p:nvPicPr>
            <p:cNvPr id="1026" name="Picture 2" descr="C:\Users\SMR1EIN\Pictures\IVAperformance.png"/>
            <p:cNvPicPr>
              <a:picLocks noChangeAspect="1" noChangeArrowheads="1"/>
            </p:cNvPicPr>
            <p:nvPr>
              <p:custDataLst>
                <p:tags r:id="rId8"/>
              </p:custDataLst>
            </p:nvPr>
          </p:nvPicPr>
          <p:blipFill rotWithShape="1">
            <a:blip r:embed="rId16" cstate="print"/>
            <a:srcRect t="15909" r="24380"/>
            <a:stretch/>
          </p:blipFill>
          <p:spPr bwMode="auto">
            <a:xfrm>
              <a:off x="3429477" y="2005978"/>
              <a:ext cx="5583727" cy="2664297"/>
            </a:xfrm>
            <a:prstGeom prst="rect">
              <a:avLst/>
            </a:prstGeom>
            <a:solidFill>
              <a:srgbClr val="FFFFFF"/>
            </a:solidFill>
          </p:spPr>
        </p:pic>
        <p:cxnSp>
          <p:nvCxnSpPr>
            <p:cNvPr id="16" name="Straight Connector 15"/>
            <p:cNvCxnSpPr>
              <a:cxnSpLocks/>
            </p:cNvCxnSpPr>
            <p:nvPr>
              <p:custDataLst>
                <p:tags r:id="rId9"/>
              </p:custDataLst>
            </p:nvPr>
          </p:nvCxnSpPr>
          <p:spPr>
            <a:xfrm>
              <a:off x="9013204" y="3374132"/>
              <a:ext cx="360040" cy="0"/>
            </a:xfrm>
            <a:prstGeom prst="line">
              <a:avLst/>
            </a:prstGeom>
            <a:ln>
              <a:solidFill>
                <a:srgbClr val="003164"/>
              </a:solidFill>
            </a:ln>
          </p:spPr>
          <p:style>
            <a:lnRef idx="3">
              <a:schemeClr val="accent3"/>
            </a:lnRef>
            <a:fillRef idx="0">
              <a:schemeClr val="accent3"/>
            </a:fillRef>
            <a:effectRef idx="2">
              <a:schemeClr val="accent3"/>
            </a:effectRef>
            <a:fontRef idx="minor">
              <a:schemeClr val="tx1"/>
            </a:fontRef>
          </p:style>
        </p:cxnSp>
        <p:cxnSp>
          <p:nvCxnSpPr>
            <p:cNvPr id="18" name="Straight Connector 17"/>
            <p:cNvCxnSpPr>
              <a:cxnSpLocks/>
            </p:cNvCxnSpPr>
            <p:nvPr>
              <p:custDataLst>
                <p:tags r:id="rId10"/>
              </p:custDataLst>
            </p:nvPr>
          </p:nvCxnSpPr>
          <p:spPr>
            <a:xfrm>
              <a:off x="9013204" y="3662164"/>
              <a:ext cx="360040" cy="0"/>
            </a:xfrm>
            <a:prstGeom prst="line">
              <a:avLst/>
            </a:prstGeom>
            <a:ln>
              <a:solidFill>
                <a:srgbClr val="003164"/>
              </a:solidFill>
            </a:ln>
          </p:spPr>
          <p:style>
            <a:lnRef idx="3">
              <a:schemeClr val="accent4"/>
            </a:lnRef>
            <a:fillRef idx="0">
              <a:schemeClr val="accent4"/>
            </a:fillRef>
            <a:effectRef idx="2">
              <a:schemeClr val="accent4"/>
            </a:effectRef>
            <a:fontRef idx="minor">
              <a:schemeClr val="tx1"/>
            </a:fontRef>
          </p:style>
        </p:cxnSp>
        <p:sp>
          <p:nvSpPr>
            <p:cNvPr id="22" name="TextBox 21"/>
            <p:cNvSpPr txBox="1">
              <a:spLocks/>
            </p:cNvSpPr>
            <p:nvPr>
              <p:custDataLst>
                <p:tags r:id="rId11"/>
              </p:custDataLst>
            </p:nvPr>
          </p:nvSpPr>
          <p:spPr>
            <a:xfrm>
              <a:off x="9376047" y="3235632"/>
              <a:ext cx="1368152" cy="276999"/>
            </a:xfrm>
            <a:prstGeom prst="rect">
              <a:avLst/>
            </a:prstGeom>
            <a:solidFill>
              <a:srgbClr val="FFFFFF"/>
            </a:solidFill>
          </p:spPr>
          <p:txBody>
            <a:bodyPr wrap="square" rtlCol="0">
              <a:spAutoFit/>
            </a:bodyPr>
            <a:lstStyle/>
            <a:p>
              <a:r>
                <a:rPr lang="en-GB" sz="1200" dirty="0" smtClean="0">
                  <a:solidFill>
                    <a:srgbClr val="000000"/>
                  </a:solidFill>
                </a:rPr>
                <a:t>Falsi allarmi</a:t>
              </a:r>
              <a:endParaRPr lang="en-GB" sz="1200" dirty="0">
                <a:solidFill>
                  <a:srgbClr val="000000"/>
                </a:solidFill>
              </a:endParaRPr>
            </a:p>
          </p:txBody>
        </p:sp>
        <p:sp>
          <p:nvSpPr>
            <p:cNvPr id="24" name="TextBox 23"/>
            <p:cNvSpPr txBox="1">
              <a:spLocks/>
            </p:cNvSpPr>
            <p:nvPr>
              <p:custDataLst>
                <p:tags r:id="rId12"/>
              </p:custDataLst>
            </p:nvPr>
          </p:nvSpPr>
          <p:spPr>
            <a:xfrm>
              <a:off x="9373243" y="3523664"/>
              <a:ext cx="1368152" cy="276999"/>
            </a:xfrm>
            <a:prstGeom prst="rect">
              <a:avLst/>
            </a:prstGeom>
            <a:solidFill>
              <a:srgbClr val="FFFFFF"/>
            </a:solidFill>
          </p:spPr>
          <p:txBody>
            <a:bodyPr wrap="square" rtlCol="0">
              <a:spAutoFit/>
            </a:bodyPr>
            <a:lstStyle/>
            <a:p>
              <a:r>
                <a:rPr lang="en-GB" sz="1200" dirty="0" smtClean="0">
                  <a:solidFill>
                    <a:srgbClr val="000000"/>
                  </a:solidFill>
                </a:rPr>
                <a:t>Allarmi persi</a:t>
              </a:r>
              <a:endParaRPr lang="en-GB" sz="1200" dirty="0">
                <a:solidFill>
                  <a:srgbClr val="000000"/>
                </a:solidFill>
              </a:endParaRPr>
            </a:p>
          </p:txBody>
        </p:sp>
      </p:grpSp>
    </p:spTree>
    <p:custDataLst>
      <p:tags r:id="rId1"/>
    </p:custDataLst>
    <p:extLst>
      <p:ext uri="{BB962C8B-B14F-4D97-AF65-F5344CB8AC3E}">
        <p14:creationId xmlns:p14="http://schemas.microsoft.com/office/powerpoint/2010/main" val="272006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1" name="Rettangolo 10"/>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0" name="Rettangolo 9"/>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70</a:t>
            </a:r>
            <a:endParaRPr lang="en-GB" sz="1200" dirty="0">
              <a:solidFill>
                <a:srgbClr val="999FA6"/>
              </a:solidFill>
            </a:endParaRPr>
          </a:p>
        </p:txBody>
      </p:sp>
      <p:sp>
        <p:nvSpPr>
          <p:cNvPr id="8" name="Rettangolo 7"/>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Idle/removed</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485902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endParaRPr lang="en-GB" dirty="0" smtClean="0">
              <a:solidFill>
                <a:srgbClr val="000000"/>
              </a:solidFill>
            </a:endParaRPr>
          </a:p>
          <a:p>
            <a:endParaRPr lang="en-GB" dirty="0">
              <a:solidFill>
                <a:srgbClr val="000000"/>
              </a:solidFill>
            </a:endParaRPr>
          </a:p>
        </p:txBody>
      </p:sp>
      <p:sp>
        <p:nvSpPr>
          <p:cNvPr id="27" name="Text Placeholder 2_"/>
          <p:cNvSpPr txBox="1">
            <a:spLocks/>
          </p:cNvSpPr>
          <p:nvPr>
            <p:custDataLst>
              <p:tags r:id="rId8"/>
            </p:custDataLst>
          </p:nvPr>
        </p:nvSpPr>
        <p:spPr bwMode="auto">
          <a:xfrm>
            <a:off x="426742" y="1000758"/>
            <a:ext cx="5022128" cy="3818518"/>
          </a:xfrm>
          <a:prstGeom prst="rect">
            <a:avLst/>
          </a:prstGeom>
          <a:solidFill>
            <a:scrgbClr r="0" g="0" b="0">
              <a:alpha val="0"/>
            </a:scrgbClr>
          </a:solidFill>
          <a:ln w="0">
            <a:noFill/>
            <a:miter lim="800000"/>
            <a:headEnd/>
            <a:tailEnd/>
          </a:ln>
          <a:effectLst/>
        </p:spPr>
        <p:txBody>
          <a:bodyPr vert="horz" wrap="square" lIns="0" tIns="63484" rIns="0" bIns="0" numCol="1" anchor="t" anchorCtr="0" compatLnSpc="1">
            <a:prstTxWarp prst="textNoShape">
              <a:avLst/>
            </a:prstTxWarp>
            <a:noAutofit/>
          </a:bodyPr>
          <a:lstStyle/>
          <a:p>
            <a:pPr marL="285750" indent="-285750" eaLnBrk="0" hangingPunct="0">
              <a:lnSpc>
                <a:spcPct val="111000"/>
              </a:lnSpc>
              <a:spcBef>
                <a:spcPts val="0"/>
              </a:spcBef>
              <a:spcAft>
                <a:spcPts val="0"/>
              </a:spcAft>
              <a:buClr>
                <a:srgbClr val="425C8F"/>
              </a:buClr>
              <a:buSzPct val="65000"/>
              <a:buFont typeface="Wingdings" panose="05000000000000000000" pitchFamily="2" charset="2"/>
              <a:buChar char="Ø"/>
              <a:defRPr/>
            </a:pPr>
            <a:r>
              <a:rPr lang="en-US" sz="1400" dirty="0" smtClean="0">
                <a:latin typeface=""/>
              </a:rPr>
              <a:t>Novità: differenziare il tipo di oggetti </a:t>
            </a:r>
            <a:r>
              <a:rPr lang="en-US" sz="1400" b="1" dirty="0" smtClean="0">
                <a:latin typeface=""/>
              </a:rPr>
              <a:t>tracciati </a:t>
            </a:r>
            <a:r>
              <a:rPr lang="en-US" sz="1400" dirty="0" smtClean="0">
                <a:latin typeface=""/>
              </a:rPr>
              <a:t>in movimento</a:t>
            </a:r>
            <a:endParaRPr lang="en-US" sz="1400" dirty="0">
              <a:latin typeface=""/>
            </a:endParaRPr>
          </a:p>
          <a:p>
            <a:pPr marL="742950" lvl="1" indent="-285750" eaLnBrk="0" hangingPunct="0">
              <a:lnSpc>
                <a:spcPct val="111000"/>
              </a:lnSpc>
              <a:spcBef>
                <a:spcPts val="0"/>
              </a:spcBef>
              <a:spcAft>
                <a:spcPts val="0"/>
              </a:spcAft>
              <a:buClr>
                <a:srgbClr val="425C8F"/>
              </a:buClr>
              <a:buSzPct val="65000"/>
              <a:buFont typeface="Wingdings" panose="05000000000000000000" pitchFamily="2" charset="2"/>
              <a:buChar char="Ø"/>
              <a:defRPr/>
            </a:pPr>
            <a:r>
              <a:rPr lang="en-GB" sz="1400" kern="0" dirty="0" smtClean="0">
                <a:latin typeface=""/>
              </a:rPr>
              <a:t>Oggetti tracciati: </a:t>
            </a:r>
            <a:r>
              <a:rPr lang="en-GB" sz="1400" i="1" kern="0" dirty="0">
                <a:latin typeface=""/>
              </a:rPr>
              <a:t>stopped</a:t>
            </a:r>
            <a:r>
              <a:rPr lang="en-GB" sz="1400" kern="0" dirty="0">
                <a:latin typeface=""/>
              </a:rPr>
              <a:t> / </a:t>
            </a:r>
            <a:r>
              <a:rPr lang="en-GB" sz="1400" i="1" kern="0" dirty="0">
                <a:latin typeface=""/>
              </a:rPr>
              <a:t>started</a:t>
            </a:r>
          </a:p>
          <a:p>
            <a:pPr marL="1199875" lvl="2" indent="-285750" algn="just" eaLnBrk="0" hangingPunct="0">
              <a:lnSpc>
                <a:spcPct val="111000"/>
              </a:lnSpc>
              <a:spcBef>
                <a:spcPts val="0"/>
              </a:spcBef>
              <a:spcAft>
                <a:spcPts val="0"/>
              </a:spcAft>
              <a:buClr>
                <a:srgbClr val="425C8F"/>
              </a:buClr>
              <a:buSzPct val="65000"/>
              <a:buFont typeface="Wingdings" panose="05000000000000000000" pitchFamily="2" charset="2"/>
              <a:buChar char="Ø"/>
              <a:defRPr/>
            </a:pPr>
            <a:r>
              <a:rPr lang="en-GB" sz="1400" kern="0" dirty="0" smtClean="0">
                <a:latin typeface=""/>
              </a:rPr>
              <a:t>Il tempo di antirimbalzo determina quanto a lungo un oggetto può rimanere statico prima di essere considerato brackground</a:t>
            </a:r>
          </a:p>
          <a:p>
            <a:pPr marL="1199875" lvl="2" indent="-285750" algn="just" eaLnBrk="0" hangingPunct="0">
              <a:lnSpc>
                <a:spcPct val="111000"/>
              </a:lnSpc>
              <a:spcBef>
                <a:spcPts val="0"/>
              </a:spcBef>
              <a:spcAft>
                <a:spcPts val="0"/>
              </a:spcAft>
              <a:buClr>
                <a:srgbClr val="425C8F"/>
              </a:buClr>
              <a:buSzPct val="65000"/>
              <a:buFont typeface="Wingdings" panose="05000000000000000000" pitchFamily="2" charset="2"/>
              <a:buChar char="Ø"/>
              <a:defRPr/>
            </a:pPr>
            <a:endParaRPr lang="en-GB" sz="1400" kern="0" dirty="0">
              <a:latin typeface=""/>
            </a:endParaRPr>
          </a:p>
          <a:p>
            <a:pPr marL="304709" indent="-304709" eaLnBrk="0" hangingPunct="0">
              <a:lnSpc>
                <a:spcPct val="111000"/>
              </a:lnSpc>
              <a:spcBef>
                <a:spcPts val="0"/>
              </a:spcBef>
              <a:spcAft>
                <a:spcPts val="0"/>
              </a:spcAft>
              <a:buClr>
                <a:srgbClr val="425C8F"/>
              </a:buClr>
              <a:buSzPct val="65000"/>
              <a:buFont typeface="Wingdings" panose="05000000000000000000" pitchFamily="2" charset="2"/>
              <a:buChar char="Ø"/>
              <a:defRPr/>
            </a:pPr>
            <a:r>
              <a:rPr lang="en-GB" sz="1400" kern="0" dirty="0" smtClean="0">
                <a:latin typeface=""/>
              </a:rPr>
              <a:t>Novità: differenziare il tipo di oggetti </a:t>
            </a:r>
            <a:r>
              <a:rPr lang="en-GB" sz="1400" b="1" kern="0" dirty="0" smtClean="0">
                <a:latin typeface=""/>
              </a:rPr>
              <a:t>statici </a:t>
            </a:r>
          </a:p>
          <a:p>
            <a:pPr marL="761909" lvl="1" indent="-304709" eaLnBrk="0" hangingPunct="0">
              <a:lnSpc>
                <a:spcPct val="111000"/>
              </a:lnSpc>
              <a:spcBef>
                <a:spcPts val="0"/>
              </a:spcBef>
              <a:spcAft>
                <a:spcPts val="0"/>
              </a:spcAft>
              <a:buClr>
                <a:srgbClr val="425C8F"/>
              </a:buClr>
              <a:buSzPct val="65000"/>
              <a:buFont typeface="Wingdings" panose="05000000000000000000" pitchFamily="2" charset="2"/>
              <a:buChar char="Ø"/>
              <a:defRPr/>
            </a:pPr>
            <a:r>
              <a:rPr lang="en-GB" sz="1400" kern="0" dirty="0" smtClean="0">
                <a:latin typeface=""/>
              </a:rPr>
              <a:t>Oggetti statici: </a:t>
            </a:r>
            <a:r>
              <a:rPr lang="en-GB" sz="1400" i="1" kern="0" dirty="0">
                <a:latin typeface=""/>
              </a:rPr>
              <a:t>placed</a:t>
            </a:r>
            <a:r>
              <a:rPr lang="en-GB" sz="1400" kern="0" dirty="0">
                <a:latin typeface=""/>
              </a:rPr>
              <a:t> / </a:t>
            </a:r>
            <a:r>
              <a:rPr lang="en-GB" sz="1400" i="1" kern="0" dirty="0" smtClean="0">
                <a:latin typeface=""/>
              </a:rPr>
              <a:t>taken</a:t>
            </a:r>
            <a:endParaRPr lang="en-GB" sz="1400" i="1" kern="0" dirty="0">
              <a:latin typeface=""/>
            </a:endParaRPr>
          </a:p>
          <a:p>
            <a:pPr marL="1199875" lvl="2" indent="-285750" algn="just" eaLnBrk="0" hangingPunct="0">
              <a:lnSpc>
                <a:spcPct val="111000"/>
              </a:lnSpc>
              <a:spcBef>
                <a:spcPts val="0"/>
              </a:spcBef>
              <a:spcAft>
                <a:spcPts val="0"/>
              </a:spcAft>
              <a:buClr>
                <a:srgbClr val="425C8F"/>
              </a:buClr>
              <a:buSzPct val="65000"/>
              <a:buFont typeface="Wingdings" panose="05000000000000000000" pitchFamily="2" charset="2"/>
              <a:buChar char="Ø"/>
              <a:defRPr/>
            </a:pPr>
            <a:r>
              <a:rPr lang="en-GB" sz="1400" kern="0" dirty="0" smtClean="0">
                <a:latin typeface=""/>
              </a:rPr>
              <a:t>Genererà allarmi soltanto quando il tempo di antirimbalzo è concluso (non si può modificare nelle attività) </a:t>
            </a:r>
            <a:endParaRPr lang="en-GB" sz="1400" kern="0" dirty="0">
              <a:latin typeface=""/>
            </a:endParaRPr>
          </a:p>
          <a:p>
            <a:pPr marL="1199875" lvl="2" indent="-285750" algn="just" eaLnBrk="0" hangingPunct="0">
              <a:lnSpc>
                <a:spcPct val="111000"/>
              </a:lnSpc>
              <a:spcBef>
                <a:spcPts val="0"/>
              </a:spcBef>
              <a:spcAft>
                <a:spcPts val="0"/>
              </a:spcAft>
              <a:buClr>
                <a:srgbClr val="425C8F"/>
              </a:buClr>
              <a:buSzPct val="65000"/>
              <a:buFont typeface="Wingdings" panose="05000000000000000000" pitchFamily="2" charset="2"/>
              <a:buChar char="Ø"/>
              <a:defRPr/>
            </a:pPr>
            <a:r>
              <a:rPr lang="en-GB" sz="1400" kern="0" dirty="0" smtClean="0">
                <a:latin typeface=""/>
              </a:rPr>
              <a:t>Gli oggetti che compaiono e scompaiono da soli senza muoversi sono completamente eliminati per evitare falsi allarmi</a:t>
            </a:r>
            <a:endParaRPr lang="en-GB" sz="1400" kern="0" dirty="0">
              <a:latin typeface=""/>
            </a:endParaRPr>
          </a:p>
        </p:txBody>
      </p:sp>
      <p:pic>
        <p:nvPicPr>
          <p:cNvPr id="16" name="Picture 5" descr="C:\Users\ebj2hi\Desktop\IVA\UI\Snapshots\IVA610\IdleTask_Types.png"/>
          <p:cNvPicPr>
            <a:picLocks noChangeAspect="1" noChangeArrowheads="1"/>
          </p:cNvPicPr>
          <p:nvPr>
            <p:custDataLst>
              <p:tags r:id="rId9"/>
            </p:custDataLst>
          </p:nvPr>
        </p:nvPicPr>
        <p:blipFill>
          <a:blip r:embed="rId17" cstate="print"/>
          <a:srcRect r="5567" b="31915"/>
          <a:stretch>
            <a:fillRect/>
          </a:stretch>
        </p:blipFill>
        <p:spPr bwMode="auto">
          <a:xfrm>
            <a:off x="7783472" y="2077988"/>
            <a:ext cx="3186153" cy="3454635"/>
          </a:xfrm>
          <a:prstGeom prst="rect">
            <a:avLst/>
          </a:prstGeom>
          <a:noFill/>
        </p:spPr>
      </p:pic>
      <p:pic>
        <p:nvPicPr>
          <p:cNvPr id="17" name="Picture 4" descr="C:\Users\ebj2hi\Desktop\IVA\UI\Snapshots\IVA610\RemovedTask_Types.png"/>
          <p:cNvPicPr>
            <a:picLocks noChangeAspect="1" noChangeArrowheads="1"/>
          </p:cNvPicPr>
          <p:nvPr>
            <p:custDataLst>
              <p:tags r:id="rId10"/>
            </p:custDataLst>
          </p:nvPr>
        </p:nvPicPr>
        <p:blipFill>
          <a:blip r:embed="rId18" cstate="print"/>
          <a:srcRect b="34043"/>
          <a:stretch>
            <a:fillRect/>
          </a:stretch>
        </p:blipFill>
        <p:spPr bwMode="auto">
          <a:xfrm>
            <a:off x="7945289" y="2510036"/>
            <a:ext cx="3024336" cy="2981932"/>
          </a:xfrm>
          <a:prstGeom prst="rect">
            <a:avLst/>
          </a:prstGeom>
          <a:noFill/>
        </p:spPr>
      </p:pic>
      <p:pic>
        <p:nvPicPr>
          <p:cNvPr id="22" name="Picture 2" descr="C:\Users\ebj2hi\Desktop\IVA\UI\Snapshots\IVA610\IdleRemoved_CPP6.png"/>
          <p:cNvPicPr>
            <a:picLocks noChangeAspect="1" noChangeArrowheads="1"/>
          </p:cNvPicPr>
          <p:nvPr>
            <p:custDataLst>
              <p:tags r:id="rId11"/>
            </p:custDataLst>
          </p:nvPr>
        </p:nvPicPr>
        <p:blipFill>
          <a:blip r:embed="rId19" cstate="print"/>
          <a:srcRect/>
          <a:stretch>
            <a:fillRect/>
          </a:stretch>
        </p:blipFill>
        <p:spPr bwMode="auto">
          <a:xfrm>
            <a:off x="5556820" y="1429916"/>
            <a:ext cx="2520280" cy="3767496"/>
          </a:xfrm>
          <a:prstGeom prst="rect">
            <a:avLst/>
          </a:prstGeom>
          <a:noFill/>
        </p:spPr>
      </p:pic>
      <p:sp>
        <p:nvSpPr>
          <p:cNvPr id="23" name="Rectangle 19"/>
          <p:cNvSpPr/>
          <p:nvPr>
            <p:custDataLst>
              <p:tags r:id="rId12"/>
            </p:custDataLst>
          </p:nvPr>
        </p:nvSpPr>
        <p:spPr>
          <a:xfrm>
            <a:off x="5916860" y="2510036"/>
            <a:ext cx="1800200"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4" name="Picture 2_" descr="C:\Users\ebj2hi\Desktop\IVA\UI\Snapshots\IVA610\IdleRemoved_CPP6.png"/>
          <p:cNvPicPr>
            <a:picLocks noChangeAspect="1" noChangeArrowheads="1"/>
          </p:cNvPicPr>
          <p:nvPr>
            <p:custDataLst>
              <p:tags r:id="rId13"/>
            </p:custDataLst>
          </p:nvPr>
        </p:nvPicPr>
        <p:blipFill>
          <a:blip r:embed="rId19" cstate="print"/>
          <a:srcRect/>
          <a:stretch>
            <a:fillRect/>
          </a:stretch>
        </p:blipFill>
        <p:spPr bwMode="auto">
          <a:xfrm>
            <a:off x="5709220" y="1582316"/>
            <a:ext cx="2520280" cy="3767496"/>
          </a:xfrm>
          <a:prstGeom prst="rect">
            <a:avLst/>
          </a:prstGeom>
          <a:noFill/>
        </p:spPr>
      </p:pic>
      <p:sp>
        <p:nvSpPr>
          <p:cNvPr id="25" name="Rectangle 17"/>
          <p:cNvSpPr/>
          <p:nvPr>
            <p:custDataLst>
              <p:tags r:id="rId14"/>
            </p:custDataLst>
          </p:nvPr>
        </p:nvSpPr>
        <p:spPr>
          <a:xfrm>
            <a:off x="5916860" y="3374132"/>
            <a:ext cx="1800200" cy="12961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91658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7">
                                            <p:txEl>
                                              <p:pRg st="0" end="0"/>
                                            </p:txEl>
                                          </p:spTgt>
                                        </p:tgtEl>
                                        <p:attrNameLst>
                                          <p:attrName>style.visibility</p:attrName>
                                        </p:attrNameLst>
                                      </p:cBhvr>
                                      <p:to>
                                        <p:strVal val="visible"/>
                                      </p:to>
                                    </p:set>
                                    <p:animEffect transition="in" filter="fade">
                                      <p:cBhvr>
                                        <p:cTn id="10" dur="500"/>
                                        <p:tgtEl>
                                          <p:spTgt spid="27">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xEl>
                                              <p:pRg st="1" end="1"/>
                                            </p:txEl>
                                          </p:spTgt>
                                        </p:tgtEl>
                                        <p:attrNameLst>
                                          <p:attrName>style.visibility</p:attrName>
                                        </p:attrNameLst>
                                      </p:cBhvr>
                                      <p:to>
                                        <p:strVal val="visible"/>
                                      </p:to>
                                    </p:set>
                                    <p:animEffect transition="in" filter="fade">
                                      <p:cBhvr>
                                        <p:cTn id="13" dur="500"/>
                                        <p:tgtEl>
                                          <p:spTgt spid="27">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7">
                                            <p:txEl>
                                              <p:pRg st="2" end="2"/>
                                            </p:txEl>
                                          </p:spTgt>
                                        </p:tgtEl>
                                        <p:attrNameLst>
                                          <p:attrName>style.visibility</p:attrName>
                                        </p:attrNameLst>
                                      </p:cBhvr>
                                      <p:to>
                                        <p:strVal val="visible"/>
                                      </p:to>
                                    </p:set>
                                    <p:animEffect transition="in" filter="fade">
                                      <p:cBhvr>
                                        <p:cTn id="16" dur="500"/>
                                        <p:tgtEl>
                                          <p:spTgt spid="27">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par>
                                <p:cTn id="34" presetID="10" presetClass="entr" presetSubtype="0" fill="hold" nodeType="withEffect">
                                  <p:stCondLst>
                                    <p:cond delay="0"/>
                                  </p:stCondLst>
                                  <p:childTnLst>
                                    <p:set>
                                      <p:cBhvr>
                                        <p:cTn id="35" dur="1" fill="hold">
                                          <p:stCondLst>
                                            <p:cond delay="0"/>
                                          </p:stCondLst>
                                        </p:cTn>
                                        <p:tgtEl>
                                          <p:spTgt spid="27">
                                            <p:txEl>
                                              <p:pRg st="4" end="4"/>
                                            </p:txEl>
                                          </p:spTgt>
                                        </p:tgtEl>
                                        <p:attrNameLst>
                                          <p:attrName>style.visibility</p:attrName>
                                        </p:attrNameLst>
                                      </p:cBhvr>
                                      <p:to>
                                        <p:strVal val="visible"/>
                                      </p:to>
                                    </p:set>
                                    <p:animEffect transition="in" filter="fade">
                                      <p:cBhvr>
                                        <p:cTn id="36" dur="500"/>
                                        <p:tgtEl>
                                          <p:spTgt spid="27">
                                            <p:txEl>
                                              <p:pRg st="4" end="4"/>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7">
                                            <p:txEl>
                                              <p:pRg st="5" end="5"/>
                                            </p:txEl>
                                          </p:spTgt>
                                        </p:tgtEl>
                                        <p:attrNameLst>
                                          <p:attrName>style.visibility</p:attrName>
                                        </p:attrNameLst>
                                      </p:cBhvr>
                                      <p:to>
                                        <p:strVal val="visible"/>
                                      </p:to>
                                    </p:set>
                                    <p:animEffect transition="in" filter="fade">
                                      <p:cBhvr>
                                        <p:cTn id="39" dur="500"/>
                                        <p:tgtEl>
                                          <p:spTgt spid="27">
                                            <p:txEl>
                                              <p:pRg st="5" end="5"/>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7">
                                            <p:txEl>
                                              <p:pRg st="6" end="6"/>
                                            </p:txEl>
                                          </p:spTgt>
                                        </p:tgtEl>
                                        <p:attrNameLst>
                                          <p:attrName>style.visibility</p:attrName>
                                        </p:attrNameLst>
                                      </p:cBhvr>
                                      <p:to>
                                        <p:strVal val="visible"/>
                                      </p:to>
                                    </p:set>
                                    <p:animEffect transition="in" filter="fade">
                                      <p:cBhvr>
                                        <p:cTn id="42" dur="500"/>
                                        <p:tgtEl>
                                          <p:spTgt spid="27">
                                            <p:txEl>
                                              <p:pRg st="6" end="6"/>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27">
                                            <p:txEl>
                                              <p:pRg st="7" end="7"/>
                                            </p:txEl>
                                          </p:spTgt>
                                        </p:tgtEl>
                                        <p:attrNameLst>
                                          <p:attrName>style.visibility</p:attrName>
                                        </p:attrNameLst>
                                      </p:cBhvr>
                                      <p:to>
                                        <p:strVal val="visible"/>
                                      </p:to>
                                    </p:set>
                                    <p:animEffect transition="in" filter="fade">
                                      <p:cBhvr>
                                        <p:cTn id="45" dur="500"/>
                                        <p:tgtEl>
                                          <p:spTgt spid="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71</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14"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15"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16"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1" name="Rectangle 20">
            <a:hlinkClick r:id="rId16"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Tree>
    <p:custDataLst>
      <p:tags r:id="rId1"/>
    </p:custDataLst>
    <p:extLst>
      <p:ext uri="{BB962C8B-B14F-4D97-AF65-F5344CB8AC3E}">
        <p14:creationId xmlns:p14="http://schemas.microsoft.com/office/powerpoint/2010/main" val="281963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72</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dirty="0" smtClean="0">
                <a:solidFill>
                  <a:srgbClr val="000000"/>
                </a:solidFill>
              </a:rPr>
              <a:t>In questa sezione mostriamo le limitazioni di IVA o di una</a:t>
            </a:r>
            <a:r>
              <a:rPr lang="en-GB" sz="1400" dirty="0">
                <a:solidFill>
                  <a:srgbClr val="000000"/>
                </a:solidFill>
              </a:rPr>
              <a:t> </a:t>
            </a:r>
            <a:r>
              <a:rPr lang="en-GB" sz="1400" dirty="0" smtClean="0">
                <a:solidFill>
                  <a:srgbClr val="000000"/>
                </a:solidFill>
              </a:rPr>
              <a:t>determinata funzione IVA. Mostreremo le limitazioni di : </a:t>
            </a:r>
            <a:endParaRPr lang="en-GB" sz="1400" dirty="0">
              <a:solidFill>
                <a:srgbClr val="000000"/>
              </a:solidFill>
            </a:endParaRPr>
          </a:p>
          <a:p>
            <a:pPr marL="466090" lvl="2" indent="-285750">
              <a:buFont typeface="Arial" panose="020B0604020202020204" pitchFamily="34" charset="0"/>
              <a:buChar char="•"/>
            </a:pPr>
            <a:r>
              <a:rPr lang="en-GB" dirty="0">
                <a:solidFill>
                  <a:srgbClr val="000000"/>
                </a:solidFill>
              </a:rPr>
              <a:t>IVA </a:t>
            </a:r>
            <a:r>
              <a:rPr lang="en-GB" dirty="0" smtClean="0">
                <a:solidFill>
                  <a:srgbClr val="000000"/>
                </a:solidFill>
              </a:rPr>
              <a:t>in generale</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Tracking degli oggetti IVA</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Classificazione degli oggetti</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Modalità 3D tracking</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Filtro cromatico</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Contatore</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Modalità ship tracking</a:t>
            </a:r>
            <a:endParaRPr lang="en-GB" dirty="0">
              <a:solidFill>
                <a:srgbClr val="000000"/>
              </a:solidFill>
            </a:endParaRPr>
          </a:p>
          <a:p>
            <a:pPr marL="466090" lvl="2" indent="-285750">
              <a:buFont typeface="Arial" panose="020B0604020202020204" pitchFamily="34" charset="0"/>
              <a:buChar char="•"/>
            </a:pPr>
            <a:r>
              <a:rPr lang="en-GB" dirty="0">
                <a:solidFill>
                  <a:srgbClr val="000000"/>
                </a:solidFill>
              </a:rPr>
              <a:t>IVA Flow</a:t>
            </a:r>
          </a:p>
          <a:p>
            <a:pPr>
              <a:buFont typeface="Wingdings 3" panose="05040102010807070707" pitchFamily="18" charset="2"/>
              <a:buChar char=""/>
            </a:pPr>
            <a:endParaRPr lang="en-GB" sz="1400" dirty="0">
              <a:solidFill>
                <a:srgbClr val="000000"/>
              </a:solidFill>
            </a:endParaRPr>
          </a:p>
          <a:p>
            <a:pPr>
              <a:buFont typeface="Wingdings 3" panose="05040102010807070707" pitchFamily="18" charset="2"/>
              <a:buChar char=""/>
            </a:pPr>
            <a:r>
              <a:rPr lang="en-GB" sz="1400" dirty="0" smtClean="0">
                <a:solidFill>
                  <a:srgbClr val="000000"/>
                </a:solidFill>
              </a:rPr>
              <a:t>Per maggiori informazioni riguardo alle limitazioni, si consulti la release letter della versione IVA. </a:t>
            </a:r>
            <a:endParaRPr lang="en-GB" sz="1400" dirty="0">
              <a:solidFill>
                <a:srgbClr val="000000"/>
              </a:solidFill>
            </a:endParaRPr>
          </a:p>
        </p:txBody>
      </p:sp>
    </p:spTree>
    <p:custDataLst>
      <p:tags r:id="rId1"/>
    </p:custDataLst>
    <p:extLst>
      <p:ext uri="{BB962C8B-B14F-4D97-AF65-F5344CB8AC3E}">
        <p14:creationId xmlns:p14="http://schemas.microsoft.com/office/powerpoint/2010/main" val="1263576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rgbClr val="BFBFBF"/>
                                      </p:to>
                                    </p:animClr>
                                  </p:childTnLst>
                                </p:cTn>
                              </p:par>
                              <p:par>
                                <p:cTn id="7" presetID="3" presetClass="emph" presetSubtype="2" fill="hold" nodeType="withEffect">
                                  <p:stCondLst>
                                    <p:cond delay="0"/>
                                  </p:stCondLst>
                                  <p:childTnLst>
                                    <p:animClr clrSpc="rgb" dir="cw">
                                      <p:cBhvr override="childStyle">
                                        <p:cTn id="8" dur="2000" fill="hold"/>
                                        <p:tgtEl>
                                          <p:spTgt spid="3">
                                            <p:txEl>
                                              <p:pRg st="6" end="6"/>
                                            </p:txEl>
                                          </p:spTgt>
                                        </p:tgtEl>
                                        <p:attrNameLst>
                                          <p:attrName>style.color</p:attrName>
                                        </p:attrNameLst>
                                      </p:cBhvr>
                                      <p:to>
                                        <a:srgbClr val="BFBFBF"/>
                                      </p:to>
                                    </p:animClr>
                                  </p:childTnLst>
                                </p:cTn>
                              </p:par>
                              <p:par>
                                <p:cTn id="9" presetID="3" presetClass="emph" presetSubtype="2" fill="hold" nodeType="withEffect">
                                  <p:stCondLst>
                                    <p:cond delay="0"/>
                                  </p:stCondLst>
                                  <p:childTnLst>
                                    <p:animClr clrSpc="rgb" dir="cw">
                                      <p:cBhvr override="childStyle">
                                        <p:cTn id="10" dur="2000" fill="hold"/>
                                        <p:tgtEl>
                                          <p:spTgt spid="3">
                                            <p:txEl>
                                              <p:pRg st="7" end="7"/>
                                            </p:txEl>
                                          </p:spTgt>
                                        </p:tgtEl>
                                        <p:attrNameLst>
                                          <p:attrName>style.color</p:attrName>
                                        </p:attrNameLst>
                                      </p:cBhvr>
                                      <p:to>
                                        <a:srgbClr val="BFBFBF"/>
                                      </p:to>
                                    </p:animClr>
                                  </p:childTnLst>
                                </p:cTn>
                              </p:par>
                              <p:par>
                                <p:cTn id="11" presetID="3" presetClass="emph" presetSubtype="2" fill="hold" nodeType="withEffect">
                                  <p:stCondLst>
                                    <p:cond delay="0"/>
                                  </p:stCondLst>
                                  <p:childTnLst>
                                    <p:animClr clrSpc="rgb" dir="cw">
                                      <p:cBhvr override="childStyle">
                                        <p:cTn id="12" dur="2000" fill="hold"/>
                                        <p:tgtEl>
                                          <p:spTgt spid="3">
                                            <p:txEl>
                                              <p:pRg st="8" end="8"/>
                                            </p:txEl>
                                          </p:spTgt>
                                        </p:tgtEl>
                                        <p:attrNameLst>
                                          <p:attrName>style.color</p:attrName>
                                        </p:attrNameLst>
                                      </p:cBhvr>
                                      <p:to>
                                        <a:srgbClr val="BFBFB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ttangolo 23"/>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23" name="Rettangolo 22"/>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6" name="Rettangolo 15"/>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73</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79" y="1295399"/>
            <a:ext cx="6252227"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buFont typeface="Wingdings 3" panose="05040102010807070707" pitchFamily="18" charset="2"/>
              <a:buChar char=""/>
            </a:pPr>
            <a:r>
              <a:rPr lang="en-GB" sz="1400" b="1" dirty="0">
                <a:solidFill>
                  <a:srgbClr val="000000"/>
                </a:solidFill>
              </a:rPr>
              <a:t>IVA </a:t>
            </a:r>
            <a:r>
              <a:rPr lang="en-GB" sz="1400" b="1" dirty="0" smtClean="0">
                <a:solidFill>
                  <a:srgbClr val="000000"/>
                </a:solidFill>
              </a:rPr>
              <a:t>in generale</a:t>
            </a:r>
            <a:endParaRPr lang="en-GB" sz="1400" b="1"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Se la telecamera è calibrata il filtro dimensionale si adatterà automaticamente alla prospettiva.  </a:t>
            </a:r>
            <a:endParaRPr lang="en-GB" dirty="0">
              <a:solidFill>
                <a:srgbClr val="000000"/>
              </a:solidFill>
            </a:endParaRPr>
          </a:p>
          <a:p>
            <a:pPr lvl="1" indent="-467360" algn="just">
              <a:buFontTx/>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Il filtro cromatico è connesso al contorno di un oggetto, che potrebbe includere parte del background come l’asfalto. </a:t>
            </a:r>
            <a:endParaRPr lang="en-GB" dirty="0">
              <a:solidFill>
                <a:srgbClr val="000000"/>
              </a:solidFill>
            </a:endParaRPr>
          </a:p>
        </p:txBody>
      </p:sp>
      <p:pic>
        <p:nvPicPr>
          <p:cNvPr id="26" name="Picture 10"/>
          <p:cNvPicPr>
            <a:picLocks noChangeAspect="1"/>
          </p:cNvPicPr>
          <p:nvPr>
            <p:custDataLst>
              <p:tags r:id="rId8"/>
            </p:custDataLst>
          </p:nvPr>
        </p:nvPicPr>
        <p:blipFill>
          <a:blip r:embed="rId22" cstate="print">
            <a:extLst>
              <a:ext uri="{28A0092B-C50C-407E-A947-70E740481C1C}">
                <a14:useLocalDpi xmlns:a14="http://schemas.microsoft.com/office/drawing/2010/main" val="0"/>
              </a:ext>
            </a:extLst>
          </a:blip>
          <a:stretch>
            <a:fillRect/>
          </a:stretch>
        </p:blipFill>
        <p:spPr>
          <a:xfrm>
            <a:off x="4548707" y="3042742"/>
            <a:ext cx="3551187" cy="2367458"/>
          </a:xfrm>
          <a:prstGeom prst="rect">
            <a:avLst/>
          </a:prstGeom>
        </p:spPr>
      </p:pic>
      <p:sp>
        <p:nvSpPr>
          <p:cNvPr id="28" name="Rectangle 14"/>
          <p:cNvSpPr/>
          <p:nvPr>
            <p:custDataLst>
              <p:tags r:id="rId9"/>
            </p:custDataLst>
          </p:nvPr>
        </p:nvSpPr>
        <p:spPr>
          <a:xfrm>
            <a:off x="5268788" y="4631060"/>
            <a:ext cx="504056" cy="461640"/>
          </a:xfrm>
          <a:prstGeom prst="rect">
            <a:avLst/>
          </a:prstGeom>
          <a:solidFill>
            <a:scrgbClr r="0" g="0" b="0">
              <a:alpha val="0"/>
            </a:sc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0" name="Picture 13"/>
          <p:cNvPicPr>
            <a:picLocks noChangeAspect="1"/>
          </p:cNvPicPr>
          <p:nvPr>
            <p:custDataLst>
              <p:tags r:id="rId10"/>
            </p:custDataLst>
          </p:nvPr>
        </p:nvPicPr>
        <p:blipFill>
          <a:blip r:embed="rId23"/>
          <a:stretch>
            <a:fillRect/>
          </a:stretch>
        </p:blipFill>
        <p:spPr>
          <a:xfrm>
            <a:off x="8107831" y="2319611"/>
            <a:ext cx="2735931" cy="3090589"/>
          </a:xfrm>
          <a:prstGeom prst="rect">
            <a:avLst/>
          </a:prstGeom>
          <a:ln w="38100">
            <a:solidFill>
              <a:srgbClr val="FF0000"/>
            </a:solidFill>
          </a:ln>
        </p:spPr>
      </p:pic>
      <p:sp>
        <p:nvSpPr>
          <p:cNvPr id="31" name="Rectangle 24"/>
          <p:cNvSpPr/>
          <p:nvPr>
            <p:custDataLst>
              <p:tags r:id="rId11"/>
            </p:custDataLst>
          </p:nvPr>
        </p:nvSpPr>
        <p:spPr>
          <a:xfrm>
            <a:off x="7429028" y="843378"/>
            <a:ext cx="3315172" cy="1127778"/>
          </a:xfrm>
          <a:prstGeom prst="rect">
            <a:avLst/>
          </a:prstGeom>
          <a:solidFill>
            <a:scrgbClr r="0" g="0" b="0">
              <a:alpha val="0"/>
            </a:sc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GB" sz="1400" dirty="0" smtClean="0">
                <a:solidFill>
                  <a:schemeClr val="tx1"/>
                </a:solidFill>
              </a:rPr>
              <a:t>Color indication</a:t>
            </a:r>
            <a:endParaRPr lang="en-GB" sz="1400" dirty="0">
              <a:solidFill>
                <a:schemeClr val="tx1"/>
              </a:solidFill>
            </a:endParaRPr>
          </a:p>
        </p:txBody>
      </p:sp>
      <p:pic>
        <p:nvPicPr>
          <p:cNvPr id="33" name="Picture 31"/>
          <p:cNvPicPr>
            <a:picLocks noChangeAspect="1"/>
          </p:cNvPicPr>
          <p:nvPr>
            <p:custDataLst>
              <p:tags r:id="rId12"/>
            </p:custDataLst>
          </p:nvPr>
        </p:nvPicPr>
        <p:blipFill rotWithShape="1">
          <a:blip r:embed="rId23"/>
          <a:srcRect l="33025" t="34642" r="53381" b="54717"/>
          <a:stretch/>
        </p:blipFill>
        <p:spPr>
          <a:xfrm>
            <a:off x="7582864" y="1003044"/>
            <a:ext cx="926136" cy="818975"/>
          </a:xfrm>
          <a:prstGeom prst="rect">
            <a:avLst/>
          </a:prstGeom>
          <a:ln w="38100">
            <a:solidFill>
              <a:srgbClr val="FFC000"/>
            </a:solidFill>
          </a:ln>
        </p:spPr>
      </p:pic>
      <p:sp>
        <p:nvSpPr>
          <p:cNvPr id="34" name="Rectangle 18"/>
          <p:cNvSpPr/>
          <p:nvPr>
            <p:custDataLst>
              <p:tags r:id="rId13"/>
            </p:custDataLst>
          </p:nvPr>
        </p:nvSpPr>
        <p:spPr>
          <a:xfrm>
            <a:off x="8769048" y="1141884"/>
            <a:ext cx="409105" cy="720080"/>
          </a:xfrm>
          <a:prstGeom prst="rect">
            <a:avLst/>
          </a:prstGeom>
          <a:solidFill>
            <a:schemeClr val="accent6">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19"/>
          <p:cNvSpPr/>
          <p:nvPr>
            <p:custDataLst>
              <p:tags r:id="rId14"/>
            </p:custDataLst>
          </p:nvPr>
        </p:nvSpPr>
        <p:spPr>
          <a:xfrm>
            <a:off x="9237334" y="1331416"/>
            <a:ext cx="409105" cy="530548"/>
          </a:xfrm>
          <a:prstGeom prst="rect">
            <a:avLst/>
          </a:prstGeom>
          <a:solidFill>
            <a:schemeClr val="accent6">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20"/>
          <p:cNvSpPr/>
          <p:nvPr>
            <p:custDataLst>
              <p:tags r:id="rId15"/>
            </p:custDataLst>
          </p:nvPr>
        </p:nvSpPr>
        <p:spPr>
          <a:xfrm>
            <a:off x="9720457" y="1435994"/>
            <a:ext cx="409105" cy="4259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21"/>
          <p:cNvSpPr/>
          <p:nvPr>
            <p:custDataLst>
              <p:tags r:id="rId16"/>
            </p:custDataLst>
          </p:nvPr>
        </p:nvSpPr>
        <p:spPr>
          <a:xfrm>
            <a:off x="10203580" y="1545256"/>
            <a:ext cx="409105" cy="316707"/>
          </a:xfrm>
          <a:prstGeom prst="rect">
            <a:avLst/>
          </a:prstGeom>
          <a:solidFill>
            <a:schemeClr val="accent5">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17"/>
          <p:cNvSpPr/>
          <p:nvPr>
            <p:custDataLst>
              <p:tags r:id="rId17"/>
            </p:custDataLst>
          </p:nvPr>
        </p:nvSpPr>
        <p:spPr>
          <a:xfrm>
            <a:off x="9178268" y="3518148"/>
            <a:ext cx="215182" cy="216024"/>
          </a:xfrm>
          <a:prstGeom prst="rect">
            <a:avLst/>
          </a:prstGeom>
          <a:solidFill>
            <a:scrgbClr r="0" g="0" b="0">
              <a:alpha val="0"/>
            </a:sc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0" name="Straight Connector 16"/>
          <p:cNvCxnSpPr/>
          <p:nvPr>
            <p:custDataLst>
              <p:tags r:id="rId18"/>
            </p:custDataLst>
          </p:nvPr>
        </p:nvCxnSpPr>
        <p:spPr>
          <a:xfrm flipV="1">
            <a:off x="5772844" y="3864906"/>
            <a:ext cx="2334987" cy="996974"/>
          </a:xfrm>
          <a:prstGeom prst="line">
            <a:avLst/>
          </a:prstGeom>
          <a:ln>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41" name="Straight Connector 26"/>
          <p:cNvCxnSpPr/>
          <p:nvPr>
            <p:custDataLst>
              <p:tags r:id="rId19"/>
            </p:custDataLst>
          </p:nvPr>
        </p:nvCxnSpPr>
        <p:spPr>
          <a:xfrm>
            <a:off x="8045932" y="1822019"/>
            <a:ext cx="1239927" cy="1696129"/>
          </a:xfrm>
          <a:prstGeom prst="line">
            <a:avLst/>
          </a:prstGeom>
          <a:ln>
            <a:solidFill>
              <a:srgbClr val="FFC000"/>
            </a:solidFill>
          </a:ln>
        </p:spPr>
        <p:style>
          <a:lnRef idx="3">
            <a:schemeClr val="accent6"/>
          </a:lnRef>
          <a:fillRef idx="0">
            <a:schemeClr val="accent6"/>
          </a:fillRef>
          <a:effectRef idx="2">
            <a:schemeClr val="accent6"/>
          </a:effectRef>
          <a:fontRef idx="minor">
            <a:schemeClr val="tx1"/>
          </a:fontRef>
        </p:style>
      </p:cxnSp>
    </p:spTree>
    <p:custDataLst>
      <p:tags r:id="rId1"/>
    </p:custDataLst>
    <p:extLst>
      <p:ext uri="{BB962C8B-B14F-4D97-AF65-F5344CB8AC3E}">
        <p14:creationId xmlns:p14="http://schemas.microsoft.com/office/powerpoint/2010/main" val="136118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74</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601782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b="1" dirty="0" smtClean="0">
                <a:solidFill>
                  <a:srgbClr val="000000"/>
                </a:solidFill>
              </a:rPr>
              <a:t>Tracking degli oggetti IVA</a:t>
            </a:r>
            <a:endParaRPr lang="en-GB" sz="1400" b="1" dirty="0">
              <a:solidFill>
                <a:srgbClr val="000000"/>
              </a:solidFill>
            </a:endParaRPr>
          </a:p>
          <a:p>
            <a:pPr marL="466090" lvl="2" indent="-285750">
              <a:buFont typeface="Arial" panose="020B0604020202020204" pitchFamily="34" charset="0"/>
              <a:buChar char="•"/>
            </a:pPr>
            <a:r>
              <a:rPr lang="en-GB" dirty="0" smtClean="0">
                <a:solidFill>
                  <a:srgbClr val="000000"/>
                </a:solidFill>
              </a:rPr>
              <a:t>Potrebbe non essere affidabile a causa di riflessi o troppo movimento. </a:t>
            </a:r>
            <a:endParaRPr lang="en-GB" dirty="0">
              <a:solidFill>
                <a:srgbClr val="000000"/>
              </a:solidFill>
            </a:endParaRPr>
          </a:p>
          <a:p>
            <a:pPr lvl="1" indent="-467360">
              <a:buFontTx/>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La comparsa improvvisa di punti luminosi o fari in movimento potrebbe azionare il tracking degli oggetti. </a:t>
            </a:r>
            <a:endParaRPr lang="en-GB"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Forti venti e tempeste potrebbero azionare il tracking degli oggetti.</a:t>
            </a:r>
            <a:endParaRPr lang="en-GB" dirty="0">
              <a:solidFill>
                <a:srgbClr val="000000"/>
              </a:solidFill>
            </a:endParaRPr>
          </a:p>
          <a:p>
            <a:pPr lvl="1" indent="-467360">
              <a:buFontTx/>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Cambiamenti di luci ed ombre potrebbero azionare il tracking degli oggetti.</a:t>
            </a:r>
          </a:p>
          <a:p>
            <a:pPr marL="466090" lvl="2" indent="-285750" algn="just">
              <a:buFont typeface="Arial" panose="020B0604020202020204" pitchFamily="34" charset="0"/>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I metadati degli individui in un’area molto affollata potrebbero unirsi e quindi le persone non possono essere più tracciate. </a:t>
            </a:r>
            <a:endParaRPr lang="en-GB" dirty="0">
              <a:solidFill>
                <a:srgbClr val="000000"/>
              </a:solidFill>
            </a:endParaRPr>
          </a:p>
        </p:txBody>
      </p:sp>
      <p:pic>
        <p:nvPicPr>
          <p:cNvPr id="65539" name="Picture 3"/>
          <p:cNvPicPr>
            <a:picLocks noChangeAspect="1" noChangeArrowheads="1"/>
          </p:cNvPicPr>
          <p:nvPr>
            <p:custDataLst>
              <p:tags r:id="rId8"/>
            </p:custDataLst>
          </p:nvPr>
        </p:nvPicPr>
        <p:blipFill>
          <a:blip r:embed="rId11" cstate="print"/>
          <a:srcRect r="3806"/>
          <a:stretch>
            <a:fillRect/>
          </a:stretch>
        </p:blipFill>
        <p:spPr bwMode="auto">
          <a:xfrm>
            <a:off x="6444452" y="1622255"/>
            <a:ext cx="4178329" cy="2591622"/>
          </a:xfrm>
          <a:prstGeom prst="rect">
            <a:avLst/>
          </a:prstGeom>
          <a:solidFill>
            <a:srgbClr val="FFFFFF"/>
          </a:solidFill>
          <a:ln w="9525">
            <a:noFill/>
            <a:miter lim="800000"/>
            <a:headEnd/>
            <a:tailEnd/>
          </a:ln>
        </p:spPr>
      </p:pic>
    </p:spTree>
    <p:custDataLst>
      <p:tags r:id="rId1"/>
    </p:custDataLst>
    <p:extLst>
      <p:ext uri="{BB962C8B-B14F-4D97-AF65-F5344CB8AC3E}">
        <p14:creationId xmlns:p14="http://schemas.microsoft.com/office/powerpoint/2010/main" val="2878196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5" name="Rettangolo 14"/>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4" name="Rettangolo 13"/>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75</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6233844"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b="1" dirty="0" smtClean="0">
                <a:solidFill>
                  <a:srgbClr val="000000"/>
                </a:solidFill>
              </a:rPr>
              <a:t>Classificazione degli oggetti</a:t>
            </a:r>
            <a:endParaRPr lang="en-GB" sz="1400" b="1" dirty="0">
              <a:solidFill>
                <a:srgbClr val="000000"/>
              </a:solidFill>
            </a:endParaRPr>
          </a:p>
          <a:p>
            <a:pPr marL="466090" lvl="2" indent="-285750">
              <a:buFont typeface="Arial" panose="020B0604020202020204" pitchFamily="34" charset="0"/>
              <a:buChar char="•"/>
            </a:pPr>
            <a:r>
              <a:rPr lang="en-GB" dirty="0" smtClean="0">
                <a:solidFill>
                  <a:srgbClr val="000000"/>
                </a:solidFill>
              </a:rPr>
              <a:t>Il 3D tracking deve essere attivato</a:t>
            </a:r>
          </a:p>
          <a:p>
            <a:pPr marL="466090" lvl="2" indent="-285750">
              <a:buFont typeface="Arial" panose="020B0604020202020204" pitchFamily="34" charset="0"/>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Le persone che strisciano o rotolano non saranno classificate</a:t>
            </a:r>
          </a:p>
          <a:p>
            <a:pPr marL="466090" lvl="2" indent="-285750">
              <a:buFont typeface="Arial" panose="020B0604020202020204" pitchFamily="34" charset="0"/>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Una persona che guida una moto in vista frontale potrebbe essere classificata come persona in piedi </a:t>
            </a:r>
            <a:endParaRPr lang="en-GB"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Tutti gli oggetti partono non classificati</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La classe dell’oggetto potrebbe cambiare nel tempo</a:t>
            </a:r>
            <a:endParaRPr lang="en-GB" sz="1400" dirty="0">
              <a:solidFill>
                <a:srgbClr val="000000"/>
              </a:solidFill>
            </a:endParaRPr>
          </a:p>
          <a:p>
            <a:pPr marL="1618656" lvl="5" indent="-285750" algn="just">
              <a:buFont typeface="Arial" panose="020B0604020202020204" pitchFamily="34" charset="0"/>
              <a:buChar char="•"/>
            </a:pPr>
            <a:r>
              <a:rPr lang="en-GB" sz="1400" dirty="0" smtClean="0">
                <a:solidFill>
                  <a:srgbClr val="000000"/>
                </a:solidFill>
              </a:rPr>
              <a:t>Gli oggetti molto lontani dalla telecamera potrebbero essere classificati in maniera erronea</a:t>
            </a:r>
            <a:r>
              <a:rPr lang="en-GB" sz="1400" dirty="0">
                <a:solidFill>
                  <a:srgbClr val="000000"/>
                </a:solidFill>
              </a:rPr>
              <a:t> </a:t>
            </a:r>
          </a:p>
        </p:txBody>
      </p:sp>
      <p:pic>
        <p:nvPicPr>
          <p:cNvPr id="12" name="Picture 2" descr="C:\Users\ebj2hi\Desktop\Classification\vlcsnap-2014-10-10-11h44m46s222.png"/>
          <p:cNvPicPr>
            <a:picLocks noChangeAspect="1" noChangeArrowheads="1"/>
          </p:cNvPicPr>
          <p:nvPr>
            <p:custDataLst>
              <p:tags r:id="rId8"/>
            </p:custDataLst>
          </p:nvPr>
        </p:nvPicPr>
        <p:blipFill>
          <a:blip r:embed="rId11" cstate="print"/>
          <a:srcRect/>
          <a:stretch>
            <a:fillRect/>
          </a:stretch>
        </p:blipFill>
        <p:spPr bwMode="auto">
          <a:xfrm>
            <a:off x="6708632" y="1645516"/>
            <a:ext cx="3447507" cy="2597666"/>
          </a:xfrm>
          <a:prstGeom prst="rect">
            <a:avLst/>
          </a:prstGeom>
          <a:solidFill>
            <a:srgbClr val="FFFFFF"/>
          </a:solidFill>
        </p:spPr>
      </p:pic>
    </p:spTree>
    <p:custDataLst>
      <p:tags r:id="rId1"/>
    </p:custDataLst>
    <p:extLst>
      <p:ext uri="{BB962C8B-B14F-4D97-AF65-F5344CB8AC3E}">
        <p14:creationId xmlns:p14="http://schemas.microsoft.com/office/powerpoint/2010/main" val="134712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ttangolo 19"/>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9" name="Rettangolo 18"/>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8" name="Rettangolo 17"/>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76</a:t>
            </a:r>
            <a:endParaRPr lang="en-GB" sz="1200" dirty="0">
              <a:solidFill>
                <a:srgbClr val="999FA6"/>
              </a:solidFill>
            </a:endParaRPr>
          </a:p>
        </p:txBody>
      </p:sp>
      <p:sp>
        <p:nvSpPr>
          <p:cNvPr id="15" name="Rettangolo 14"/>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673790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b="1" dirty="0" smtClean="0">
                <a:solidFill>
                  <a:srgbClr val="000000"/>
                </a:solidFill>
              </a:rPr>
              <a:t>Modalità 3D tracking</a:t>
            </a:r>
            <a:endParaRPr lang="en-GB" sz="1400" b="1" dirty="0">
              <a:solidFill>
                <a:srgbClr val="000000"/>
              </a:solidFill>
            </a:endParaRPr>
          </a:p>
          <a:p>
            <a:pPr marL="466090" lvl="2" indent="-285750">
              <a:buFont typeface="Arial" panose="020B0604020202020204" pitchFamily="34" charset="0"/>
              <a:buChar char="•"/>
            </a:pPr>
            <a:r>
              <a:rPr lang="en-GB" dirty="0" smtClean="0">
                <a:solidFill>
                  <a:srgbClr val="000000"/>
                </a:solidFill>
              </a:rPr>
              <a:t>Altezza di installazione di almeno 2.5 metri</a:t>
            </a:r>
          </a:p>
          <a:p>
            <a:pPr marL="466090" lvl="2" indent="-285750">
              <a:buFont typeface="Arial" panose="020B0604020202020204" pitchFamily="34" charset="0"/>
              <a:buChar char="•"/>
            </a:pP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La calibrazione è necessaria </a:t>
            </a:r>
          </a:p>
          <a:p>
            <a:pPr marL="681990" lvl="3" indent="-285750" algn="just">
              <a:buFont typeface="Arial" panose="020B0604020202020204" pitchFamily="34" charset="0"/>
              <a:buChar char="•"/>
            </a:pPr>
            <a:r>
              <a:rPr lang="en-GB" sz="1400" dirty="0" smtClean="0">
                <a:solidFill>
                  <a:srgbClr val="000000"/>
                </a:solidFill>
              </a:rPr>
              <a:t>Se la telecamera non è calibrata</a:t>
            </a:r>
            <a:r>
              <a:rPr lang="en-GB" sz="1400" dirty="0">
                <a:solidFill>
                  <a:srgbClr val="000000"/>
                </a:solidFill>
              </a:rPr>
              <a:t> </a:t>
            </a:r>
            <a:r>
              <a:rPr lang="en-GB" sz="1400" dirty="0" smtClean="0">
                <a:solidFill>
                  <a:srgbClr val="000000"/>
                </a:solidFill>
              </a:rPr>
              <a:t>si avranno risultati sbagliati o nessun risultato</a:t>
            </a:r>
          </a:p>
          <a:p>
            <a:pPr marL="681990" lvl="3" indent="-285750" algn="just">
              <a:buFont typeface="Arial" panose="020B0604020202020204" pitchFamily="34" charset="0"/>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Evitare di inquadrare l’orizzonte sulla scena</a:t>
            </a:r>
            <a:endParaRPr lang="en-GB" dirty="0">
              <a:solidFill>
                <a:srgbClr val="000000"/>
              </a:solidFill>
            </a:endParaRPr>
          </a:p>
          <a:p>
            <a:pPr marL="681990" lvl="3" indent="-285750">
              <a:buFont typeface="Arial" panose="020B0604020202020204" pitchFamily="34" charset="0"/>
              <a:buChar char="•"/>
            </a:pPr>
            <a:r>
              <a:rPr lang="en-GB" sz="1400" dirty="0" smtClean="0">
                <a:solidFill>
                  <a:srgbClr val="000000"/>
                </a:solidFill>
              </a:rPr>
              <a:t>Limitato ad un piano a terra / brackground piatto</a:t>
            </a:r>
            <a:endParaRPr lang="en-GB" sz="1400" dirty="0">
              <a:solidFill>
                <a:srgbClr val="000000"/>
              </a:solidFill>
            </a:endParaRPr>
          </a:p>
        </p:txBody>
      </p:sp>
      <p:pic>
        <p:nvPicPr>
          <p:cNvPr id="12" name="Picture 11"/>
          <p:cNvPicPr>
            <a:picLocks noChangeAspect="1"/>
          </p:cNvPicPr>
          <p:nvPr>
            <p:custDataLst>
              <p:tags r:id="rId8"/>
            </p:custDataLst>
          </p:nvPr>
        </p:nvPicPr>
        <p:blipFill>
          <a:blip r:embed="rId15" cstate="print">
            <a:extLst>
              <a:ext uri="{28A0092B-C50C-407E-A947-70E740481C1C}">
                <a14:useLocalDpi xmlns:a14="http://schemas.microsoft.com/office/drawing/2010/main" val="0"/>
              </a:ext>
            </a:extLst>
          </a:blip>
          <a:stretch>
            <a:fillRect/>
          </a:stretch>
        </p:blipFill>
        <p:spPr>
          <a:xfrm>
            <a:off x="7198314" y="2999108"/>
            <a:ext cx="3661976" cy="2441318"/>
          </a:xfrm>
          <a:prstGeom prst="rect">
            <a:avLst/>
          </a:prstGeom>
          <a:solidFill>
            <a:srgbClr val="FFFFFF"/>
          </a:solidFill>
        </p:spPr>
      </p:pic>
      <p:pic>
        <p:nvPicPr>
          <p:cNvPr id="13" name="Picture 17" descr="http://d1kcl3yiuixneo.cloudfront.net/wp-content/uploads/6011481296_c1553e5562_z.jpg"/>
          <p:cNvPicPr>
            <a:picLocks noChangeAspect="1" noChangeArrowheads="1"/>
          </p:cNvPicPr>
          <p:nvPr>
            <p:custDataLst>
              <p:tags r:id="rId9"/>
            </p:custDataLst>
          </p:nvPr>
        </p:nvPicPr>
        <p:blipFill>
          <a:blip r:embed="rId16" cstate="print"/>
          <a:srcRect/>
          <a:stretch>
            <a:fillRect/>
          </a:stretch>
        </p:blipFill>
        <p:spPr bwMode="auto">
          <a:xfrm>
            <a:off x="7198314" y="710679"/>
            <a:ext cx="3661976" cy="2184672"/>
          </a:xfrm>
          <a:prstGeom prst="rect">
            <a:avLst/>
          </a:prstGeom>
          <a:solidFill>
            <a:srgbClr val="FFFFFF"/>
          </a:solidFill>
          <a:ln>
            <a:noFill/>
          </a:ln>
          <a:effectLst/>
        </p:spPr>
      </p:pic>
      <p:sp>
        <p:nvSpPr>
          <p:cNvPr id="11" name="Rectangle 10"/>
          <p:cNvSpPr>
            <a:spLocks/>
          </p:cNvSpPr>
          <p:nvPr>
            <p:custDataLst>
              <p:tags r:id="rId10"/>
            </p:custDataLst>
          </p:nvPr>
        </p:nvSpPr>
        <p:spPr>
          <a:xfrm>
            <a:off x="7198314" y="709653"/>
            <a:ext cx="3661976" cy="739382"/>
          </a:xfrm>
          <a:prstGeom prst="rect">
            <a:avLst/>
          </a:prstGeom>
          <a:solidFill>
            <a:srgbClr val="6A89B2">
              <a:alpha val="60000"/>
            </a:srgbClr>
          </a:solidFill>
          <a:ln>
            <a:solidFill>
              <a:schemeClr val="accent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799" dirty="0"/>
          </a:p>
        </p:txBody>
      </p:sp>
      <p:sp>
        <p:nvSpPr>
          <p:cNvPr id="14" name="TextBox 13"/>
          <p:cNvSpPr txBox="1">
            <a:spLocks/>
          </p:cNvSpPr>
          <p:nvPr>
            <p:custDataLst>
              <p:tags r:id="rId11"/>
            </p:custDataLst>
          </p:nvPr>
        </p:nvSpPr>
        <p:spPr>
          <a:xfrm>
            <a:off x="9660202" y="5157563"/>
            <a:ext cx="1200088" cy="276928"/>
          </a:xfrm>
          <a:prstGeom prst="rect">
            <a:avLst/>
          </a:prstGeom>
          <a:solidFill>
            <a:srgbClr val="FFFFFF"/>
          </a:solidFill>
          <a:ln>
            <a:noFill/>
          </a:ln>
        </p:spPr>
        <p:txBody>
          <a:bodyPr wrap="square" rtlCol="0">
            <a:noAutofit/>
          </a:bodyPr>
          <a:lstStyle/>
          <a:p>
            <a:pPr algn="r"/>
            <a:r>
              <a:rPr lang="en-GB" sz="1200" dirty="0">
                <a:solidFill>
                  <a:srgbClr val="000000"/>
                </a:solidFill>
              </a:rPr>
              <a:t>Ground plane</a:t>
            </a:r>
          </a:p>
        </p:txBody>
      </p:sp>
      <p:sp>
        <p:nvSpPr>
          <p:cNvPr id="16" name="TextBox 15"/>
          <p:cNvSpPr txBox="1">
            <a:spLocks/>
          </p:cNvSpPr>
          <p:nvPr>
            <p:custDataLst>
              <p:tags r:id="rId12"/>
            </p:custDataLst>
          </p:nvPr>
        </p:nvSpPr>
        <p:spPr>
          <a:xfrm>
            <a:off x="9660202" y="2618423"/>
            <a:ext cx="1200088" cy="276928"/>
          </a:xfrm>
          <a:prstGeom prst="rect">
            <a:avLst/>
          </a:prstGeom>
          <a:solidFill>
            <a:srgbClr val="FFFFFF"/>
          </a:solidFill>
          <a:ln>
            <a:noFill/>
          </a:ln>
        </p:spPr>
        <p:txBody>
          <a:bodyPr wrap="square" rtlCol="0">
            <a:noAutofit/>
          </a:bodyPr>
          <a:lstStyle/>
          <a:p>
            <a:pPr algn="r"/>
            <a:r>
              <a:rPr lang="en-GB" sz="1200" dirty="0">
                <a:solidFill>
                  <a:srgbClr val="000000"/>
                </a:solidFill>
              </a:rPr>
              <a:t>Horizon visible</a:t>
            </a:r>
          </a:p>
        </p:txBody>
      </p:sp>
    </p:spTree>
    <p:custDataLst>
      <p:tags r:id="rId1"/>
    </p:custDataLst>
    <p:extLst>
      <p:ext uri="{BB962C8B-B14F-4D97-AF65-F5344CB8AC3E}">
        <p14:creationId xmlns:p14="http://schemas.microsoft.com/office/powerpoint/2010/main" val="32851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Rettangolo 15"/>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5" name="Rettangolo 14"/>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4" name="Rettangolo 13"/>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77</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7890028"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b="1" dirty="0" smtClean="0">
                <a:solidFill>
                  <a:srgbClr val="000000"/>
                </a:solidFill>
              </a:rPr>
              <a:t>Filtro cromatico</a:t>
            </a:r>
            <a:endParaRPr lang="en-GB" sz="1400" b="1" dirty="0">
              <a:solidFill>
                <a:srgbClr val="000000"/>
              </a:solidFill>
            </a:endParaRPr>
          </a:p>
          <a:p>
            <a:pPr marL="466090" lvl="2" indent="-285750">
              <a:buFont typeface="Arial" panose="020B0604020202020204" pitchFamily="34" charset="0"/>
              <a:buChar char="•"/>
            </a:pPr>
            <a:r>
              <a:rPr lang="en-GB" dirty="0" smtClean="0">
                <a:solidFill>
                  <a:srgbClr val="000000"/>
                </a:solidFill>
              </a:rPr>
              <a:t>Impostare la sensibilità della precisione al minimo rileva tutti i colori</a:t>
            </a:r>
            <a:endParaRPr lang="en-GB" dirty="0">
              <a:solidFill>
                <a:srgbClr val="000000"/>
              </a:solidFill>
            </a:endParaRPr>
          </a:p>
          <a:p>
            <a:pPr marL="466090" lvl="2" indent="-285750">
              <a:buFont typeface="Arial" panose="020B0604020202020204" pitchFamily="34" charset="0"/>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Impostare la sensibilità della precisione al massimo rileva accuratamente il colore selezionato </a:t>
            </a:r>
          </a:p>
          <a:p>
            <a:pPr marL="466090" lvl="2" indent="-285750">
              <a:buFont typeface="Arial" panose="020B0604020202020204" pitchFamily="34" charset="0"/>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Diverse scelte di colore con bassa sensibilità potrebbero azionare falsi allarmi </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Scelte multicolore potrebbero ridurre i falsi allarmi </a:t>
            </a:r>
            <a:endParaRPr lang="en-GB" sz="1400"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Una sensibilità superiore potrebbe ridurre i falsi allarmi </a:t>
            </a:r>
            <a:endParaRPr lang="en-GB" sz="1400"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La rilevanza del colore nella ricerca è da destra a sinistra pari a 25%, 20%, 15%, 10% e 5%.</a:t>
            </a:r>
            <a:endParaRPr lang="en-GB" dirty="0">
              <a:solidFill>
                <a:srgbClr val="000000"/>
              </a:solidFill>
            </a:endParaRPr>
          </a:p>
          <a:p>
            <a:pPr marL="1618656" lvl="5" indent="-285750" algn="just">
              <a:buFont typeface="Arial" panose="020B0604020202020204" pitchFamily="34" charset="0"/>
              <a:buChar char="•"/>
            </a:pPr>
            <a:r>
              <a:rPr lang="en-GB" sz="1400" dirty="0" smtClean="0">
                <a:solidFill>
                  <a:srgbClr val="000000"/>
                </a:solidFill>
              </a:rPr>
              <a:t>Il motivo per cui si parte dal 25% è che gli oggetti normalmente sono formati da numerosi colori e così si otterranno migliori risultati nella ricerca</a:t>
            </a:r>
            <a:endParaRPr lang="en-GB" sz="1400" dirty="0">
              <a:solidFill>
                <a:srgbClr val="000000"/>
              </a:solidFill>
            </a:endParaRPr>
          </a:p>
        </p:txBody>
      </p:sp>
      <p:pic>
        <p:nvPicPr>
          <p:cNvPr id="13" name="Picture 14" descr="IVA10"/>
          <p:cNvPicPr>
            <a:picLocks noChangeAspect="1" noChangeArrowheads="1"/>
          </p:cNvPicPr>
          <p:nvPr>
            <p:custDataLst>
              <p:tags r:id="rId8"/>
            </p:custDataLst>
          </p:nvPr>
        </p:nvPicPr>
        <p:blipFill>
          <a:blip r:embed="rId11" cstate="print"/>
          <a:srcRect/>
          <a:stretch>
            <a:fillRect/>
          </a:stretch>
        </p:blipFill>
        <p:spPr bwMode="auto">
          <a:xfrm>
            <a:off x="8473142" y="1489696"/>
            <a:ext cx="2231674" cy="3385849"/>
          </a:xfrm>
          <a:prstGeom prst="rect">
            <a:avLst/>
          </a:prstGeom>
          <a:solidFill>
            <a:srgbClr val="FFFFFF"/>
          </a:solidFill>
        </p:spPr>
      </p:pic>
    </p:spTree>
    <p:custDataLst>
      <p:tags r:id="rId1"/>
    </p:custDataLst>
    <p:extLst>
      <p:ext uri="{BB962C8B-B14F-4D97-AF65-F5344CB8AC3E}">
        <p14:creationId xmlns:p14="http://schemas.microsoft.com/office/powerpoint/2010/main" val="137056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78</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200" b="1" dirty="0" smtClean="0">
                <a:solidFill>
                  <a:srgbClr val="000000"/>
                </a:solidFill>
              </a:rPr>
              <a:t>Contatore</a:t>
            </a:r>
            <a:endParaRPr lang="en-GB" sz="1200" b="1" dirty="0">
              <a:solidFill>
                <a:srgbClr val="000000"/>
              </a:solidFill>
            </a:endParaRPr>
          </a:p>
          <a:p>
            <a:pPr marL="351790" lvl="2" indent="-171450">
              <a:spcAft>
                <a:spcPts val="600"/>
              </a:spcAft>
              <a:buFont typeface="Arial" panose="020B0604020202020204" pitchFamily="34" charset="0"/>
              <a:buChar char="•"/>
            </a:pPr>
            <a:r>
              <a:rPr lang="en-GB" sz="1200" dirty="0" smtClean="0">
                <a:solidFill>
                  <a:srgbClr val="000000"/>
                </a:solidFill>
              </a:rPr>
              <a:t>Altezza di installazione di almeno 3 metri</a:t>
            </a:r>
            <a:endParaRPr lang="en-GB" sz="1200" dirty="0">
              <a:solidFill>
                <a:srgbClr val="000000"/>
              </a:solidFill>
            </a:endParaRPr>
          </a:p>
          <a:p>
            <a:pPr marL="351790" lvl="2" indent="-171450">
              <a:spcAft>
                <a:spcPts val="600"/>
              </a:spcAft>
              <a:buFont typeface="Arial" panose="020B0604020202020204" pitchFamily="34" charset="0"/>
              <a:buChar char="•"/>
            </a:pPr>
            <a:r>
              <a:rPr lang="en-GB" sz="1200" dirty="0" smtClean="0">
                <a:solidFill>
                  <a:srgbClr val="000000"/>
                </a:solidFill>
              </a:rPr>
              <a:t>Le teste delle persone dovrebbero essere tra almeno il 7% e il 14% della larghezza dell’immagine e tra l’8% e il 16%  dell’altezza dell’immagine</a:t>
            </a:r>
            <a:r>
              <a:rPr lang="en-GB" sz="1200" dirty="0">
                <a:solidFill>
                  <a:srgbClr val="000000"/>
                </a:solidFill>
              </a:rPr>
              <a:t> </a:t>
            </a:r>
          </a:p>
          <a:p>
            <a:pPr marL="351790" lvl="2" indent="-171450">
              <a:buFont typeface="Arial" panose="020B0604020202020204" pitchFamily="34" charset="0"/>
              <a:buChar char="•"/>
            </a:pPr>
            <a:r>
              <a:rPr lang="en-GB" sz="1200" dirty="0" smtClean="0">
                <a:solidFill>
                  <a:srgbClr val="000000"/>
                </a:solidFill>
              </a:rPr>
              <a:t>La calibrazione è necessaria </a:t>
            </a:r>
            <a:endParaRPr lang="en-GB" sz="1200" dirty="0">
              <a:solidFill>
                <a:srgbClr val="000000"/>
              </a:solidFill>
            </a:endParaRPr>
          </a:p>
          <a:p>
            <a:pPr marL="1504356" lvl="5" indent="-171450">
              <a:spcAft>
                <a:spcPts val="600"/>
              </a:spcAft>
              <a:buFont typeface="Arial" panose="020B0604020202020204" pitchFamily="34" charset="0"/>
              <a:buChar char="•"/>
            </a:pPr>
            <a:r>
              <a:rPr lang="en-GB" sz="1200" dirty="0" smtClean="0">
                <a:solidFill>
                  <a:srgbClr val="000000"/>
                </a:solidFill>
              </a:rPr>
              <a:t>Se la telecamera non è calibrata, si otterranno risultati erronei o nessun risultato</a:t>
            </a:r>
            <a:endParaRPr lang="en-GB" sz="1200" dirty="0">
              <a:solidFill>
                <a:srgbClr val="000000"/>
              </a:solidFill>
            </a:endParaRPr>
          </a:p>
          <a:p>
            <a:pPr marL="396240" lvl="2" indent="-215900">
              <a:spcAft>
                <a:spcPts val="600"/>
              </a:spcAft>
              <a:buFont typeface="Arial" panose="020B0604020202020204" pitchFamily="34" charset="0"/>
              <a:buChar char="•"/>
            </a:pPr>
            <a:r>
              <a:rPr lang="en-GB" sz="1200" dirty="0" smtClean="0">
                <a:solidFill>
                  <a:srgbClr val="000000"/>
                </a:solidFill>
              </a:rPr>
              <a:t>La modalità 3D tracking è necessaria</a:t>
            </a:r>
            <a:endParaRPr lang="en-GB" sz="1200" dirty="0">
              <a:solidFill>
                <a:srgbClr val="000000"/>
              </a:solidFill>
            </a:endParaRPr>
          </a:p>
          <a:p>
            <a:pPr marL="351790" lvl="2" indent="-171450">
              <a:spcAft>
                <a:spcPts val="600"/>
              </a:spcAft>
              <a:buFont typeface="Arial" panose="020B0604020202020204" pitchFamily="34" charset="0"/>
              <a:buChar char="•"/>
            </a:pPr>
            <a:r>
              <a:rPr lang="en-GB" sz="1200" dirty="0" smtClean="0">
                <a:solidFill>
                  <a:srgbClr val="000000"/>
                </a:solidFill>
              </a:rPr>
              <a:t>Riflessi, ombre, trolley, borse e ombrelli potrebbero portare a risultati sbagliati nel conteggio</a:t>
            </a:r>
            <a:endParaRPr lang="en-GB" sz="1200" dirty="0">
              <a:solidFill>
                <a:srgbClr val="000000"/>
              </a:solidFill>
            </a:endParaRPr>
          </a:p>
          <a:p>
            <a:pPr marL="351790" lvl="2" indent="-171450" algn="just">
              <a:spcBef>
                <a:spcPts val="0"/>
              </a:spcBef>
              <a:spcAft>
                <a:spcPts val="600"/>
              </a:spcAft>
              <a:buFont typeface="Arial" panose="020B0604020202020204" pitchFamily="34" charset="0"/>
              <a:buChar char="•"/>
            </a:pPr>
            <a:r>
              <a:rPr lang="en-GB" sz="1200" dirty="0" smtClean="0">
                <a:solidFill>
                  <a:srgbClr val="000000"/>
                </a:solidFill>
              </a:rPr>
              <a:t>Le persone vicine ad altre persone (come per esempio bambini in braccio o accompagnati per la mano) possono portare a risultati sbagliati nel conteggio</a:t>
            </a:r>
            <a:endParaRPr lang="en-GB" sz="1200" dirty="0">
              <a:solidFill>
                <a:srgbClr val="000000"/>
              </a:solidFill>
            </a:endParaRPr>
          </a:p>
          <a:p>
            <a:pPr marL="351790" lvl="2" indent="-171450">
              <a:spcAft>
                <a:spcPts val="600"/>
              </a:spcAft>
              <a:buFont typeface="Arial" panose="020B0604020202020204" pitchFamily="34" charset="0"/>
              <a:buChar char="•"/>
            </a:pPr>
            <a:r>
              <a:rPr lang="en-GB" sz="1200" dirty="0" smtClean="0">
                <a:solidFill>
                  <a:srgbClr val="000000"/>
                </a:solidFill>
              </a:rPr>
              <a:t>L’algoritmo non permette di contare in un campo con più di 10 oggetti </a:t>
            </a:r>
            <a:endParaRPr lang="en-GB" sz="1200" dirty="0">
              <a:solidFill>
                <a:srgbClr val="000000"/>
              </a:solidFill>
            </a:endParaRPr>
          </a:p>
          <a:p>
            <a:pPr marL="351790" lvl="2" indent="-171450">
              <a:buFont typeface="Arial" panose="020B0604020202020204" pitchFamily="34" charset="0"/>
              <a:buChar char="•"/>
            </a:pPr>
            <a:r>
              <a:rPr lang="en-GB" sz="1200" dirty="0" smtClean="0">
                <a:solidFill>
                  <a:srgbClr val="000000"/>
                </a:solidFill>
              </a:rPr>
              <a:t>Il contatore può essere riazzerato da:</a:t>
            </a:r>
            <a:endParaRPr lang="en-GB" sz="1200" dirty="0">
              <a:solidFill>
                <a:srgbClr val="000000"/>
              </a:solidFill>
            </a:endParaRPr>
          </a:p>
          <a:p>
            <a:pPr marL="1504356" lvl="5" indent="-171450">
              <a:buFont typeface="Arial" panose="020B0604020202020204" pitchFamily="34" charset="0"/>
              <a:buChar char="•"/>
            </a:pPr>
            <a:r>
              <a:rPr lang="en-GB" sz="1200" dirty="0" smtClean="0">
                <a:solidFill>
                  <a:srgbClr val="000000"/>
                </a:solidFill>
              </a:rPr>
              <a:t>Il limite configurato del contatore</a:t>
            </a:r>
            <a:endParaRPr lang="en-GB" sz="1200" dirty="0">
              <a:solidFill>
                <a:srgbClr val="000000"/>
              </a:solidFill>
            </a:endParaRPr>
          </a:p>
          <a:p>
            <a:pPr marL="1504356" lvl="5" indent="-171450">
              <a:buFont typeface="Arial" panose="020B0604020202020204" pitchFamily="34" charset="0"/>
              <a:buChar char="•"/>
            </a:pPr>
            <a:r>
              <a:rPr lang="en-GB" sz="1200" dirty="0">
                <a:solidFill>
                  <a:srgbClr val="000000"/>
                </a:solidFill>
              </a:rPr>
              <a:t>IVA configuration load</a:t>
            </a:r>
          </a:p>
          <a:p>
            <a:pPr marL="1504356" lvl="5" indent="-171450">
              <a:buFont typeface="Arial" panose="020B0604020202020204" pitchFamily="34" charset="0"/>
              <a:buChar char="•"/>
            </a:pPr>
            <a:r>
              <a:rPr lang="en-GB" sz="1200" dirty="0" smtClean="0">
                <a:solidFill>
                  <a:srgbClr val="000000"/>
                </a:solidFill>
              </a:rPr>
              <a:t>Comando RCP+</a:t>
            </a:r>
            <a:endParaRPr lang="en-GB" sz="1200" dirty="0">
              <a:solidFill>
                <a:srgbClr val="000000"/>
              </a:solidFill>
            </a:endParaRPr>
          </a:p>
        </p:txBody>
      </p:sp>
    </p:spTree>
    <p:custDataLst>
      <p:tags r:id="rId1"/>
    </p:custDataLst>
    <p:extLst>
      <p:ext uri="{BB962C8B-B14F-4D97-AF65-F5344CB8AC3E}">
        <p14:creationId xmlns:p14="http://schemas.microsoft.com/office/powerpoint/2010/main" val="102785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79</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idx="1"/>
            <p:custDataLst>
              <p:tags r:id="rId7"/>
            </p:custDataLst>
          </p:nvPr>
        </p:nvSpPr>
        <p:spPr>
          <a:xfrm>
            <a:off x="259080" y="1295400"/>
            <a:ext cx="10452100"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b="1" dirty="0" smtClean="0">
                <a:solidFill>
                  <a:srgbClr val="000000"/>
                </a:solidFill>
              </a:rPr>
              <a:t>Modalità Ship tracking</a:t>
            </a:r>
            <a:endParaRPr lang="en-GB" sz="1400" b="1" dirty="0">
              <a:solidFill>
                <a:srgbClr val="000000"/>
              </a:solidFill>
            </a:endParaRPr>
          </a:p>
          <a:p>
            <a:pPr marL="466090" lvl="2" indent="-285750">
              <a:buFont typeface="Arial" panose="020B0604020202020204" pitchFamily="34" charset="0"/>
              <a:buChar char="•"/>
            </a:pPr>
            <a:r>
              <a:rPr lang="en-GB" dirty="0" smtClean="0">
                <a:solidFill>
                  <a:srgbClr val="000000"/>
                </a:solidFill>
              </a:rPr>
              <a:t>Dovrebbe essere attivata la modalità di tracking delle imbarcazioni</a:t>
            </a:r>
            <a:endParaRPr lang="en-GB"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Questa modalità non permette di tracciare le persone vicino all’acqua o a riva </a:t>
            </a:r>
            <a:endParaRPr lang="en-GB" dirty="0">
              <a:solidFill>
                <a:srgbClr val="000000"/>
              </a:solidFill>
            </a:endParaRPr>
          </a:p>
          <a:p>
            <a:pPr lvl="1" indent="-467360">
              <a:buFontTx/>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Applicazioni come una chiusa, in cui l’acqua fluisce</a:t>
            </a:r>
            <a:r>
              <a:rPr lang="en-GB" dirty="0">
                <a:solidFill>
                  <a:srgbClr val="000000"/>
                </a:solidFill>
              </a:rPr>
              <a:t> </a:t>
            </a:r>
            <a:r>
              <a:rPr lang="en-GB" dirty="0" smtClean="0">
                <a:solidFill>
                  <a:srgbClr val="000000"/>
                </a:solidFill>
              </a:rPr>
              <a:t>con spuma bianca dentro la chiusa una volta che le porte sono aperte, non sono supportate</a:t>
            </a:r>
            <a:endParaRPr lang="en-GB"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Onde alte potrebbero causare falsi allarmi        </a:t>
            </a:r>
            <a:endParaRPr lang="en-GB" dirty="0">
              <a:solidFill>
                <a:srgbClr val="000000"/>
              </a:solidFill>
            </a:endParaRPr>
          </a:p>
          <a:p>
            <a:pPr lvl="1" indent="-467360">
              <a:buFontTx/>
              <a:buChar char="‒"/>
            </a:pP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Due imbarcazioni che si seguono a distanza ravvicinata saranno rilevate come un’unica imbarcazione </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A causa delle onde generate dalla prima imbarcazione, i metadati della seconda si uniranno a quelli della prima </a:t>
            </a:r>
            <a:endParaRPr lang="en-GB" sz="1400" dirty="0">
              <a:solidFill>
                <a:srgbClr val="000000"/>
              </a:solidFill>
            </a:endParaRPr>
          </a:p>
        </p:txBody>
      </p:sp>
    </p:spTree>
    <p:custDataLst>
      <p:tags r:id="rId1"/>
    </p:custDataLst>
    <p:extLst>
      <p:ext uri="{BB962C8B-B14F-4D97-AF65-F5344CB8AC3E}">
        <p14:creationId xmlns:p14="http://schemas.microsoft.com/office/powerpoint/2010/main" val="333220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ttangolo 22"/>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22" name="Rettangolo 21"/>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21" name="Rettangolo 20"/>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spcBef>
                <a:spcPts val="0"/>
              </a:spcBef>
              <a:spcAft>
                <a:spcPts val="0"/>
              </a:spcAft>
            </a:pPr>
            <a:r>
              <a:rPr lang="en-GB" sz="1200" dirty="0" smtClean="0">
                <a:solidFill>
                  <a:srgbClr val="999FA6"/>
                </a:solidFill>
              </a:rPr>
              <a:t>8</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At the edge</a:t>
            </a:r>
            <a:endParaRPr lang="en-GB" sz="2800" dirty="0">
              <a:solidFill>
                <a:srgbClr val="08427E"/>
              </a:solidFill>
            </a:endParaRPr>
          </a:p>
        </p:txBody>
      </p:sp>
      <p:sp>
        <p:nvSpPr>
          <p:cNvPr id="12" name="Rectangle 100"/>
          <p:cNvSpPr>
            <a:spLocks noChangeArrowheads="1"/>
          </p:cNvSpPr>
          <p:nvPr>
            <p:custDataLst>
              <p:tags r:id="rId7"/>
            </p:custDataLst>
          </p:nvPr>
        </p:nvSpPr>
        <p:spPr bwMode="auto">
          <a:xfrm>
            <a:off x="5187924" y="1059160"/>
            <a:ext cx="4463348" cy="194371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a:headEnd/>
            <a:tailEnd/>
          </a:ln>
        </p:spPr>
        <p:style>
          <a:lnRef idx="1">
            <a:schemeClr val="accent2"/>
          </a:lnRef>
          <a:fillRef idx="3">
            <a:schemeClr val="accent2"/>
          </a:fillRef>
          <a:effectRef idx="2">
            <a:schemeClr val="accent2"/>
          </a:effectRef>
          <a:fontRef idx="minor">
            <a:schemeClr val="lt1"/>
          </a:fontRef>
        </p:style>
        <p:txBody>
          <a:bodyPr wrap="none" anchor="ctr">
            <a:noAutofit/>
          </a:bodyPr>
          <a:lstStyle/>
          <a:p>
            <a:endParaRPr lang="de-DE" sz="1799" dirty="0"/>
          </a:p>
        </p:txBody>
      </p:sp>
      <p:sp>
        <p:nvSpPr>
          <p:cNvPr id="13" name="Rectangle 100__"/>
          <p:cNvSpPr>
            <a:spLocks noChangeArrowheads="1"/>
          </p:cNvSpPr>
          <p:nvPr>
            <p:custDataLst>
              <p:tags r:id="rId8"/>
            </p:custDataLst>
          </p:nvPr>
        </p:nvSpPr>
        <p:spPr bwMode="auto">
          <a:xfrm>
            <a:off x="508609" y="1059161"/>
            <a:ext cx="4463348" cy="194371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a:headEnd/>
            <a:tailEnd/>
          </a:ln>
        </p:spPr>
        <p:style>
          <a:lnRef idx="1">
            <a:schemeClr val="accent2"/>
          </a:lnRef>
          <a:fillRef idx="3">
            <a:schemeClr val="accent2"/>
          </a:fillRef>
          <a:effectRef idx="2">
            <a:schemeClr val="accent2"/>
          </a:effectRef>
          <a:fontRef idx="minor">
            <a:schemeClr val="lt1"/>
          </a:fontRef>
        </p:style>
        <p:txBody>
          <a:bodyPr wrap="none" anchor="ctr">
            <a:noAutofit/>
          </a:bodyPr>
          <a:lstStyle/>
          <a:p>
            <a:endParaRPr lang="de-DE" sz="1799" dirty="0"/>
          </a:p>
        </p:txBody>
      </p:sp>
      <p:sp>
        <p:nvSpPr>
          <p:cNvPr id="14" name="Text Box 40"/>
          <p:cNvSpPr txBox="1">
            <a:spLocks noChangeArrowheads="1"/>
          </p:cNvSpPr>
          <p:nvPr>
            <p:custDataLst>
              <p:tags r:id="rId9"/>
            </p:custDataLst>
          </p:nvPr>
        </p:nvSpPr>
        <p:spPr bwMode="auto">
          <a:xfrm>
            <a:off x="5187924" y="1059160"/>
            <a:ext cx="4463348" cy="707704"/>
          </a:xfrm>
          <a:prstGeom prst="rect">
            <a:avLst/>
          </a:prstGeom>
          <a:solidFill>
            <a:srgbClr val="FFFFFF"/>
          </a:solidFill>
          <a:ln w="9525">
            <a:noFill/>
            <a:miter lim="800000"/>
            <a:headEnd/>
            <a:tailEnd/>
          </a:ln>
        </p:spPr>
        <p:txBody>
          <a:bodyPr wrap="square">
            <a:noAutofit/>
          </a:bodyPr>
          <a:lstStyle/>
          <a:p>
            <a:pPr algn="ctr">
              <a:spcBef>
                <a:spcPct val="50000"/>
              </a:spcBef>
            </a:pPr>
            <a:r>
              <a:rPr lang="en-US" sz="1600" b="1" dirty="0">
                <a:solidFill>
                  <a:srgbClr val="FFFFFF"/>
                </a:solidFill>
              </a:rPr>
              <a:t>Embedded at the edge</a:t>
            </a:r>
          </a:p>
          <a:p>
            <a:pPr algn="ctr">
              <a:spcBef>
                <a:spcPct val="50000"/>
              </a:spcBef>
            </a:pPr>
            <a:endParaRPr lang="en-US" sz="1600" b="1" dirty="0">
              <a:solidFill>
                <a:schemeClr val="bg1"/>
              </a:solidFill>
            </a:endParaRPr>
          </a:p>
        </p:txBody>
      </p:sp>
      <p:sp>
        <p:nvSpPr>
          <p:cNvPr id="15" name="Text Box 40_"/>
          <p:cNvSpPr txBox="1">
            <a:spLocks noChangeArrowheads="1"/>
          </p:cNvSpPr>
          <p:nvPr>
            <p:custDataLst>
              <p:tags r:id="rId10"/>
            </p:custDataLst>
          </p:nvPr>
        </p:nvSpPr>
        <p:spPr bwMode="auto">
          <a:xfrm>
            <a:off x="508609" y="1059160"/>
            <a:ext cx="4463348" cy="707704"/>
          </a:xfrm>
          <a:prstGeom prst="rect">
            <a:avLst/>
          </a:prstGeom>
          <a:solidFill>
            <a:srgbClr val="FFFFFF"/>
          </a:solidFill>
          <a:ln w="9525">
            <a:noFill/>
            <a:miter lim="800000"/>
            <a:headEnd/>
            <a:tailEnd/>
          </a:ln>
        </p:spPr>
        <p:txBody>
          <a:bodyPr wrap="square">
            <a:noAutofit/>
          </a:bodyPr>
          <a:lstStyle/>
          <a:p>
            <a:pPr algn="ctr">
              <a:spcBef>
                <a:spcPct val="50000"/>
              </a:spcBef>
            </a:pPr>
            <a:r>
              <a:rPr lang="en-US" sz="1600" b="1" dirty="0">
                <a:solidFill>
                  <a:srgbClr val="FFFFFF"/>
                </a:solidFill>
              </a:rPr>
              <a:t>Server based analytics</a:t>
            </a:r>
          </a:p>
          <a:p>
            <a:pPr algn="ctr">
              <a:spcBef>
                <a:spcPct val="50000"/>
              </a:spcBef>
            </a:pPr>
            <a:endParaRPr lang="en-US" sz="1600" b="1" dirty="0">
              <a:solidFill>
                <a:schemeClr val="bg1"/>
              </a:solidFill>
            </a:endParaRPr>
          </a:p>
        </p:txBody>
      </p:sp>
      <p:pic>
        <p:nvPicPr>
          <p:cNvPr id="16" name="Picture 2" descr="C:\Users\ebj2hi\Desktop\Bild1.png"/>
          <p:cNvPicPr>
            <a:picLocks noChangeAspect="1" noChangeArrowheads="1"/>
          </p:cNvPicPr>
          <p:nvPr>
            <p:custDataLst>
              <p:tags r:id="rId11"/>
            </p:custDataLst>
          </p:nvPr>
        </p:nvPicPr>
        <p:blipFill>
          <a:blip r:embed="rId18" cstate="print"/>
          <a:srcRect/>
          <a:stretch>
            <a:fillRect/>
          </a:stretch>
        </p:blipFill>
        <p:spPr bwMode="auto">
          <a:xfrm>
            <a:off x="5979811" y="1492513"/>
            <a:ext cx="3023557" cy="1294395"/>
          </a:xfrm>
          <a:prstGeom prst="rect">
            <a:avLst/>
          </a:prstGeom>
          <a:solidFill>
            <a:srgbClr val="FFFFFF"/>
          </a:solidFill>
        </p:spPr>
      </p:pic>
      <p:sp>
        <p:nvSpPr>
          <p:cNvPr id="17" name="Textplatzhalter 2_"/>
          <p:cNvSpPr txBox="1">
            <a:spLocks/>
          </p:cNvSpPr>
          <p:nvPr>
            <p:custDataLst>
              <p:tags r:id="rId12"/>
            </p:custDataLst>
          </p:nvPr>
        </p:nvSpPr>
        <p:spPr bwMode="auto">
          <a:xfrm>
            <a:off x="5187925" y="3146855"/>
            <a:ext cx="4463348" cy="2087695"/>
          </a:xfrm>
          <a:prstGeom prst="rect">
            <a:avLst/>
          </a:prstGeom>
          <a:ln w="25400" cap="flat" cmpd="sng" algn="ctr">
            <a:solidFill>
              <a:schemeClr val="accent3"/>
            </a:solidFill>
            <a:prstDash val="solid"/>
            <a:miter lim="800000"/>
            <a:headEnd/>
            <a:tailEnd/>
          </a:ln>
        </p:spPr>
        <p:style>
          <a:lnRef idx="2">
            <a:schemeClr val="accent3"/>
          </a:lnRef>
          <a:fillRef idx="1">
            <a:schemeClr val="lt1"/>
          </a:fillRef>
          <a:effectRef idx="0">
            <a:schemeClr val="accent3"/>
          </a:effectRef>
          <a:fontRef idx="minor">
            <a:schemeClr val="dk1"/>
          </a:fontRef>
        </p:style>
        <p:txBody>
          <a:bodyPr vert="horz" wrap="square" lIns="71981" tIns="63484" rIns="0" bIns="0" numCol="1" anchor="t" anchorCtr="0" compatLnSpc="1">
            <a:prstTxWarp prst="textNoShape">
              <a:avLst/>
            </a:prstTxWarp>
            <a:noAutofit/>
          </a:bodyPr>
          <a:lstStyle/>
          <a:p>
            <a:pPr marL="285750" indent="-285750" defTabSz="914126"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a:solidFill>
                  <a:schemeClr val="accent1"/>
                </a:solidFill>
                <a:latin typeface=""/>
              </a:rPr>
              <a:t>No </a:t>
            </a:r>
            <a:r>
              <a:rPr lang="en-US" sz="1600" kern="0" dirty="0" smtClean="0">
                <a:solidFill>
                  <a:schemeClr val="accent1"/>
                </a:solidFill>
                <a:latin typeface=""/>
              </a:rPr>
              <a:t>dispositivi di compressione</a:t>
            </a:r>
            <a:endParaRPr lang="en-US" sz="1600" kern="0" dirty="0">
              <a:solidFill>
                <a:schemeClr val="accent1"/>
              </a:solidFill>
              <a:latin typeface=""/>
            </a:endParaRPr>
          </a:p>
          <a:p>
            <a:pPr marL="285750" indent="-285750" eaLnBrk="0" hangingPunct="0">
              <a:lnSpc>
                <a:spcPct val="111000"/>
              </a:lnSpc>
              <a:spcBef>
                <a:spcPts val="0"/>
              </a:spcBef>
              <a:spcAft>
                <a:spcPts val="0"/>
              </a:spcAft>
              <a:buClr>
                <a:srgbClr val="00B050"/>
              </a:buClr>
              <a:buSzPct val="100000"/>
              <a:buFont typeface="Wingdings" panose="05000000000000000000" pitchFamily="2" charset="2"/>
              <a:buChar char="ü"/>
            </a:pPr>
            <a:r>
              <a:rPr lang="en-US" sz="1600" kern="0" dirty="0" smtClean="0">
                <a:solidFill>
                  <a:schemeClr val="accent1"/>
                </a:solidFill>
                <a:latin typeface=""/>
              </a:rPr>
              <a:t>Riduzione di banda possibile</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smtClean="0">
                <a:solidFill>
                  <a:schemeClr val="accent1"/>
                </a:solidFill>
                <a:latin typeface=""/>
              </a:rPr>
              <a:t>Diagnostica dell’immagine possibile</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smtClean="0">
                <a:solidFill>
                  <a:schemeClr val="accent1"/>
                </a:solidFill>
                <a:latin typeface=""/>
              </a:rPr>
              <a:t>No singolo punto di guasto</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smtClean="0">
                <a:solidFill>
                  <a:schemeClr val="accent1"/>
                </a:solidFill>
                <a:latin typeface=""/>
              </a:rPr>
              <a:t>Scalabilità</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C00000"/>
              </a:buClr>
              <a:buSzPct val="100000"/>
              <a:buFont typeface="Wingdings" panose="05000000000000000000" pitchFamily="2" charset="2"/>
              <a:buChar char=""/>
              <a:defRPr/>
            </a:pPr>
            <a:r>
              <a:rPr lang="en-US" sz="1600" kern="0" dirty="0" smtClean="0">
                <a:solidFill>
                  <a:schemeClr val="accent1"/>
                </a:solidFill>
                <a:latin typeface=""/>
              </a:rPr>
              <a:t>Potenza di calcolo può essere limitata</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C00000"/>
              </a:buClr>
              <a:buSzPct val="100000"/>
              <a:buFont typeface="Wingdings" panose="05000000000000000000" pitchFamily="2" charset="2"/>
              <a:buChar char=""/>
              <a:defRPr/>
            </a:pPr>
            <a:r>
              <a:rPr lang="en-US" sz="1600" kern="0" dirty="0">
                <a:solidFill>
                  <a:schemeClr val="accent1"/>
                </a:solidFill>
                <a:latin typeface=""/>
              </a:rPr>
              <a:t>No </a:t>
            </a:r>
            <a:r>
              <a:rPr lang="en-US" sz="1600" kern="0" dirty="0" smtClean="0">
                <a:solidFill>
                  <a:schemeClr val="accent1"/>
                </a:solidFill>
                <a:latin typeface=""/>
              </a:rPr>
              <a:t>supporto di altre telecamere</a:t>
            </a:r>
            <a:endParaRPr lang="en-US" sz="1600" kern="0" dirty="0">
              <a:solidFill>
                <a:schemeClr val="accent1"/>
              </a:solidFill>
              <a:latin typeface=""/>
            </a:endParaRPr>
          </a:p>
          <a:p>
            <a:pPr marL="304709" indent="-304709" defTabSz="914126" eaLnBrk="0" hangingPunct="0">
              <a:lnSpc>
                <a:spcPct val="111000"/>
              </a:lnSpc>
              <a:spcBef>
                <a:spcPts val="0"/>
              </a:spcBef>
              <a:spcAft>
                <a:spcPts val="0"/>
              </a:spcAft>
              <a:buClr>
                <a:srgbClr val="425C8F"/>
              </a:buClr>
              <a:buSzPct val="65000"/>
              <a:defRPr/>
            </a:pPr>
            <a:endParaRPr lang="en-US" sz="1799" kern="0" dirty="0"/>
          </a:p>
        </p:txBody>
      </p:sp>
      <p:sp>
        <p:nvSpPr>
          <p:cNvPr id="18" name="Textplatzhalter 2___"/>
          <p:cNvSpPr txBox="1">
            <a:spLocks/>
          </p:cNvSpPr>
          <p:nvPr>
            <p:custDataLst>
              <p:tags r:id="rId13"/>
            </p:custDataLst>
          </p:nvPr>
        </p:nvSpPr>
        <p:spPr bwMode="auto">
          <a:xfrm>
            <a:off x="508609" y="3146855"/>
            <a:ext cx="4463348" cy="2087695"/>
          </a:xfrm>
          <a:prstGeom prst="rect">
            <a:avLst/>
          </a:prstGeom>
          <a:ln w="25400" cap="flat" cmpd="sng" algn="ctr">
            <a:solidFill>
              <a:schemeClr val="accent3"/>
            </a:solidFill>
            <a:prstDash val="solid"/>
            <a:miter lim="800000"/>
            <a:headEnd/>
            <a:tailEnd/>
          </a:ln>
        </p:spPr>
        <p:style>
          <a:lnRef idx="2">
            <a:schemeClr val="accent3"/>
          </a:lnRef>
          <a:fillRef idx="1">
            <a:schemeClr val="lt1"/>
          </a:fillRef>
          <a:effectRef idx="0">
            <a:schemeClr val="accent3"/>
          </a:effectRef>
          <a:fontRef idx="minor">
            <a:schemeClr val="dk1"/>
          </a:fontRef>
        </p:style>
        <p:txBody>
          <a:bodyPr vert="horz" wrap="square" lIns="71981" tIns="63484" rIns="0" bIns="0" numCol="1" anchor="t" anchorCtr="0" compatLnSpc="1">
            <a:prstTxWarp prst="textNoShape">
              <a:avLst/>
            </a:prstTxWarp>
            <a:noAutofit/>
          </a:bodyPr>
          <a:lstStyle/>
          <a:p>
            <a:pPr marL="285750" indent="-285750"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smtClean="0">
                <a:solidFill>
                  <a:schemeClr val="accent1"/>
                </a:solidFill>
                <a:latin typeface=""/>
              </a:rPr>
              <a:t>Più potenza di calcolo</a:t>
            </a:r>
            <a:endParaRPr lang="en-US" sz="1600" kern="0" dirty="0">
              <a:solidFill>
                <a:schemeClr val="accent1"/>
              </a:solidFill>
              <a:latin typeface=""/>
            </a:endParaRPr>
          </a:p>
          <a:p>
            <a:pPr marL="285750" indent="-285750"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smtClean="0">
                <a:solidFill>
                  <a:schemeClr val="accent1"/>
                </a:solidFill>
                <a:latin typeface=""/>
              </a:rPr>
              <a:t>Indipendente dal tipo di telecamera</a:t>
            </a:r>
            <a:endParaRPr lang="en-US" sz="1600" kern="0" dirty="0">
              <a:solidFill>
                <a:schemeClr val="accent1"/>
              </a:solidFill>
              <a:latin typeface=""/>
            </a:endParaRPr>
          </a:p>
          <a:p>
            <a:pPr marL="285750" indent="-285750" algn="just" eaLnBrk="0" hangingPunct="0">
              <a:lnSpc>
                <a:spcPct val="111000"/>
              </a:lnSpc>
              <a:spcBef>
                <a:spcPts val="0"/>
              </a:spcBef>
              <a:spcAft>
                <a:spcPts val="0"/>
              </a:spcAft>
              <a:buClr>
                <a:srgbClr val="C00000"/>
              </a:buClr>
              <a:buSzPct val="100000"/>
              <a:buFont typeface="Wingdings" panose="05000000000000000000" pitchFamily="2" charset="2"/>
              <a:buChar char=""/>
              <a:defRPr/>
            </a:pPr>
            <a:r>
              <a:rPr lang="en-US" sz="1600" kern="0" dirty="0" smtClean="0">
                <a:solidFill>
                  <a:schemeClr val="accent1"/>
                </a:solidFill>
                <a:latin typeface=""/>
              </a:rPr>
              <a:t>Necessaria più larghezza di banda per risultati migliori</a:t>
            </a:r>
            <a:endParaRPr lang="en-US" sz="1600" kern="0" dirty="0">
              <a:solidFill>
                <a:schemeClr val="accent1"/>
              </a:solidFill>
              <a:latin typeface=""/>
            </a:endParaRPr>
          </a:p>
          <a:p>
            <a:pPr marL="285750" indent="-285750" eaLnBrk="0" hangingPunct="0">
              <a:lnSpc>
                <a:spcPct val="111000"/>
              </a:lnSpc>
              <a:spcBef>
                <a:spcPts val="0"/>
              </a:spcBef>
              <a:spcAft>
                <a:spcPts val="0"/>
              </a:spcAft>
              <a:buClr>
                <a:srgbClr val="C00000"/>
              </a:buClr>
              <a:buSzPct val="100000"/>
              <a:buFont typeface="Wingdings" panose="05000000000000000000" pitchFamily="2" charset="2"/>
              <a:buChar char=""/>
              <a:defRPr/>
            </a:pPr>
            <a:r>
              <a:rPr lang="en-US" sz="1600" kern="0" dirty="0" smtClean="0">
                <a:solidFill>
                  <a:schemeClr val="accent1"/>
                </a:solidFill>
                <a:latin typeface=""/>
              </a:rPr>
              <a:t>Singolo punto di guasto</a:t>
            </a:r>
            <a:endParaRPr lang="en-US" sz="1600" kern="0" dirty="0">
              <a:solidFill>
                <a:schemeClr val="accent1"/>
              </a:solidFill>
              <a:latin typeface=""/>
            </a:endParaRPr>
          </a:p>
          <a:p>
            <a:pPr marL="304709" indent="-304709" defTabSz="914126" eaLnBrk="0" hangingPunct="0">
              <a:lnSpc>
                <a:spcPct val="111000"/>
              </a:lnSpc>
              <a:spcBef>
                <a:spcPts val="0"/>
              </a:spcBef>
              <a:spcAft>
                <a:spcPts val="0"/>
              </a:spcAft>
              <a:buClr>
                <a:srgbClr val="425C8F"/>
              </a:buClr>
              <a:buSzPct val="65000"/>
              <a:buFont typeface="Wingdings"/>
              <a:buChar char="è"/>
              <a:defRPr/>
            </a:pPr>
            <a:endParaRPr lang="en-US" sz="1799" kern="0" dirty="0"/>
          </a:p>
        </p:txBody>
      </p:sp>
      <p:pic>
        <p:nvPicPr>
          <p:cNvPr id="19" name="Picture 2_" descr="https://boschsecurity.picturepark.com/Public/298/ThumbnailMedium/e44a0081-0c76-4ccf-80f8-6b50b98e41c0.jpg?0_0_0_0_0_80_65_168"/>
          <p:cNvPicPr>
            <a:picLocks noChangeAspect="1" noChangeArrowheads="1"/>
          </p:cNvPicPr>
          <p:nvPr>
            <p:custDataLst>
              <p:tags r:id="rId14"/>
            </p:custDataLst>
          </p:nvPr>
        </p:nvPicPr>
        <p:blipFill>
          <a:blip r:embed="rId19" cstate="print"/>
          <a:srcRect/>
          <a:stretch>
            <a:fillRect/>
          </a:stretch>
        </p:blipFill>
        <p:spPr bwMode="auto">
          <a:xfrm>
            <a:off x="2417474" y="1491097"/>
            <a:ext cx="826735" cy="1309549"/>
          </a:xfrm>
          <a:prstGeom prst="rect">
            <a:avLst/>
          </a:prstGeom>
          <a:solidFill>
            <a:srgbClr val="FFFFFF"/>
          </a:solidFill>
          <a:ln>
            <a:noFill/>
          </a:ln>
          <a:effectLst>
            <a:softEdge rad="31750"/>
          </a:effectLst>
        </p:spPr>
      </p:pic>
      <p:sp>
        <p:nvSpPr>
          <p:cNvPr id="20" name="&quot;No&quot; Symbol 19"/>
          <p:cNvSpPr>
            <a:spLocks/>
          </p:cNvSpPr>
          <p:nvPr>
            <p:custDataLst>
              <p:tags r:id="rId15"/>
            </p:custDataLst>
          </p:nvPr>
        </p:nvSpPr>
        <p:spPr>
          <a:xfrm>
            <a:off x="2380336" y="1707065"/>
            <a:ext cx="863874" cy="863874"/>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799" dirty="0">
              <a:solidFill>
                <a:schemeClr val="tx1"/>
              </a:solidFill>
            </a:endParaRPr>
          </a:p>
        </p:txBody>
      </p:sp>
    </p:spTree>
    <p:custDataLst>
      <p:tags r:id="rId1"/>
    </p:custDataLst>
    <p:extLst>
      <p:ext uri="{BB962C8B-B14F-4D97-AF65-F5344CB8AC3E}">
        <p14:creationId xmlns:p14="http://schemas.microsoft.com/office/powerpoint/2010/main" val="70996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80</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Limitazioni</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6089828" cy="41681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buFont typeface="Wingdings 3" panose="05040102010807070707" pitchFamily="18" charset="2"/>
              <a:buChar char=""/>
            </a:pPr>
            <a:r>
              <a:rPr lang="en-GB" sz="1400" b="1" dirty="0">
                <a:solidFill>
                  <a:srgbClr val="000000"/>
                </a:solidFill>
              </a:rPr>
              <a:t>IVA Flow</a:t>
            </a:r>
          </a:p>
          <a:p>
            <a:pPr marL="466090" lvl="2" indent="-285750" algn="just">
              <a:buFont typeface="Arial" panose="020B0604020202020204" pitchFamily="34" charset="0"/>
              <a:buChar char="•"/>
            </a:pPr>
            <a:r>
              <a:rPr lang="en-GB" dirty="0" smtClean="0">
                <a:solidFill>
                  <a:srgbClr val="000000"/>
                </a:solidFill>
              </a:rPr>
              <a:t>Gli oggetti che attraversano il campo di vista della telecamera in meno di due secondi potrebbero non essere rilevati </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Per esempio in un angolo dell’immagine</a:t>
            </a:r>
            <a:endParaRPr lang="en-GB" sz="1400" dirty="0">
              <a:solidFill>
                <a:srgbClr val="000000"/>
              </a:solidFill>
            </a:endParaRPr>
          </a:p>
          <a:p>
            <a:pPr lvl="1" indent="-467360">
              <a:buFontTx/>
              <a:buChar char="‒"/>
            </a:pPr>
            <a:endParaRPr lang="en-GB" sz="1400" dirty="0">
              <a:solidFill>
                <a:srgbClr val="000000"/>
              </a:solidFill>
            </a:endParaRPr>
          </a:p>
          <a:p>
            <a:pPr marL="466090" lvl="2" indent="-285750" algn="just">
              <a:buFont typeface="Arial" panose="020B0604020202020204" pitchFamily="34" charset="0"/>
              <a:buChar char="•"/>
            </a:pPr>
            <a:r>
              <a:rPr lang="en-GB" dirty="0" smtClean="0">
                <a:solidFill>
                  <a:srgbClr val="000000"/>
                </a:solidFill>
              </a:rPr>
              <a:t>Un’inclinazione dell’angolo di tilt di 45º è il requisito minimo per l’utilizzo di IVA flow </a:t>
            </a:r>
            <a:endParaRPr lang="en-GB" dirty="0">
              <a:solidFill>
                <a:srgbClr val="000000"/>
              </a:solidFill>
            </a:endParaRPr>
          </a:p>
          <a:p>
            <a:pPr marL="1618656" lvl="5" indent="-285750">
              <a:buFont typeface="Arial" panose="020B0604020202020204" pitchFamily="34" charset="0"/>
              <a:buChar char="•"/>
            </a:pPr>
            <a:r>
              <a:rPr lang="en-GB" sz="1400" dirty="0" smtClean="0">
                <a:solidFill>
                  <a:srgbClr val="000000"/>
                </a:solidFill>
              </a:rPr>
              <a:t>Si raccomanda una vista dall’alto (90º</a:t>
            </a:r>
            <a:r>
              <a:rPr lang="en-GB" sz="1400" dirty="0">
                <a:solidFill>
                  <a:srgbClr val="000000"/>
                </a:solidFill>
              </a:rPr>
              <a:t>)</a:t>
            </a:r>
          </a:p>
        </p:txBody>
      </p:sp>
      <p:pic>
        <p:nvPicPr>
          <p:cNvPr id="62465" name="Picture 1" descr="C:\Users\bss1ein\Downloads\IP5000_Key Visual_Original_11634.jpg"/>
          <p:cNvPicPr>
            <a:picLocks noChangeAspect="1" noChangeArrowheads="1"/>
          </p:cNvPicPr>
          <p:nvPr>
            <p:custDataLst>
              <p:tags r:id="rId8"/>
            </p:custDataLst>
          </p:nvPr>
        </p:nvPicPr>
        <p:blipFill>
          <a:blip r:embed="rId11" cstate="print"/>
          <a:srcRect t="17272"/>
          <a:stretch>
            <a:fillRect/>
          </a:stretch>
        </p:blipFill>
        <p:spPr bwMode="auto">
          <a:xfrm>
            <a:off x="7068581" y="931214"/>
            <a:ext cx="3671463" cy="4241787"/>
          </a:xfrm>
          <a:prstGeom prst="rect">
            <a:avLst/>
          </a:prstGeom>
          <a:solidFill>
            <a:srgbClr val="FFFFFF"/>
          </a:solidFill>
        </p:spPr>
      </p:pic>
    </p:spTree>
    <p:custDataLst>
      <p:tags r:id="rId1"/>
    </p:custDataLst>
    <p:extLst>
      <p:ext uri="{BB962C8B-B14F-4D97-AF65-F5344CB8AC3E}">
        <p14:creationId xmlns:p14="http://schemas.microsoft.com/office/powerpoint/2010/main" val="128653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8" name="Rettangolo 17"/>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7" name="Rettangolo 16"/>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81</a:t>
            </a:r>
            <a:endParaRPr lang="en-GB" sz="1200" dirty="0">
              <a:solidFill>
                <a:srgbClr val="999FA6"/>
              </a:solidFill>
            </a:endParaRPr>
          </a:p>
        </p:txBody>
      </p:sp>
      <p:sp>
        <p:nvSpPr>
          <p:cNvPr id="11" name="Rettangolo 10"/>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pic>
        <p:nvPicPr>
          <p:cNvPr id="24" name="Picture 23" descr="ML34CA.jpg"/>
          <p:cNvPicPr>
            <a:picLocks/>
          </p:cNvPicPr>
          <p:nvPr>
            <p:custDataLst>
              <p:tags r:id="rId6"/>
            </p:custDataLst>
          </p:nvPr>
        </p:nvPicPr>
        <p:blipFill>
          <a:blip r:embed="rId14" cstate="print"/>
          <a:stretch>
            <a:fillRect/>
          </a:stretch>
        </p:blipFill>
        <p:spPr>
          <a:xfrm>
            <a:off x="5772771" y="1357558"/>
            <a:ext cx="5058731" cy="3743453"/>
          </a:xfrm>
          <a:prstGeom prst="rect">
            <a:avLst/>
          </a:prstGeom>
          <a:solidFill>
            <a:srgbClr val="FFFFFF"/>
          </a:solidFill>
        </p:spPr>
      </p:pic>
      <p:sp>
        <p:nvSpPr>
          <p:cNvPr id="2" name="Title 1"/>
          <p:cNvSpPr>
            <a:spLocks noGrp="1"/>
          </p:cNvSpPr>
          <p:nvPr>
            <p:ph type="title"/>
            <p:custDataLst>
              <p:tags r:id="rId7"/>
            </p:custDataLst>
          </p:nvPr>
        </p:nvSpPr>
        <p:spPr>
          <a:xfrm>
            <a:off x="259080" y="259079"/>
            <a:ext cx="8709660" cy="777240"/>
          </a:xfrm>
          <a:solidFill>
            <a:scrgbClr r="0" g="0" b="0">
              <a:alpha val="0"/>
            </a:scrgbClr>
          </a:solidFill>
          <a:ln w="0"/>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GB" sz="2800" dirty="0" smtClean="0"/>
              <a:t>Intelligent Video Analytics</a:t>
            </a:r>
            <a:r>
              <a:rPr lang="en-GB" sz="2800" dirty="0" smtClean="0">
                <a:solidFill>
                  <a:srgbClr val="08427E"/>
                </a:solidFill>
              </a:rPr>
              <a:t/>
            </a:r>
            <a:br>
              <a:rPr lang="en-GB" sz="2800" dirty="0" smtClean="0">
                <a:solidFill>
                  <a:srgbClr val="08427E"/>
                </a:solidFill>
              </a:rPr>
            </a:br>
            <a:r>
              <a:rPr lang="en-GB" sz="2800" dirty="0" smtClean="0">
                <a:solidFill>
                  <a:srgbClr val="08427E"/>
                </a:solidFill>
              </a:rPr>
              <a:t>Indice</a:t>
            </a:r>
            <a:endParaRPr lang="en-GB" sz="2800" dirty="0">
              <a:solidFill>
                <a:srgbClr val="08427E"/>
              </a:solidFill>
            </a:endParaRPr>
          </a:p>
        </p:txBody>
      </p:sp>
      <p:sp>
        <p:nvSpPr>
          <p:cNvPr id="13" name="Rectangle 12">
            <a:hlinkClick r:id="rId15" action="ppaction://hlinksldjump"/>
          </p:cNvPr>
          <p:cNvSpPr>
            <a:spLocks/>
          </p:cNvSpPr>
          <p:nvPr>
            <p:custDataLst>
              <p:tags r:id="rId8"/>
            </p:custDataLst>
          </p:nvPr>
        </p:nvSpPr>
        <p:spPr>
          <a:xfrm>
            <a:off x="517538" y="1285569"/>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Information</a:t>
            </a:r>
          </a:p>
        </p:txBody>
      </p:sp>
      <p:sp>
        <p:nvSpPr>
          <p:cNvPr id="14" name="Rectangle 13">
            <a:hlinkClick r:id="rId16" action="ppaction://hlinksldjump"/>
          </p:cNvPr>
          <p:cNvSpPr>
            <a:spLocks/>
          </p:cNvSpPr>
          <p:nvPr>
            <p:custDataLst>
              <p:tags r:id="rId9"/>
            </p:custDataLst>
          </p:nvPr>
        </p:nvSpPr>
        <p:spPr>
          <a:xfrm>
            <a:off x="517538" y="1861485"/>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Practice</a:t>
            </a:r>
          </a:p>
        </p:txBody>
      </p:sp>
      <p:sp>
        <p:nvSpPr>
          <p:cNvPr id="21" name="Rectangle 20">
            <a:hlinkClick r:id="rId16" action="ppaction://hlinksldjump"/>
          </p:cNvPr>
          <p:cNvSpPr>
            <a:spLocks/>
          </p:cNvSpPr>
          <p:nvPr>
            <p:custDataLst>
              <p:tags r:id="rId10"/>
            </p:custDataLst>
          </p:nvPr>
        </p:nvSpPr>
        <p:spPr>
          <a:xfrm>
            <a:off x="517538" y="2437400"/>
            <a:ext cx="2519632" cy="503926"/>
          </a:xfrm>
          <a:prstGeom prst="rect">
            <a:avLst/>
          </a:prstGeom>
          <a:gradFill flip="none" rotWithShape="1">
            <a:gsLst>
              <a:gs pos="0">
                <a:srgbClr val="7788A0"/>
              </a:gs>
              <a:gs pos="80000">
                <a:schemeClr val="accent4">
                  <a:shade val="93000"/>
                  <a:satMod val="130000"/>
                </a:schemeClr>
              </a:gs>
              <a:gs pos="100000">
                <a:schemeClr val="accent4">
                  <a:shade val="94000"/>
                  <a:satMod val="135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Limitations</a:t>
            </a:r>
          </a:p>
        </p:txBody>
      </p:sp>
      <p:sp>
        <p:nvSpPr>
          <p:cNvPr id="23" name="Rectangle 22">
            <a:hlinkClick r:id="" action="ppaction://noaction"/>
          </p:cNvPr>
          <p:cNvSpPr>
            <a:spLocks/>
          </p:cNvSpPr>
          <p:nvPr>
            <p:custDataLst>
              <p:tags r:id="rId11"/>
            </p:custDataLst>
          </p:nvPr>
        </p:nvSpPr>
        <p:spPr>
          <a:xfrm>
            <a:off x="517538" y="3013318"/>
            <a:ext cx="2519632" cy="503926"/>
          </a:xfrm>
          <a:prstGeom prst="rect">
            <a:avLst/>
          </a:prstGeom>
          <a:gradFill flip="none" rotWithShape="1">
            <a:gsLst>
              <a:gs pos="0">
                <a:srgbClr val="204067"/>
              </a:gs>
              <a:gs pos="80000">
                <a:schemeClr val="accent2">
                  <a:shade val="93000"/>
                  <a:satMod val="130000"/>
                </a:schemeClr>
              </a:gs>
              <a:gs pos="100000">
                <a:schemeClr val="accent2">
                  <a:shade val="94000"/>
                  <a:satMod val="135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algn="ctr"/>
            <a:r>
              <a:rPr lang="en-GB" sz="1200" dirty="0">
                <a:solidFill>
                  <a:srgbClr val="FFFFFF"/>
                </a:solidFill>
                <a:latin typeface="Bosch Office Sans" panose="020B0604020202020204" pitchFamily="34" charset="0"/>
              </a:rPr>
              <a:t>Post-test</a:t>
            </a:r>
          </a:p>
        </p:txBody>
      </p:sp>
    </p:spTree>
    <p:custDataLst>
      <p:tags r:id="rId1"/>
    </p:custDataLst>
    <p:extLst>
      <p:ext uri="{BB962C8B-B14F-4D97-AF65-F5344CB8AC3E}">
        <p14:creationId xmlns:p14="http://schemas.microsoft.com/office/powerpoint/2010/main" val="342469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a:spLocks/>
          </p:cNvSpPr>
          <p:nvPr>
            <p:custDataLst>
              <p:tags r:id="rId2"/>
            </p:custDataLst>
          </p:nvPr>
        </p:nvSpPr>
        <p:spPr>
          <a:xfrm>
            <a:off x="593090" y="5643880"/>
            <a:ext cx="9152890" cy="107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Security Systems | ST-VS/MKK | Nov 23, 2015</a:t>
            </a:r>
            <a:endParaRPr lang="en-GB" sz="600" dirty="0">
              <a:solidFill>
                <a:srgbClr val="000000"/>
              </a:solidFill>
              <a:latin typeface="Bosch Office Sans" panose="020B0604020202020204" pitchFamily="34" charset="0"/>
            </a:endParaRPr>
          </a:p>
        </p:txBody>
      </p:sp>
      <p:sp>
        <p:nvSpPr>
          <p:cNvPr id="14" name="Rettangolo 13"/>
          <p:cNvSpPr>
            <a:spLocks/>
          </p:cNvSpPr>
          <p:nvPr>
            <p:custDataLst>
              <p:tags r:id="rId3"/>
            </p:custDataLst>
          </p:nvPr>
        </p:nvSpPr>
        <p:spPr>
          <a:xfrm>
            <a:off x="593090" y="5758180"/>
            <a:ext cx="9152890" cy="2159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nSpc>
                <a:spcPct val="107000"/>
              </a:lnSpc>
              <a:spcBef>
                <a:spcPts val="0"/>
              </a:spcBef>
              <a:spcAft>
                <a:spcPts val="100"/>
              </a:spcAft>
            </a:pPr>
            <a:r>
              <a:rPr lang="en-US" sz="600" smtClean="0">
                <a:solidFill>
                  <a:srgbClr val="000000"/>
                </a:solidFill>
                <a:latin typeface="Bosch Office Sans" panose="020B0604020202020204" pitchFamily="34" charset="0"/>
              </a:rPr>
              <a:t>version 1.07
</a:t>
            </a:r>
            <a:r>
              <a:rPr lang="en-US" sz="600" smtClean="0">
                <a:solidFill>
                  <a:srgbClr val="B2B3B5"/>
                </a:solidFill>
                <a:latin typeface="Bosch Office Sans" panose="020B0604020202020204" pitchFamily="34" charset="0"/>
              </a:rPr>
              <a:t>© Robert Bosch GmbH 2016. All rights reserved, also regarding any disposal, exploitation, reproduction, editing, distribution, as well as in the event of applications for industrial property rights.</a:t>
            </a:r>
            <a:endParaRPr lang="en-GB" sz="600" dirty="0">
              <a:solidFill>
                <a:srgbClr val="B2B3B5"/>
              </a:solidFill>
              <a:latin typeface="Bosch Office Sans" panose="020B0604020202020204" pitchFamily="34" charset="0"/>
            </a:endParaRPr>
          </a:p>
        </p:txBody>
      </p:sp>
      <p:sp>
        <p:nvSpPr>
          <p:cNvPr id="13" name="Rettangolo 12"/>
          <p:cNvSpPr>
            <a:spLocks/>
          </p:cNvSpPr>
          <p:nvPr>
            <p:custDataLst>
              <p:tags r:id="rId4"/>
            </p:custDataLst>
          </p:nvPr>
        </p:nvSpPr>
        <p:spPr>
          <a:xfrm>
            <a:off x="266700" y="5628640"/>
            <a:ext cx="288290" cy="41021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oAutofit/>
          </a:bodyPr>
          <a:lstStyle/>
          <a:p>
            <a:pPr>
              <a:spcBef>
                <a:spcPts val="0"/>
              </a:spcBef>
              <a:spcAft>
                <a:spcPts val="0"/>
              </a:spcAft>
            </a:pPr>
            <a:r>
              <a:rPr lang="en-GB" sz="1200" dirty="0" smtClean="0">
                <a:solidFill>
                  <a:srgbClr val="999FA6"/>
                </a:solidFill>
              </a:rPr>
              <a:t>9</a:t>
            </a:r>
            <a:endParaRPr lang="en-GB" sz="1200" dirty="0">
              <a:solidFill>
                <a:srgbClr val="999FA6"/>
              </a:solidFill>
            </a:endParaRPr>
          </a:p>
        </p:txBody>
      </p:sp>
      <p:sp>
        <p:nvSpPr>
          <p:cNvPr id="12" name="Rettangolo 11"/>
          <p:cNvSpPr>
            <a:spLocks/>
          </p:cNvSpPr>
          <p:nvPr>
            <p:custDataLst>
              <p:tags r:id="rId5"/>
            </p:custDataLst>
          </p:nvPr>
        </p:nvSpPr>
        <p:spPr>
          <a:xfrm>
            <a:off x="9229090" y="259080"/>
            <a:ext cx="1281430" cy="77724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lIns="0" tIns="17780" rIns="0" bIns="0" rtlCol="0" anchor="t">
            <a:normAutofit/>
          </a:bodyPr>
          <a:lstStyle/>
          <a:p>
            <a:pPr>
              <a:lnSpc>
                <a:spcPts val="900"/>
              </a:lnSpc>
              <a:spcBef>
                <a:spcPts val="0"/>
              </a:spcBef>
              <a:spcAft>
                <a:spcPts val="0"/>
              </a:spcAft>
            </a:pPr>
            <a:r>
              <a:rPr lang="en-GB" sz="600" dirty="0" smtClean="0">
                <a:solidFill>
                  <a:srgbClr val="000000"/>
                </a:solidFill>
              </a:rPr>
              <a:t> </a:t>
            </a:r>
            <a:endParaRPr lang="en-GB" sz="600" dirty="0">
              <a:solidFill>
                <a:srgbClr val="000000"/>
              </a:solidFill>
            </a:endParaRPr>
          </a:p>
        </p:txBody>
      </p:sp>
      <p:sp>
        <p:nvSpPr>
          <p:cNvPr id="2" name="Title 1"/>
          <p:cNvSpPr>
            <a:spLocks noGrp="1"/>
          </p:cNvSpPr>
          <p:nvPr>
            <p:ph type="title"/>
            <p:custDataLst>
              <p:tags r:id="rId6"/>
            </p:custDataLst>
          </p:nvPr>
        </p:nvSpPr>
        <p:spPr>
          <a:xfrm>
            <a:off x="266700" y="252730"/>
            <a:ext cx="9402536" cy="533263"/>
          </a:xfrm>
          <a:solidFill>
            <a:scrgbClr r="0" g="0" b="0">
              <a:alpha val="0"/>
            </a:scrgbClr>
          </a:solid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nSpc>
                <a:spcPct val="89000"/>
              </a:lnSpc>
              <a:spcBef>
                <a:spcPts val="0"/>
              </a:spcBef>
              <a:spcAft>
                <a:spcPts val="0"/>
              </a:spcAft>
            </a:pPr>
            <a:r>
              <a:rPr lang="en-US" sz="2800" dirty="0" smtClean="0"/>
              <a:t>Intelligent Video Analytics</a:t>
            </a:r>
            <a:r>
              <a:rPr lang="en-US" sz="2800" dirty="0" smtClean="0">
                <a:solidFill>
                  <a:srgbClr val="08427E"/>
                </a:solidFill>
              </a:rPr>
              <a:t/>
            </a:r>
            <a:br>
              <a:rPr lang="en-US" sz="2800" dirty="0" smtClean="0">
                <a:solidFill>
                  <a:srgbClr val="08427E"/>
                </a:solidFill>
              </a:rPr>
            </a:br>
            <a:r>
              <a:rPr lang="en-US" sz="2800" dirty="0" smtClean="0">
                <a:solidFill>
                  <a:srgbClr val="08427E"/>
                </a:solidFill>
              </a:rPr>
              <a:t>At the edge</a:t>
            </a:r>
            <a:endParaRPr lang="en-GB" sz="2800" dirty="0">
              <a:solidFill>
                <a:srgbClr val="08427E"/>
              </a:solidFill>
            </a:endParaRPr>
          </a:p>
        </p:txBody>
      </p:sp>
      <p:sp>
        <p:nvSpPr>
          <p:cNvPr id="3" name="Text Placeholder 2"/>
          <p:cNvSpPr>
            <a:spLocks noGrp="1"/>
          </p:cNvSpPr>
          <p:nvPr>
            <p:ph sz="half" idx="1"/>
            <p:custDataLst>
              <p:tags r:id="rId7"/>
            </p:custDataLst>
          </p:nvPr>
        </p:nvSpPr>
        <p:spPr>
          <a:xfrm>
            <a:off x="259080" y="1295399"/>
            <a:ext cx="4649668" cy="4168140"/>
          </a:xfrm>
          <a:noFill/>
          <a:effectLst/>
          <a:extLst>
            <a:ext uri="{909E8E84-426E-40DD-AFC4-6F175D3DCCD1}">
              <a14:hiddenFill xmlns:a14="http://schemas.microsoft.com/office/drawing/2010/main">
                <a:solidFill>
                  <a:scrgbClr r="0" g="0" b="0">
                    <a:alpha val="0"/>
                  </a:scrgbClr>
                </a:solidFill>
              </a14:hiddenFill>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anchor="t" anchorCtr="0" compatLnSpc="1">
            <a:prstTxWarp prst="textNoShape">
              <a:avLst/>
            </a:prstTxWarp>
            <a:noAutofit/>
          </a:bodyPr>
          <a:lstStyle/>
          <a:p>
            <a:pPr algn="just">
              <a:buFont typeface="Wingdings 3" panose="05040102010807070707" pitchFamily="18" charset="2"/>
              <a:buChar char=""/>
            </a:pPr>
            <a:r>
              <a:rPr lang="en-GB" sz="1400" dirty="0" smtClean="0">
                <a:solidFill>
                  <a:srgbClr val="000000"/>
                </a:solidFill>
              </a:rPr>
              <a:t>Poichè l’intelligenza è distribuita i dati devono essere trasferiti a:</a:t>
            </a:r>
            <a:endParaRPr lang="en-GB" sz="1400" dirty="0">
              <a:solidFill>
                <a:srgbClr val="000000"/>
              </a:solidFill>
            </a:endParaRPr>
          </a:p>
          <a:p>
            <a:pPr marL="466090" lvl="2" indent="-285750">
              <a:buFont typeface="Arial" panose="020B0604020202020204" pitchFamily="34" charset="0"/>
              <a:buChar char="•"/>
            </a:pPr>
            <a:r>
              <a:rPr lang="en-GB" dirty="0" smtClean="0">
                <a:solidFill>
                  <a:srgbClr val="000000"/>
                </a:solidFill>
              </a:rPr>
              <a:t>L’operatore</a:t>
            </a:r>
            <a:endParaRPr lang="en-GB" dirty="0">
              <a:solidFill>
                <a:srgbClr val="000000"/>
              </a:solidFill>
            </a:endParaRPr>
          </a:p>
          <a:p>
            <a:pPr marL="466090" lvl="2" indent="-285750">
              <a:buFont typeface="Arial" panose="020B0604020202020204" pitchFamily="34" charset="0"/>
              <a:buChar char="•"/>
            </a:pPr>
            <a:r>
              <a:rPr lang="en-GB" dirty="0" smtClean="0">
                <a:solidFill>
                  <a:srgbClr val="000000"/>
                </a:solidFill>
              </a:rPr>
              <a:t>Il sistema di archiviazione</a:t>
            </a:r>
            <a:endParaRPr lang="en-GB" dirty="0">
              <a:solidFill>
                <a:srgbClr val="000000"/>
              </a:solidFill>
            </a:endParaRPr>
          </a:p>
          <a:p>
            <a:pPr lvl="1" indent="-467360">
              <a:buFontTx/>
              <a:buChar char="‒"/>
            </a:pPr>
            <a:endParaRPr lang="en-GB" sz="1400" dirty="0">
              <a:solidFill>
                <a:srgbClr val="000000"/>
              </a:solidFill>
            </a:endParaRPr>
          </a:p>
          <a:p>
            <a:pPr algn="just">
              <a:buFont typeface="Wingdings 3" panose="05040102010807070707" pitchFamily="18" charset="2"/>
              <a:buChar char=""/>
            </a:pPr>
            <a:r>
              <a:rPr lang="en-GB" sz="1400" dirty="0" smtClean="0">
                <a:solidFill>
                  <a:srgbClr val="000000"/>
                </a:solidFill>
              </a:rPr>
              <a:t>Flusso di metadati</a:t>
            </a:r>
            <a:endParaRPr lang="en-GB" sz="1400" dirty="0">
              <a:solidFill>
                <a:srgbClr val="000000"/>
              </a:solidFill>
            </a:endParaRPr>
          </a:p>
        </p:txBody>
      </p:sp>
      <p:sp>
        <p:nvSpPr>
          <p:cNvPr id="19" name="Textplatzhalter 2_"/>
          <p:cNvSpPr txBox="1">
            <a:spLocks/>
          </p:cNvSpPr>
          <p:nvPr>
            <p:custDataLst>
              <p:tags r:id="rId8"/>
            </p:custDataLst>
          </p:nvPr>
        </p:nvSpPr>
        <p:spPr bwMode="auto">
          <a:xfrm>
            <a:off x="5259915" y="3397589"/>
            <a:ext cx="4463348" cy="2087695"/>
          </a:xfrm>
          <a:prstGeom prst="rect">
            <a:avLst/>
          </a:prstGeom>
          <a:ln w="25400" cap="flat" cmpd="sng" algn="ctr">
            <a:solidFill>
              <a:schemeClr val="accent3"/>
            </a:solidFill>
            <a:prstDash val="solid"/>
            <a:miter lim="800000"/>
            <a:headEnd/>
            <a:tailEnd/>
          </a:ln>
        </p:spPr>
        <p:style>
          <a:lnRef idx="2">
            <a:schemeClr val="accent3"/>
          </a:lnRef>
          <a:fillRef idx="1">
            <a:schemeClr val="lt1"/>
          </a:fillRef>
          <a:effectRef idx="0">
            <a:schemeClr val="accent3"/>
          </a:effectRef>
          <a:fontRef idx="minor">
            <a:schemeClr val="dk1"/>
          </a:fontRef>
        </p:style>
        <p:txBody>
          <a:bodyPr vert="horz" wrap="square" lIns="71981" tIns="63484" rIns="0" bIns="0" numCol="1" anchor="t" anchorCtr="0" compatLnSpc="1">
            <a:prstTxWarp prst="textNoShape">
              <a:avLst/>
            </a:prstTxWarp>
            <a:noAutofit/>
          </a:bodyPr>
          <a:lstStyle/>
          <a:p>
            <a:pPr marL="285750" indent="-285750" defTabSz="914126"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a:solidFill>
                  <a:schemeClr val="accent1"/>
                </a:solidFill>
                <a:latin typeface=""/>
              </a:rPr>
              <a:t>No </a:t>
            </a:r>
            <a:r>
              <a:rPr lang="en-US" sz="1600" kern="0" dirty="0" smtClean="0">
                <a:solidFill>
                  <a:schemeClr val="accent1"/>
                </a:solidFill>
                <a:latin typeface=""/>
              </a:rPr>
              <a:t>dispositivi di compressione</a:t>
            </a:r>
            <a:endParaRPr lang="en-US" sz="1600" kern="0" dirty="0">
              <a:solidFill>
                <a:schemeClr val="accent1"/>
              </a:solidFill>
              <a:latin typeface=""/>
            </a:endParaRPr>
          </a:p>
          <a:p>
            <a:pPr marL="285750" indent="-285750" eaLnBrk="0" hangingPunct="0">
              <a:lnSpc>
                <a:spcPct val="111000"/>
              </a:lnSpc>
              <a:spcBef>
                <a:spcPts val="0"/>
              </a:spcBef>
              <a:spcAft>
                <a:spcPts val="0"/>
              </a:spcAft>
              <a:buClr>
                <a:srgbClr val="00B050"/>
              </a:buClr>
              <a:buSzPct val="100000"/>
              <a:buFont typeface="Wingdings" panose="05000000000000000000" pitchFamily="2" charset="2"/>
              <a:buChar char="ü"/>
            </a:pPr>
            <a:r>
              <a:rPr lang="en-US" sz="1600" kern="0" dirty="0" smtClean="0">
                <a:solidFill>
                  <a:schemeClr val="accent1"/>
                </a:solidFill>
                <a:latin typeface=""/>
              </a:rPr>
              <a:t>Riduzione di banda possibile</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smtClean="0">
                <a:solidFill>
                  <a:schemeClr val="accent1"/>
                </a:solidFill>
                <a:latin typeface=""/>
              </a:rPr>
              <a:t>Diagnostica dell’imagine possibile</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a:solidFill>
                  <a:schemeClr val="accent1"/>
                </a:solidFill>
                <a:latin typeface=""/>
              </a:rPr>
              <a:t>No </a:t>
            </a:r>
            <a:r>
              <a:rPr lang="en-US" sz="1600" kern="0" dirty="0" smtClean="0">
                <a:solidFill>
                  <a:schemeClr val="accent1"/>
                </a:solidFill>
                <a:latin typeface=""/>
              </a:rPr>
              <a:t>singolo punto di guasto</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00B050"/>
              </a:buClr>
              <a:buSzPct val="100000"/>
              <a:buFont typeface="Wingdings" panose="05000000000000000000" pitchFamily="2" charset="2"/>
              <a:buChar char="ü"/>
              <a:defRPr/>
            </a:pPr>
            <a:r>
              <a:rPr lang="en-US" sz="1600" kern="0" dirty="0" smtClean="0">
                <a:solidFill>
                  <a:schemeClr val="accent1"/>
                </a:solidFill>
                <a:latin typeface=""/>
              </a:rPr>
              <a:t>Scalabilità</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C00000"/>
              </a:buClr>
              <a:buSzPct val="100000"/>
              <a:buFont typeface="Wingdings" panose="05000000000000000000" pitchFamily="2" charset="2"/>
              <a:buChar char=""/>
              <a:defRPr/>
            </a:pPr>
            <a:r>
              <a:rPr lang="en-US" sz="1600" kern="0" dirty="0" smtClean="0">
                <a:solidFill>
                  <a:schemeClr val="accent1"/>
                </a:solidFill>
                <a:latin typeface=""/>
              </a:rPr>
              <a:t>Potenza di calcolo può essere limitata</a:t>
            </a:r>
            <a:endParaRPr lang="en-US" sz="1600" kern="0" dirty="0">
              <a:solidFill>
                <a:schemeClr val="accent1"/>
              </a:solidFill>
              <a:latin typeface=""/>
            </a:endParaRPr>
          </a:p>
          <a:p>
            <a:pPr marL="285750" indent="-285750" defTabSz="914126" eaLnBrk="0" hangingPunct="0">
              <a:lnSpc>
                <a:spcPct val="111000"/>
              </a:lnSpc>
              <a:spcBef>
                <a:spcPts val="0"/>
              </a:spcBef>
              <a:spcAft>
                <a:spcPts val="0"/>
              </a:spcAft>
              <a:buClr>
                <a:srgbClr val="C00000"/>
              </a:buClr>
              <a:buSzPct val="100000"/>
              <a:buFont typeface="Wingdings" panose="05000000000000000000" pitchFamily="2" charset="2"/>
              <a:buChar char=""/>
              <a:defRPr/>
            </a:pPr>
            <a:r>
              <a:rPr lang="en-US" sz="1600" kern="0" dirty="0">
                <a:solidFill>
                  <a:schemeClr val="accent1"/>
                </a:solidFill>
                <a:latin typeface=""/>
              </a:rPr>
              <a:t>No </a:t>
            </a:r>
            <a:r>
              <a:rPr lang="en-US" sz="1600" kern="0" dirty="0" smtClean="0">
                <a:solidFill>
                  <a:schemeClr val="accent1"/>
                </a:solidFill>
                <a:latin typeface=""/>
              </a:rPr>
              <a:t>supporto di altre telecamere</a:t>
            </a:r>
            <a:endParaRPr lang="en-US" sz="1799" kern="0" dirty="0"/>
          </a:p>
        </p:txBody>
      </p:sp>
      <p:sp>
        <p:nvSpPr>
          <p:cNvPr id="17" name="Rectangle 100"/>
          <p:cNvSpPr>
            <a:spLocks noChangeArrowheads="1"/>
          </p:cNvSpPr>
          <p:nvPr>
            <p:custDataLst>
              <p:tags r:id="rId9"/>
            </p:custDataLst>
          </p:nvPr>
        </p:nvSpPr>
        <p:spPr bwMode="auto">
          <a:xfrm>
            <a:off x="5187849" y="1059433"/>
            <a:ext cx="4464496" cy="1944216"/>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de-DE" dirty="0"/>
          </a:p>
        </p:txBody>
      </p:sp>
      <p:pic>
        <p:nvPicPr>
          <p:cNvPr id="20" name="Picture 2" descr="C:\Users\ebj2hi\Desktop\Bild1.png"/>
          <p:cNvPicPr>
            <a:picLocks noChangeAspect="1" noChangeArrowheads="1"/>
          </p:cNvPicPr>
          <p:nvPr>
            <p:custDataLst>
              <p:tags r:id="rId10"/>
            </p:custDataLst>
          </p:nvPr>
        </p:nvPicPr>
        <p:blipFill>
          <a:blip r:embed="rId14" cstate="print"/>
          <a:srcRect/>
          <a:stretch>
            <a:fillRect/>
          </a:stretch>
        </p:blipFill>
        <p:spPr bwMode="auto">
          <a:xfrm>
            <a:off x="5979937" y="1492897"/>
            <a:ext cx="3024336" cy="1294728"/>
          </a:xfrm>
          <a:prstGeom prst="rect">
            <a:avLst/>
          </a:prstGeom>
          <a:noFill/>
        </p:spPr>
      </p:pic>
      <p:sp>
        <p:nvSpPr>
          <p:cNvPr id="21" name="Text Box 40"/>
          <p:cNvSpPr txBox="1">
            <a:spLocks noChangeArrowheads="1"/>
          </p:cNvSpPr>
          <p:nvPr>
            <p:custDataLst>
              <p:tags r:id="rId11"/>
            </p:custDataLst>
          </p:nvPr>
        </p:nvSpPr>
        <p:spPr bwMode="auto">
          <a:xfrm>
            <a:off x="5187849" y="1059433"/>
            <a:ext cx="4464496" cy="707886"/>
          </a:xfrm>
          <a:prstGeom prst="rect">
            <a:avLst/>
          </a:prstGeom>
          <a:noFill/>
          <a:ln w="9525">
            <a:noFill/>
            <a:miter lim="800000"/>
            <a:headEnd/>
            <a:tailEnd/>
          </a:ln>
        </p:spPr>
        <p:txBody>
          <a:bodyPr wrap="square">
            <a:spAutoFit/>
          </a:bodyPr>
          <a:lstStyle/>
          <a:p>
            <a:pPr algn="ctr">
              <a:spcBef>
                <a:spcPct val="50000"/>
              </a:spcBef>
            </a:pPr>
            <a:r>
              <a:rPr lang="en-US" sz="1600" b="1" dirty="0" smtClean="0">
                <a:solidFill>
                  <a:schemeClr val="bg1"/>
                </a:solidFill>
              </a:rPr>
              <a:t>Embedded at the edge</a:t>
            </a:r>
          </a:p>
          <a:p>
            <a:pPr algn="ctr">
              <a:spcBef>
                <a:spcPct val="50000"/>
              </a:spcBef>
            </a:pPr>
            <a:endParaRPr lang="en-US" sz="1600" b="1" dirty="0">
              <a:solidFill>
                <a:schemeClr val="bg1"/>
              </a:solidFill>
            </a:endParaRPr>
          </a:p>
        </p:txBody>
      </p:sp>
    </p:spTree>
    <p:custDataLst>
      <p:tags r:id="rId1"/>
    </p:custDataLst>
    <p:extLst>
      <p:ext uri="{BB962C8B-B14F-4D97-AF65-F5344CB8AC3E}">
        <p14:creationId xmlns:p14="http://schemas.microsoft.com/office/powerpoint/2010/main" val="1009143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LI" val="1"/>
  <p:tag name="CFG.CUSTOMERVERSION" val="9"/>
  <p:tag name="CFG.VERSION" val="0"/>
  <p:tag name="MAPNAME" val="Map1"/>
  <p:tag name="LICENSEKEY" val="46504b9e-b1c9-48ed-967f-a36de42ae84b"/>
  <p:tag name="FIELD.COPY.COMBOINDEX" val="0"/>
  <p:tag name="FIELD.REM_ANL.CONTENT" val=" "/>
  <p:tag name="FIELD.BGROUP.CONTENT" val="Security Systems"/>
  <p:tag name="FIELD.BGROUP.COMBOINDEX" val="0"/>
  <p:tag name="FIELDS.INITIALIZED" val="1"/>
  <p:tag name="FIELD.CHAPTER.COMBOINDEX" val="-2"/>
  <p:tag name="FIELD.REM_ANL.COMBOINDEX" val="-2"/>
  <p:tag name="FIELD.DPT.COMBOINDEX" val="-2"/>
  <p:tag name="TITLEMASTERMASTERNAME" val="TitleSlide"/>
  <p:tag name="TITLEMASTERSHAPESETGROUPCLASSNAME" val="ShapeSetGroup1"/>
  <p:tag name="TITLEMASTERFONTSETGROUPCLASSNAME" val="FontSetGroup1"/>
  <p:tag name="TITLEMASTERSTYLESETGROUPCLASSNAME" val="StyleSetGroup1"/>
  <p:tag name="SLIDEMASTERMASTERNAME" val="Slide"/>
  <p:tag name="SLIDEMASTERSHAPESETGROUPCLASSNAME" val="ShapeSetGroup1"/>
  <p:tag name="SLIDEMASTERFONTSETGROUPCLASSNAME" val="FontSetGroup1"/>
  <p:tag name="SLIDEMASTERSTYLESETGROUPCLASSNAME" val="StyleSetGroup1"/>
  <p:tag name="MLI.KOMP.DO_NOT_ASK" val="1"/>
  <p:tag name="FIELD.CHAPTER.CONTENT" val="Intelligent Video Analytics"/>
  <p:tag name="FIELD.CHAPTER.VALUE" val="Intelligent Video Analytics"/>
  <p:tag name="FIELD.DPT.CONTENT" val="ST-VS/MKK"/>
  <p:tag name="ML_UFSOK" val="286363159269284267263291294295296297287288289290292293303298304299305306300307301308302309310311312313314318320321322323324325326327328331329330315316337317336332333339334335340341342361338343344346347348349350351352353354355357356358359360362"/>
  <p:tag name="LAYOUTLANGUAGE" val="2057"/>
  <p:tag name="ML_1" val="STIT_MI3_ST"/>
  <p:tag name="ML_2" val="Bosch2.mcr"/>
  <p:tag name="ML_LAYOUT_RESOURCE" val="BOSCH2_16_9.mcr"/>
  <p:tag name="FIELD.DATE.VALUE" val="Nov 23, 2015"/>
  <p:tag name="FIELD.CONF.SUFFIX.CONTENT" val="\n | "/>
  <p:tag name="FIELD.CONF.COMBOINDEX" val="0"/>
  <p:tag name="FIELD.REM_ABL.SUFFIX.CONTENT" val="&#10;\n"/>
  <p:tag name="FIELD.REM_ABL.VALUE" val="version 1.07&#10;\n"/>
  <p:tag name="FIELD.BGROUP.SUFFIX.CONTENT" val=" | "/>
  <p:tag name="FIELD.BGROUP.VALUE" val="Security Systems | "/>
  <p:tag name="FIELD.REM_ANL.VALUE" val=" "/>
  <p:tag name="FIELD.DPT.SUFFIX.CONTENT" val=" | "/>
  <p:tag name="FIELD.DPT.VALUE" val="ST-VS/MKK | "/>
  <p:tag name="FIELD.DATE.CONTENT" val="Nov 23, 2015"/>
  <p:tag name="FIELD.DATE.COMBOINDEX" val="-2"/>
  <p:tag name="FIELD.REM_ABL.CONTENT" val="version 1.07"/>
  <p:tag name="FIELD.REM_ABL.COMBOINDEX" val="-2"/>
  <p:tag name="CONFIG" val="BOSCH2"/>
  <p:tag name="CFG.LAYOUTID" val="Bosch Layout 16:9 (new colored style)"/>
  <p:tag name="CFG.LAYOUTRES" val="BOSCH2_16_9"/>
  <p:tag name="CFG.LAYOUT" val="BOSCH2"/>
  <p:tag name="ADM" val="2"/>
  <p:tag name="SLIDEMASTERCOLORSETGROUPCLASSNAME" val="ColorSetGroup3"/>
  <p:tag name="SLIDEMASTERMODIFIED" val="1"/>
  <p:tag name="TITLEMASTERCOLORSETGROUPCLASSNAME" val="ColorSetGroup3"/>
  <p:tag name="TITLEMASTERMODIFIED" val="1"/>
  <p:tag name="FIELD.COPY.CONTENT" val="© Robert Bosch GmbH 2016. All rights reserved, also regarding any disposal, exploitation, reproduction, editing, distribution, as well as in the event of applications for industrial property rights."/>
  <p:tag name="FIELD.COPY.VALUE" val="© Robert Bosch GmbH 2016. All rights reserved, also regarding any disposal, exploitation, reproduction, editing, distribution, as well as in the event of applications for industrial property rights."/>
  <p:tag name="AGCN" val="0"/>
</p:tagLst>
</file>

<file path=ppt/tags/tag10.xml><?xml version="1.0" encoding="utf-8"?>
<p:tagLst xmlns:a="http://schemas.openxmlformats.org/drawingml/2006/main" xmlns:r="http://schemas.openxmlformats.org/officeDocument/2006/relationships" xmlns:p="http://schemas.openxmlformats.org/presentationml/2006/main">
  <p:tag name="FONT" val="Pagefont"/>
  <p:tag name="FONTSETCLASSNAME" val="FontSet1"/>
  <p:tag name="COLORS" val="-2;-2;-2;-2;PageNumberFontColor2;-2"/>
  <p:tag name="COLORSETCLASSNAME" val="ColorSet1"/>
  <p:tag name="SCRIPT" val="1"/>
  <p:tag name="MLI" val="1"/>
  <p:tag name="SHAPESETGROUPCLASSNAME" val="ShapeSetGroup1"/>
  <p:tag name="SHAPESETCLASSNAME" val="TitleSlide"/>
  <p:tag name="COLORSETGROUPCLASSNAME" val="ColorSetGroup1"/>
  <p:tag name="FONTSETGROUPCLASSNAME" val="FontSetGroup1"/>
  <p:tag name="SHAPECLASSPROTECTIONTYPE" val="31"/>
  <p:tag name="SHAPECLASSNAME" val="PageBoxOnTitle"/>
</p:tagLst>
</file>

<file path=ppt/tags/tag100.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00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0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0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0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0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0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0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0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0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100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101.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01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101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01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01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101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101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016.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 name="CONTENT PLACEHOLDER 2_SHAPECLASSPROTECTIONTYPE" val="0"/>
</p:tagLst>
</file>

<file path=ppt/tags/tag101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018.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019.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02.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020.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1021.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1022.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02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2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2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2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2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2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2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COLORSETGROUPCLASSNAME" val="ColorSetGroup3"/>
  <p:tag name="SHAPESETCLASSNAME" val="TwoObjects"/>
  <p:tag name="SHAPECLASSNAME" val="ObjectLeft"/>
  <p:tag name="COLORS" val="-2;-2;-2;-2;-1;-2"/>
</p:tagLst>
</file>

<file path=ppt/tags/tag103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3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3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33.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GRAFIK 14_SHAPECLASSPROTECTIONTYPE" val="15"/>
  <p:tag name="TEXTFELD 16_SHAPECLASSPROTECTIONTYPE" val="31"/>
  <p:tag name="GRAFIK 17_SHAPECLASSPROTECTIONTYPE" val="15"/>
  <p:tag name="GRAFIK 20_SHAPECLASSPROTECTIONTYPE" val="15"/>
  <p:tag name="RECHTECK 21_SHAPECLASSPROTECTIONTYPE" val="63"/>
  <p:tag name="GRAFIK 23_SHAPECLASSPROTECTIONTYPE" val="15"/>
  <p:tag name="RECHTECK 24_SHAPECLASSPROTECTIONTYPE" val="63"/>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7_SHAPECLASSPROTECTIONTYPE" val="3"/>
  <p:tag name="RECTANGLE 10_SHAPECLASSPROTECTIONTYPE" val="63"/>
  <p:tag name="RECTANGLE 12_SHAPECLASSPROTECTIONTYPE" val="63"/>
  <p:tag name="NBTXT" val="Live video Incl. metadata"/>
  <p:tag name="AGTX" val="Live video Incl. metadata"/>
  <p:tag name="SHAPESETCLASSNAME" val="TwoObjects"/>
  <p:tag name="CONFIG" val="BOSCH2"/>
  <p:tag name="CONTENT PLACEHOLDER 3_SHAPECLASSPROTECTIONTYPE" val="0"/>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Lst>
</file>

<file path=ppt/tags/tag103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1035.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1036.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037.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038.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TwoObjects"/>
  <p:tag name="COLORSETGROUPCLASSNAME" val="ColorSetGroup3"/>
  <p:tag name="SHAPECLASSNAME" val="TitleOnSlidesPredefined"/>
</p:tagLst>
</file>

<file path=ppt/tags/tag103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104.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1040.xml><?xml version="1.0" encoding="utf-8"?>
<p:tagLst xmlns:a="http://schemas.openxmlformats.org/drawingml/2006/main" xmlns:r="http://schemas.openxmlformats.org/officeDocument/2006/relationships" xmlns:p="http://schemas.openxmlformats.org/presentationml/2006/main">
  <p:tag name="COLORSETCLASSNAME" val="ColorSet2"/>
  <p:tag name="COLORS" val="Black;-1;-2;-2;-1;-2"/>
</p:tagLst>
</file>

<file path=ppt/tags/tag104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042.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04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044.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104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046.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1047.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AGTX" val="Live video Incl. metadata"/>
  <p:tag name="SHAPESETCLASSNAME" val="Object"/>
  <p:tag name="CONFIG" val="BOSCH2"/>
  <p:tag name="CONTENT PLACEHOLDER 2_SHAPECLASSPROTECTIONTYPE" val="0"/>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Lst>
</file>

<file path=ppt/tags/tag104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049.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0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50.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051.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1052.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105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05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5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5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5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05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Object"/>
  <p:tag name="CONFIG" val="BOSCH2"/>
</p:tagLst>
</file>

<file path=ppt/tags/tag105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0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06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06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06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06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06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1065.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5_SHAPECLASSPROTECTIONTYPE" val="63"/>
  <p:tag name="RECTANGLE 22_SHAPECLASSPROTECTIONTYPE" val="63"/>
  <p:tag name="RECTANGLE 23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TwoObjects"/>
  <p:tag name="CONFIG" val="BOSCH2"/>
  <p:tag name="CONTENT PLACEHOLDER 3_SHAPECLASSPROTECTIONTYPE" val="0"/>
</p:tagLst>
</file>

<file path=ppt/tags/tag106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1067.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1068.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069.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07.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070.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107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1072.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073.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1074.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1075.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1076.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1077.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1078.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1079.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10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NBTXT" val="Adding sense and structure to video"/>
  <p:tag name="AGTX" val="Adding sense and structure to video"/>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PICTURE 12_SHAPECLASSPROTECTIONTYPE" val="15"/>
  <p:tag name="PICTURE 13_SHAPECLASSPROTECTIONTYPE" val="15"/>
  <p:tag name="RECTANGLE 18_SHAPECLASSPROTECTIONTYPE" val="63"/>
  <p:tag name="RECTANGLE 20_SHAPECLASSPROTECTIONTYPE" val="63"/>
  <p:tag name="RECTANGLE 21_SHAPECLASSPROTECTIONTYPE" val="63"/>
  <p:tag name="SHAPESETCLASSNAME" val="Object"/>
  <p:tag name="CONFIG" val="BOSCH2"/>
  <p:tag name="CONTENT PLACEHOLDER 23_SHAPECLASSPROTECTIONTYPE" val="0"/>
</p:tagLst>
</file>

<file path=ppt/tags/tag1080.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1081.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1082.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083.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08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TwoObjects"/>
  <p:tag name="CONFIG" val="BOSCH2"/>
  <p:tag name="CONTENT PLACEHOLDER 3_SHAPECLASSPROTECTIONTYPE" val="0"/>
</p:tagLst>
</file>

<file path=ppt/tags/tag108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108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108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08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08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10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09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109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09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3_SHAPECLASSPROTECTIONTYPE" val="63"/>
  <p:tag name="RECTANGLE 14_SHAPECLASSPROTECTIONTYPE" val="63"/>
  <p:tag name="RECTANGLE 15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TwoObjects"/>
  <p:tag name="CONFIG" val="BOSCH2"/>
  <p:tag name="CONTENT PLACEHOLDER 3_SHAPECLASSPROTECTIONTYPE" val="0"/>
</p:tagLst>
</file>

<file path=ppt/tags/tag109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109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109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09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097.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109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109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1.xml><?xml version="1.0" encoding="utf-8"?>
<p:tagLst xmlns:a="http://schemas.openxmlformats.org/drawingml/2006/main" xmlns:r="http://schemas.openxmlformats.org/officeDocument/2006/relationships" xmlns:p="http://schemas.openxmlformats.org/presentationml/2006/main">
  <p:tag name="FIELDS.INITIALIZED" val="1"/>
  <p:tag name="ML_2" val="Bosch.mcr"/>
  <p:tag name="ML_LAYOUT_RESOURCE" val="BOSCH16_9_01.MCR"/>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CONFIG" val="config01.xml"/>
  <p:tag name="PICTURE 11_SHAPECLASSPROTECTIONTYPE" val="15"/>
  <p:tag name="ML_1" val="STNL-CCTV_Ein4_ST"/>
  <p:tag name="SHAPESETCLASSNAME" val="Custom"/>
  <p:tag name="RECTANGLE 7_SHAPECLASSPROTECTIONTYPE" val="27"/>
  <p:tag name="PICTURE 10_SHAPECLASSPROTECTIONTYPE" val="15"/>
  <p:tag name="FIELD.CHAPTER.COMBOINDEX" val="-2"/>
  <p:tag name="FIELD.REM_ANL.CONTENT" val=" "/>
  <p:tag name="FIELD.REM_ANL.VALUE" val=" "/>
  <p:tag name="FIELD.REM_ANL.COMBOINDEX" val="0"/>
  <p:tag name="FIELD.DPT.CONTENT" val="ST-VS/MKK"/>
  <p:tag name="FIELD.DPT.VALUE" val="ST-VS/MKK | "/>
  <p:tag name="FIELD.DPT.COMBOINDEX" val="0"/>
  <p:tag name="FIELD.CHAPTER.CONTENT" val="Intelligent Video Analytics"/>
  <p:tag name="FIELD.CHAPTER.VALUE" val="Intelligent Video Analytics"/>
</p:tagLst>
</file>

<file path=ppt/tags/tag11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10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4_SHAPECLASSPROTECTIONTYPE" val="3"/>
  <p:tag name="RECTANGLE 17_SHAPECLASSPROTECTIONTYPE" val="63"/>
  <p:tag name="RECTANGLE 18_SHAPECLASSPROTECTIONTYPE" val="63"/>
  <p:tag name="RECTANGLE 19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TwoObjects"/>
  <p:tag name="CONFIG" val="BOSCH2"/>
  <p:tag name="CONTENT PLACEHOLDER 3_SHAPECLASSPROTECTIONTYPE" val="0"/>
</p:tagLst>
</file>

<file path=ppt/tags/tag110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110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110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10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10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110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110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10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109.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11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110.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1111.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111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3_SHAPECLASSPROTECTIONTYPE" val="63"/>
  <p:tag name="RECTANGLE 14_SHAPECLASSPROTECTIONTYPE" val="63"/>
  <p:tag name="RECTANGLE 15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TwoObjects"/>
  <p:tag name="CONFIG" val="BOSCH2"/>
  <p:tag name="CONTENT PLACEHOLDER 3_SHAPECLASSPROTECTIONTYPE" val="0"/>
</p:tagLst>
</file>

<file path=ppt/tags/tag111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111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111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11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117.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111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111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1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112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Object"/>
  <p:tag name="CONFIG" val="BOSCH2"/>
</p:tagLst>
</file>

<file path=ppt/tags/tag112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12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12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12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12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12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1127.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Object"/>
  <p:tag name="CONFIG" val="BOSCH2"/>
</p:tagLst>
</file>

<file path=ppt/tags/tag112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129.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1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130.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131.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132.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13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113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TwoObjects"/>
  <p:tag name="CONFIG" val="BOSCH2"/>
  <p:tag name="CONTENT PLACEHOLDER 3_SHAPECLASSPROTECTIONTYPE" val="0"/>
</p:tagLst>
</file>

<file path=ppt/tags/tag113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113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113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113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13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114.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14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114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14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AGTX" val="Live video Incl. metadata"/>
  <p:tag name="NBTXT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AGTXC" val="Novità: differenziare il tipo di oggetti tracciati in movimento Oggetti tracciati: stopped / started Il tempo di antirimbalzo determina quanto a lungo un oggetto può rimanere statico prima di essere considerato brackground  Novità: differenziare il tipo di oggetti statici  Oggetti statici: placed / taken Genererà allarmi soltanto quando il tempo di antirimbalzo è concluso (non si può modificare nelle attività)  Gli oggetti che compaiono e scompaiono da soli senza muoversi sono completamente eliminati per evitare falsi allarmi"/>
  <p:tag name="SHAPESETCLASSNAME" val="Object"/>
  <p:tag name="CONFIG" val="BOSCH2"/>
  <p:tag name="CONTENT PLACEHOLDER 2_SHAPECLASSPROTECTIONTYPE" val="0"/>
</p:tagLst>
</file>

<file path=ppt/tags/tag114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14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14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14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1147.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1148.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14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1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15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15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15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16.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117.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118.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119.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12.xml><?xml version="1.0" encoding="utf-8"?>
<p:tagLst xmlns:a="http://schemas.openxmlformats.org/drawingml/2006/main" xmlns:r="http://schemas.openxmlformats.org/officeDocument/2006/relationships" xmlns:p="http://schemas.openxmlformats.org/presentationml/2006/main">
  <p:tag name="COLORSETCLASSNAME" val="ColorSet1"/>
  <p:tag name="MLI" val="1"/>
  <p:tag name="SHAPESETGROUPCLASSNAME" val="ShapeSetGroup1"/>
  <p:tag name="SHAPESETCLASSNAME" val="Custom"/>
  <p:tag name="COLORSETGROUPCLASSNAME" val="ColorSetGroup1"/>
  <p:tag name="FONTSETGROUPCLASSNAME" val="FontSetGroup1"/>
  <p:tag name="SHAPECLASSNAME" val="MASKBeQik"/>
  <p:tag name="SHAPECLASSFILE" val="BEQIK_FR.png"/>
  <p:tag name="SHAPECLASSPROTECTIONTYPE" val="15"/>
  <p:tag name="COLORS" val="-2;-2;-2;-2;-1;-2"/>
</p:tagLst>
</file>

<file path=ppt/tags/tag120.xml><?xml version="1.0" encoding="utf-8"?>
<p:tagLst xmlns:a="http://schemas.openxmlformats.org/drawingml/2006/main" xmlns:r="http://schemas.openxmlformats.org/officeDocument/2006/relationships" xmlns:p="http://schemas.openxmlformats.org/presentationml/2006/main">
  <p:tag name="COLORSETCLASSNAME" val="ColorSet2"/>
  <p:tag name="COLORS" val="-2;-2;Black;-1;-1;Black"/>
</p:tagLst>
</file>

<file path=ppt/tags/tag121.xml><?xml version="1.0" encoding="utf-8"?>
<p:tagLst xmlns:a="http://schemas.openxmlformats.org/drawingml/2006/main" xmlns:r="http://schemas.openxmlformats.org/officeDocument/2006/relationships" xmlns:p="http://schemas.openxmlformats.org/presentationml/2006/main">
  <p:tag name="COLORSETCLASSNAME" val="ColorSet2"/>
  <p:tag name="COLORS" val="-2;-2;Black;-1;-1;Black"/>
</p:tagLst>
</file>

<file path=ppt/tags/tag122.xml><?xml version="1.0" encoding="utf-8"?>
<p:tagLst xmlns:a="http://schemas.openxmlformats.org/drawingml/2006/main" xmlns:r="http://schemas.openxmlformats.org/officeDocument/2006/relationships" xmlns:p="http://schemas.openxmlformats.org/presentationml/2006/main">
  <p:tag name="COLORSETCLASSNAME" val="ColorSet2"/>
  <p:tag name="COLORS" val="-2;-2;Black;-1;-1;Black"/>
</p:tagLst>
</file>

<file path=ppt/tags/tag123.xml><?xml version="1.0" encoding="utf-8"?>
<p:tagLst xmlns:a="http://schemas.openxmlformats.org/drawingml/2006/main" xmlns:r="http://schemas.openxmlformats.org/officeDocument/2006/relationships" xmlns:p="http://schemas.openxmlformats.org/presentationml/2006/main">
  <p:tag name="COLORSETCLASSNAME" val="ColorSet2"/>
  <p:tag name="COLORS" val="-2;-2;Black;-1;-1;Black"/>
</p:tagLst>
</file>

<file path=ppt/tags/tag12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SHAPESETCLASSNAME" val="Object"/>
  <p:tag name="CONFIG" val="BOSCH2"/>
</p:tagLst>
</file>

<file path=ppt/tags/tag12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2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2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2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2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3.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SHAPESETCLASSNAME" val="Custom"/>
  <p:tag name="COLORSETGROUPCLASSNAME" val="ColorSetGroup1"/>
  <p:tag name="FONTSETGROUPCLASSNAME" val="FontSetGroup1"/>
  <p:tag name="SHAPECLASSNAME" val="AuthorBox"/>
  <p:tag name="SHAPECLASSPROTECTIONTYPE" val="27"/>
  <p:tag name="COLORS" val="-2;-2;-2;-2;-1;-2"/>
</p:tagLst>
</file>

<file path=ppt/tags/tag13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13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TEXT PLACEHOLDER 25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NBTXTC" val="Live video Incl. metadata"/>
  <p:tag name="AGTX" val="Live video Incl. metadata"/>
  <p:tag name="AGTXC" val="Live video Incl. metadata"/>
  <p:tag name="SHAPESETCLASSNAME" val="Object"/>
  <p:tag name="CONFIG" val="BOSCH2"/>
  <p:tag name="CONTENT PLACEHOLDER 15_SHAPECLASSPROTECTIONTYPE" val="0"/>
</p:tagLst>
</file>

<file path=ppt/tags/tag13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3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3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3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136.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3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3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3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Custom"/>
  <p:tag name="COLORS" val="-2;-2;-2;-2;-1;-2"/>
</p:tagLst>
</file>

<file path=ppt/tags/tag140.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41.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42.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43.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4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45.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46.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4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48.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14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5.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CLASSPROTECTIONTYPE" val="27"/>
  <p:tag name="SHAPESETCLASSNAME" val="Custom"/>
  <p:tag name="COLORS" val="-2;-2;-2;-2;White;-2"/>
</p:tagLst>
</file>

<file path=ppt/tags/tag15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5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5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5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54.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55.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56.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57.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5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59.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6.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SHAPECLASSPROTECTIONTYPE" val="27"/>
  <p:tag name="SHAPESETCLASSNAME" val="Custom"/>
  <p:tag name="COLORS" val="-2;-2;-2;-2;-1;-2"/>
</p:tagLst>
</file>

<file path=ppt/tags/tag160.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16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62.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16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6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NBTXTC" val="Live video Incl. metadata"/>
  <p:tag name="AGTX" val="Live video Incl. metadata"/>
  <p:tag name="AGTXC" val="Live video Incl. metadata"/>
  <p:tag name="SHAPESETCLASSNAME" val="Object"/>
  <p:tag name="CONFIG" val="BOSCH2"/>
  <p:tag name="CONTENT PLACEHOLDER 19_SHAPECLASSPROTECTIONTYPE" val="0"/>
</p:tagLst>
</file>

<file path=ppt/tags/tag16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6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6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6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169.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17.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SHAPESETCLASSNAME" val="Custom"/>
  <p:tag name="COLORS" val="-2;-2;-2;-2;-1;-2"/>
</p:tagLst>
</file>

<file path=ppt/tags/tag170.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7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7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7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7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7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7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7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7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17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FELD 3_SHAPECLASSPROTECTIONTYPE" val="31"/>
  <p:tag name="RECHTECK 4_SHAPECLASSPROTECTIONTYPE" val="27"/>
  <p:tag name="RECHTECK 5_SHAPECLASSPROTECTIONTYPE" val="15"/>
  <p:tag name="RECHTECK 6_SHAPECLASSPROTECTIONTYPE" val="27"/>
  <p:tag name="GRAFIK 7_SHAPECLASSPROTECTIONTYPE" val="15"/>
  <p:tag name="TEXTFELD 8_SHAPECLASSPROTECTIONTYPE" val="27"/>
  <p:tag name="RECHTECK 9_SHAPECLASSPROTECTIONTYPE" val="63"/>
  <p:tag name="UNTERTITEL 2_SHAPECLASSPROTECTIONTYPE" val="0"/>
  <p:tag name="TITEL 1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84_SHAPECLASSPROTECTIONTYPE" val="3"/>
  <p:tag name="PICTURE 85_SHAPECLASSPROTECTIONTYPE" val="15"/>
  <p:tag name="PICTURE 86_SHAPECLASSPROTECTIONTYPE" val="15"/>
  <p:tag name="RECTANGLE 87_SHAPECLASSPROTECTIONTYPE" val="63"/>
  <p:tag name="RECTANGLE 88_SHAPECLASSPROTECTIONTYPE" val="63"/>
  <p:tag name="RECTANGLE 89_SHAPECLASSPROTECTIONTYPE" val="63"/>
  <p:tag name="NBTXT" val="Live video Incl. metadata"/>
  <p:tag name="NBTXTC" val="Live video Incl. metadata"/>
  <p:tag name="AGTX" val="Live video Incl. metadata"/>
  <p:tag name="AGTXC" val="Live video Incl. metadata"/>
  <p:tag name="SHAPESETCLASSNAME" val="Object"/>
  <p:tag name="CONFIG" val="BOSCH2"/>
  <p:tag name="CONTENT PLACEHOLDER 90_SHAPECLASSPROTECTIONTYPE" val="0"/>
</p:tagLst>
</file>

<file path=ppt/tags/tag1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18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181.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182.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183.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184.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18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8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8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8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8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2_SHAPECLASSPROTECTIONTYPE" val="3"/>
  <p:tag name="RECTANGLE 13_SHAPECLASSPROTECTIONTYPE" val="63"/>
  <p:tag name="RECTANGLE 14_SHAPECLASSPROTECTIONTYPE" val="63"/>
  <p:tag name="RECTANGLE 15_SHAPECLASSPROTECTIONTYPE" val="63"/>
  <p:tag name="SHAPESETCLASSNAME" val="Object"/>
  <p:tag name="CONFIG" val="BOSCH2"/>
</p:tagLst>
</file>

<file path=ppt/tags/tag190.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2.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4.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199.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 val="-2;-2;-2;-2;TitleFontColor;-2"/>
  <p:tag name="COLORSETCLASSNAME" val="ColorSet1"/>
  <p:tag name="MLI" val="1"/>
  <p:tag name="SHAPESETGROUPCLASSNAME" val="ShapeSetGroup1"/>
  <p:tag name="SHAPESETCLASSNAME" val="Slide"/>
  <p:tag name="COLORSETGROUPCLASSNAME" val="ColorSetGroup1"/>
  <p:tag name="FONTSETGROUPCLASSNAME" val="FontSetGroup1"/>
  <p:tag name="SHAPECLASSNAME" val="TitleBox"/>
  <p:tag name="SHAPECLASSPROTECTIONTYPE" val="0"/>
</p:tagLst>
</file>

<file path=ppt/tags/tag2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20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0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20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20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20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20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0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0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08.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09.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1.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210.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11.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12.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1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14.xml><?xml version="1.0" encoding="utf-8"?>
<p:tagLst xmlns:a="http://schemas.openxmlformats.org/drawingml/2006/main" xmlns:r="http://schemas.openxmlformats.org/officeDocument/2006/relationships" xmlns:p="http://schemas.openxmlformats.org/presentationml/2006/main">
  <p:tag name="COLORSETCLASSNAME" val="ColorSet1"/>
  <p:tag name="COLORS" val="-2;-2;-1;LogoRightColor;-1;-2"/>
</p:tagLst>
</file>

<file path=ppt/tags/tag21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1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17.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18.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1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2.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22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21.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2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23.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2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2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2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2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2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29.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3.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230.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3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32.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3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34.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35.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36.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3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38.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3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4.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Object"/>
  <p:tag name="COLORSETGROUPCLASSNAME" val="ColorSetGroup3"/>
  <p:tag name="SHAPECLASSNAME" val="TitleOnSlidesPredefined"/>
</p:tagLst>
</file>

<file path=ppt/tags/tag240.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41.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4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43.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4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4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46.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4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48.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4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25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6.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57.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5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260.xml><?xml version="1.0" encoding="utf-8"?>
<p:tagLst xmlns:a="http://schemas.openxmlformats.org/drawingml/2006/main" xmlns:r="http://schemas.openxmlformats.org/officeDocument/2006/relationships" xmlns:p="http://schemas.openxmlformats.org/presentationml/2006/main">
  <p:tag name="COLORSETCLASSNAME" val="ColorSet1"/>
  <p:tag name="COLORS" val="-2;-2;Blue3;LogoRightColor;-1;Black"/>
</p:tagLst>
</file>

<file path=ppt/tags/tag26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2.xml><?xml version="1.0" encoding="utf-8"?>
<p:tagLst xmlns:a="http://schemas.openxmlformats.org/drawingml/2006/main" xmlns:r="http://schemas.openxmlformats.org/officeDocument/2006/relationships" xmlns:p="http://schemas.openxmlformats.org/presentationml/2006/main">
  <p:tag name="COLORSETCLASSNAME" val="ColorSet1"/>
  <p:tag name="COLORS" val="-2;-2;Blue2;LogoRightColor;-1;-2"/>
</p:tagLst>
</file>

<file path=ppt/tags/tag26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7.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PICTURE 14_SHAPECLASSPROTECTIONTYPE" val="15"/>
  <p:tag name="PICTURE 15_SHAPECLASSPROTECTIONTYPE" val="15"/>
  <p:tag name="RECTANGLE 19_SHAPECLASSPROTECTIONTYPE" val="63"/>
  <p:tag name="RECTANGLE 21_SHAPECLASSPROTECTIONTYPE" val="63"/>
  <p:tag name="RECTANGLE 24_SHAPECLASSPROTECTIONTYPE" val="63"/>
  <p:tag name="SHAPESETCLASSNAME" val="Object"/>
  <p:tag name="CONFIG" val="BOSCH2"/>
  <p:tag name="CONTENT PLACEHOLDER 25_SHAPECLASSPROTECTIONTYPE" val="0"/>
</p:tagLst>
</file>

<file path=ppt/tags/tag27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74_SHAPECLASSPROTECTIONTYPE" val="63"/>
  <p:tag name="RECTANGLE 75_SHAPECLASSPROTECTIONTYPE" val="63"/>
  <p:tag name="RECTANGLE 76_SHAPECLASSPROTECTIONTYPE" val="63"/>
  <p:tag name="NBTXT" val="Live video Incl. metadata"/>
  <p:tag name="NBTXTC" val="Live video Incl. metadata"/>
  <p:tag name="AGTX" val="Live video Incl. metadata"/>
  <p:tag name="AGTXC" val="Live video Incl. metadata"/>
  <p:tag name="SHAPESETCLASSNAME" val="Object"/>
  <p:tag name="CONFIG" val="BOSCH2"/>
</p:tagLst>
</file>

<file path=ppt/tags/tag27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27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27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27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27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27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277.xml><?xml version="1.0" encoding="utf-8"?>
<p:tagLst xmlns:a="http://schemas.openxmlformats.org/drawingml/2006/main" xmlns:r="http://schemas.openxmlformats.org/officeDocument/2006/relationships" xmlns:p="http://schemas.openxmlformats.org/presentationml/2006/main">
  <p:tag name="COLORSETCLASSNAME" val="ColorSet1"/>
  <p:tag name="COLORS" val="-1;-1;-2;-2;-1;Black"/>
</p:tagLst>
</file>

<file path=ppt/tags/tag278.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Black"/>
</p:tagLst>
</file>

<file path=ppt/tags/tag27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28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1.xml><?xml version="1.0" encoding="utf-8"?>
<p:tagLst xmlns:a="http://schemas.openxmlformats.org/drawingml/2006/main" xmlns:r="http://schemas.openxmlformats.org/officeDocument/2006/relationships" xmlns:p="http://schemas.openxmlformats.org/presentationml/2006/main">
  <p:tag name="COLORSETCLASSNAME" val="ColorSet1"/>
  <p:tag name="COLORS" val="-1;-1;-2;-2;-1;Black"/>
</p:tagLst>
</file>

<file path=ppt/tags/tag282.xml><?xml version="1.0" encoding="utf-8"?>
<p:tagLst xmlns:a="http://schemas.openxmlformats.org/drawingml/2006/main" xmlns:r="http://schemas.openxmlformats.org/officeDocument/2006/relationships" xmlns:p="http://schemas.openxmlformats.org/presentationml/2006/main">
  <p:tag name="COLORSETCLASSNAME" val="ColorSet1"/>
  <p:tag name="COLORS" val="-1;-1;-2;-2;-1;Black"/>
</p:tagLst>
</file>

<file path=ppt/tags/tag28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4.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Black"/>
</p:tagLst>
</file>

<file path=ppt/tags/tag285.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Black"/>
</p:tagLst>
</file>

<file path=ppt/tags/tag28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9.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290.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291.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292.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293.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29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29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296.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297.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298.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299.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3.xml><?xml version="1.0" encoding="utf-8"?>
<p:tagLst xmlns:a="http://schemas.openxmlformats.org/drawingml/2006/main" xmlns:r="http://schemas.openxmlformats.org/officeDocument/2006/relationships" xmlns:p="http://schemas.openxmlformats.org/presentationml/2006/main">
  <p:tag name="FONT" val="TextBoxFont"/>
  <p:tag name="FONTSETCLASSNAME" val="FontSet1"/>
  <p:tag name="COLORS" val="-2;-2;-2;-2;-2;-2"/>
  <p:tag name="COLORSETCLASSNAME" val="ColorSet1"/>
  <p:tag name="MLI" val="1"/>
  <p:tag name="SHAPESETGROUPCLASSNAME" val="ShapeSetGroup1"/>
  <p:tag name="SHAPESETCLASSNAME" val="Slide"/>
  <p:tag name="COLORSETGROUPCLASSNAME" val="ColorSetGroup1"/>
  <p:tag name="FONTSETGROUPCLASSNAME" val="FontSetGroup1"/>
  <p:tag name="SHAPECLASSNAME" val="TextBox"/>
  <p:tag name="SHAPECLASSPROTECTIONTYPE" val="0"/>
</p:tagLst>
</file>

<file path=ppt/tags/tag30.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300.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30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02.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30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0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30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306.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307.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308.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30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1.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310.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311.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312.xml><?xml version="1.0" encoding="utf-8"?>
<p:tagLst xmlns:a="http://schemas.openxmlformats.org/drawingml/2006/main" xmlns:r="http://schemas.openxmlformats.org/officeDocument/2006/relationships" xmlns:p="http://schemas.openxmlformats.org/presentationml/2006/main">
  <p:tag name="COLORSETCLASSNAME" val="ColorSet1"/>
  <p:tag name="COLORS" val="-2;-2;Blue2;White;-1;-2"/>
</p:tagLst>
</file>

<file path=ppt/tags/tag313.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314.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315.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316.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317.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318.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319.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32.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320.xml><?xml version="1.0" encoding="utf-8"?>
<p:tagLst xmlns:a="http://schemas.openxmlformats.org/drawingml/2006/main" xmlns:r="http://schemas.openxmlformats.org/officeDocument/2006/relationships" xmlns:p="http://schemas.openxmlformats.org/presentationml/2006/main">
  <p:tag name="FIELDS.INITIALIZED" val="1"/>
  <p:tag name="ML_1" val="STNL-CCTV_Ein4_ST"/>
  <p:tag name="ML_2" val="Bosch.mcr"/>
  <p:tag name="ML_LAYOUT_RESOURCE" val="BOSCH16_9_01.MCR"/>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SHAPESETCLASSNAME" val="TitleText"/>
  <p:tag name="TITLE 15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CONTENT" val="Intelligent Video Analytics"/>
  <p:tag name="FIELD.CHAPTER.VALUE" val="Intelligent Video Analytics"/>
  <p:tag name="NBTXT" val="Live video Incl. metadata"/>
  <p:tag name="NBTXTC" val="Live video Incl. metadata"/>
  <p:tag name="AGTX" val="Live video Incl. metadata"/>
  <p:tag name="AGTXC" val="Live video Incl. metadata"/>
</p:tagLst>
</file>

<file path=ppt/tags/tag32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2"/>
</p:tagLst>
</file>

<file path=ppt/tags/tag322.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Text"/>
  <p:tag name="COLORS" val="-2;-2;-2;-2;-1;-2"/>
</p:tagLst>
</file>

<file path=ppt/tags/tag323.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CLASSPROTECTIONTYPE" val="27"/>
  <p:tag name="SHAPESETCLASSNAME" val="TitleText"/>
  <p:tag name="COLORS" val="-2;-2;-2;-2;White;-2"/>
</p:tagLst>
</file>

<file path=ppt/tags/tag324.xml><?xml version="1.0" encoding="utf-8"?>
<p:tagLst xmlns:a="http://schemas.openxmlformats.org/drawingml/2006/main" xmlns:r="http://schemas.openxmlformats.org/officeDocument/2006/relationships" xmlns:p="http://schemas.openxmlformats.org/presentationml/2006/main">
  <p:tag name="COLORSETCLASSNAME" val="ColorSet1"/>
  <p:tag name="MLI" val="1"/>
  <p:tag name="SHAPESETGROUPCLASSNAME" val="ShapeSetGroup1"/>
  <p:tag name="SHAPESETCLASSNAME" val="TitleText"/>
  <p:tag name="COLORSETGROUPCLASSNAME" val="ColorSetGroup1"/>
  <p:tag name="FONTSETGROUPCLASSNAME" val="FontSetGroup1"/>
  <p:tag name="SHAPECLASSNAME" val="MASKBeQik"/>
  <p:tag name="SHAPECLASSFILE" val="BEQIK_FR.png"/>
  <p:tag name="SHAPECLASSPROTECTIONTYPE" val="15"/>
  <p:tag name="COLORS" val="-2;-2;-2;-2;-1;-2"/>
</p:tagLst>
</file>

<file path=ppt/tags/tag325.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SHAPECLASSPROTECTIONTYPE" val="27"/>
  <p:tag name="SHAPESETCLASSNAME" val="TitleText"/>
  <p:tag name="COLORS" val="-2;-2;-2;-2;-1;-2"/>
</p:tagLst>
</file>

<file path=ppt/tags/tag326.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SHAPESETCLASSNAME" val="TitleText"/>
  <p:tag name="COLORS" val="-2;-2;-2;-2;-1;-2"/>
</p:tagLst>
</file>

<file path=ppt/tags/tag327.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SHAPECLASSPROTECTIONTYPE" val="27"/>
  <p:tag name="SHAPESETCLASSNAME" val="TitleText"/>
  <p:tag name="COLORS" val="-2;-2;-2;-2;-1;-2"/>
</p:tagLst>
</file>

<file path=ppt/tags/tag328.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Navbar"/>
  <p:tag name="SHAPECLASSPROTECTIONTYPE" val="31"/>
  <p:tag name="COLORS" val="-2;-2;-2;-2;-1;-2"/>
</p:tagLst>
</file>

<file path=ppt/tags/tag32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PICTURE 15_SHAPECLASSPROTECTIONTYPE" val="15"/>
  <p:tag name="PICTURE 16_SHAPECLASSPROTECTIONTYPE" val="15"/>
  <p:tag name="RECTANGLE 17_SHAPECLASSPROTECTIONTYPE" val="63"/>
  <p:tag name="RECTANGLE 18_SHAPECLASSPROTECTIONTYPE" val="63"/>
  <p:tag name="RECTANGLE 19_SHAPECLASSPROTECTIONTYPE" val="63"/>
  <p:tag name="NBTXT" val="Live video Incl. metadata"/>
  <p:tag name="NBTXTC" val="Live video Incl. metadata"/>
  <p:tag name="AGTX" val="Live video Incl. metadata"/>
  <p:tag name="AGTXC" val="Live video Incl. metadata"/>
  <p:tag name="SHAPESETCLASSNAME" val="Object"/>
  <p:tag name="CONFIG" val="BOSCH2"/>
  <p:tag name="CONTENT PLACEHOLDER 26_SHAPECLASSPROTECTIONTYPE" val="0"/>
</p:tagLst>
</file>

<file path=ppt/tags/tag3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33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331.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332.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333.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334.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33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33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3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3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3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4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4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4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4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4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NBTXTC" val="Live video Incl. metadata"/>
  <p:tag name="AGTX" val="Live video Incl. metadata"/>
  <p:tag name="AGTXC" val="Live video Incl. metadata"/>
  <p:tag name="SHAPESETCLASSNAME" val="Object"/>
  <p:tag name="CONFIG" val="BOSCH2"/>
</p:tagLst>
</file>

<file path=ppt/tags/tag34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34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34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34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34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3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5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35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5_SHAPECLASSPROTECTIONTYPE" val="63"/>
  <p:tag name="RECTANGLE 16_SHAPECLASSPROTECTIONTYPE" val="63"/>
  <p:tag name="NBTXT" val="Live video Incl. metadata"/>
  <p:tag name="NBTXTC" val="Live video Incl. metadata"/>
  <p:tag name="AGTX" val="Live video Incl. metadata"/>
  <p:tag name="AGTXC" val="Live video Incl. metadata"/>
  <p:tag name="CONFIG" val="BOSCH2"/>
  <p:tag name="SHAPESETCLASSNAME" val="TwoObjects"/>
  <p:tag name="CONTENT PLACEHOLDER 17_SHAPECLASSPROTECTIONTYPE" val="0"/>
</p:tagLst>
</file>

<file path=ppt/tags/tag35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COLORS" val="-2;-2;-2;-2;Red;-2"/>
  <p:tag name="FONT" val="Bold6"/>
  <p:tag name="FONT2" val="Reg6"/>
  <p:tag name="FONT3" val="Reg6"/>
  <p:tag name="FONTCOLOR" val="Red"/>
  <p:tag name="FONTCOLOR2" val="Black"/>
  <p:tag name="FONTCOLOR3" val="Black"/>
  <p:tag name="FONTCOLOR4" val="Black"/>
  <p:tag name="RUNS.FONT" val="4"/>
  <p:tag name="SHAPESETCLASSNAME" val="TwoObjects"/>
</p:tagLst>
</file>

<file path=ppt/tags/tag35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COLORS" val="-2;-2;-2;-2;Black;-2"/>
  <p:tag name="FONTCOLOR" val="Black"/>
  <p:tag name="FONTCOLOR2" val="LightGray"/>
  <p:tag name="FONTCOLOR3" val="LightGray"/>
  <p:tag name="SHAPESETCLASSNAME" val="TwoObjects"/>
</p:tagLst>
</file>

<file path=ppt/tags/tag35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35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356.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35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COLORSETGROUPCLASSNAME" val="ColorSetGroup3"/>
  <p:tag name="SHAPESETCLASSNAME" val="TwoObjects"/>
  <p:tag name="SHAPECLASSNAME" val="ObjectLeft"/>
  <p:tag name="COLORS" val="-2;-2;-2;-2;-1;-2"/>
</p:tagLst>
</file>

<file path=ppt/tags/tag358.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359.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3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60.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36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NBTXTC" val="Live video Incl. metadata"/>
  <p:tag name="AGTX" val="Live video Incl. metadata"/>
  <p:tag name="AGTXC" val="Live video Incl. metadata"/>
  <p:tag name="SHAPESETCLASSNAME" val="Object"/>
  <p:tag name="CONFIG" val="BOSCH2"/>
</p:tagLst>
</file>

<file path=ppt/tags/tag36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36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36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36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366.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36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3;-2"/>
</p:tagLst>
</file>

<file path=ppt/tags/tag36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6_SHAPECLASSPROTECTIONTYPE" val="63"/>
  <p:tag name="RECTANGLE 17_SHAPECLASSPROTECTIONTYPE" val="63"/>
  <p:tag name="NBTXT" val="Live video Incl. metadata"/>
  <p:tag name="NBTXTC" val="Live video Incl. metadata"/>
  <p:tag name="AGTX" val="Live video Incl. metadata"/>
  <p:tag name="AGTXC" val="Live video Incl. metadata"/>
  <p:tag name="CONFIG" val="BOSCH2"/>
  <p:tag name="SHAPESETCLASSNAME" val="TwoObjects"/>
  <p:tag name="CONTENT PLACEHOLDER 18_SHAPECLASSPROTECTIONTYPE" val="0"/>
</p:tagLst>
</file>

<file path=ppt/tags/tag36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COLORS" val="-2;-2;-2;-2;Red;-2"/>
  <p:tag name="FONT" val="Bold6"/>
  <p:tag name="FONT2" val="Reg6"/>
  <p:tag name="FONT3" val="Reg6"/>
  <p:tag name="FONTCOLOR" val="Red"/>
  <p:tag name="FONTCOLOR2" val="Black"/>
  <p:tag name="FONTCOLOR3" val="Black"/>
  <p:tag name="FONTCOLOR4" val="Black"/>
  <p:tag name="RUNS.FONT" val="4"/>
  <p:tag name="SHAPESETCLASSNAME" val="TwoObjects"/>
</p:tagLst>
</file>

<file path=ppt/tags/tag3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7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COLORS" val="-2;-2;-2;-2;Black;-2"/>
  <p:tag name="FONTCOLOR" val="Black"/>
  <p:tag name="FONTCOLOR2" val="LightGray"/>
  <p:tag name="FONTCOLOR3" val="LightGray"/>
  <p:tag name="SHAPESETCLASSNAME" val="TwoObjects"/>
</p:tagLst>
</file>

<file path=ppt/tags/tag37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37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37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37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COLORSETGROUPCLASSNAME" val="ColorSetGroup3"/>
  <p:tag name="SHAPESETCLASSNAME" val="TwoObjects"/>
  <p:tag name="SHAPECLASSNAME" val="ObjectLeft"/>
  <p:tag name="COLORS" val="-2;-2;-2;-2;-1;-2"/>
</p:tagLst>
</file>

<file path=ppt/tags/tag375.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37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377.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378.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37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NBTXTC" val="Live video Incl. metadata"/>
  <p:tag name="AGTX" val="Live video Incl. metadata"/>
  <p:tag name="AGTXC" val="Live video Incl. metadata"/>
  <p:tag name="SHAPESETCLASSNAME" val="Object"/>
  <p:tag name="CONFIG" val="BOSCH2"/>
</p:tagLst>
</file>

<file path=ppt/tags/tag3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8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381.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382.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383.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384.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38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3;-2"/>
</p:tagLst>
</file>

<file path=ppt/tags/tag386.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NBTXTC" val="Live video Incl. metadata"/>
  <p:tag name="AGTX" val="Live video Incl. metadata"/>
  <p:tag name="AGTXC" val="Live video Incl. metadata"/>
  <p:tag name="SHAPESETCLASSNAME" val="HiddenType2"/>
  <p:tag name="CONFIG" val="BOSCH2"/>
</p:tagLst>
</file>

<file path=ppt/tags/tag38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SHAPESETCLASSNAME" val="HiddenType2"/>
  <p:tag name="FONT" val="Bold6"/>
  <p:tag name="FONT2" val="Reg6"/>
  <p:tag name="FONT3" val="Reg6"/>
  <p:tag name="FONTCOLOR" val="Red"/>
  <p:tag name="FONTCOLOR2" val="Black"/>
  <p:tag name="FONTCOLOR3" val="Black"/>
  <p:tag name="FONTCOLOR4" val="Black"/>
  <p:tag name="RUNS.FONT" val="4"/>
  <p:tag name="COLORS" val="-2;-2;-2;-2;Red;-2"/>
</p:tagLst>
</file>

<file path=ppt/tags/tag388.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SHAPESETCLASSNAME" val="HiddenType2"/>
  <p:tag name="FONTCOLOR" val="Black"/>
  <p:tag name="FONTCOLOR2" val="LightGray"/>
  <p:tag name="FONTCOLOR3" val="LightGray"/>
  <p:tag name="COLORS" val="-2;-2;-2;-2;Black;-2"/>
</p:tagLst>
</file>

<file path=ppt/tags/tag389.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HiddenType2"/>
</p:tagLst>
</file>

<file path=ppt/tags/tag3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390.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391.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HiddenType2"/>
  <p:tag name="COLORSETGROUPCLASSNAME" val="ColorSetGroup3"/>
  <p:tag name="SHAPECLASSNAME" val="TitleOnSlidesPredefined"/>
</p:tagLst>
</file>

<file path=ppt/tags/tag39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HiddenType2"/>
  <p:tag name="COLORSETGROUPCLASSNAME" val="ColorSetGroup3"/>
  <p:tag name="SHAPECLASSNAME" val="FullTextPlaceholder"/>
  <p:tag name="COLORS" val="Black;-1;-2;-2;-1;-2"/>
</p:tagLst>
</file>

<file path=ppt/tags/tag393.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9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5_SHAPECLASSPROTECTIONTYPE" val="63"/>
  <p:tag name="NBTXT" val="Live video Incl. metadata"/>
  <p:tag name="NBTXTC" val="Live video Incl. metadata"/>
  <p:tag name="AGTX" val="Live video Incl. metadata"/>
  <p:tag name="AGTXC" val="Live video Incl. metadata"/>
  <p:tag name="CONFIG" val="BOSCH2"/>
  <p:tag name="SHAPESETCLASSNAME" val="TwoObjects"/>
  <p:tag name="CONTENT PLACEHOLDER 3_SHAPECLASSPROTECTIONTYPE" val="0"/>
</p:tagLst>
</file>

<file path=ppt/tags/tag39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COLORS" val="-2;-2;-2;-2;Red;-2"/>
  <p:tag name="FONT" val="Bold6"/>
  <p:tag name="FONT2" val="Reg6"/>
  <p:tag name="FONT3" val="Reg6"/>
  <p:tag name="FONTCOLOR" val="Red"/>
  <p:tag name="FONTCOLOR2" val="Black"/>
  <p:tag name="FONTCOLOR3" val="Black"/>
  <p:tag name="FONTCOLOR4" val="Black"/>
  <p:tag name="RUNS.FONT" val="4"/>
  <p:tag name="SHAPESETCLASSNAME" val="TwoObjects"/>
</p:tagLst>
</file>

<file path=ppt/tags/tag39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COLORS" val="-2;-2;-2;-2;Black;-2"/>
  <p:tag name="FONTCOLOR" val="Black"/>
  <p:tag name="FONTCOLOR2" val="LightGray"/>
  <p:tag name="FONTCOLOR3" val="LightGray"/>
  <p:tag name="SHAPESETCLASSNAME" val="TwoObjects"/>
</p:tagLst>
</file>

<file path=ppt/tags/tag39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39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39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4.xml><?xml version="1.0" encoding="utf-8"?>
<p:tagLst xmlns:a="http://schemas.openxmlformats.org/drawingml/2006/main" xmlns:r="http://schemas.openxmlformats.org/officeDocument/2006/relationships" xmlns:p="http://schemas.openxmlformats.org/presentationml/2006/main">
  <p:tag name="FONT" val="Pagefont"/>
  <p:tag name="FONTSETCLASSNAME" val="FontSet1"/>
  <p:tag name="COLORS" val="-2;-2;-2;-2;PageNumberFontColor2;-2"/>
  <p:tag name="COLORSETCLASSNAME" val="ColorSet1"/>
  <p:tag name="SCRIPT" val="1"/>
  <p:tag name="MLI" val="1"/>
  <p:tag name="SHAPESETGROUPCLASSNAME" val="ShapeSetGroup1"/>
  <p:tag name="SHAPESETCLASSNAME" val="Slide"/>
  <p:tag name="COLORSETGROUPCLASSNAME" val="ColorSetGroup1"/>
  <p:tag name="FONTSETGROUPCLASSNAME" val="FontSetGroup1"/>
  <p:tag name="SHAPECLASSNAME" val="PageBox"/>
  <p:tag name="SHAPECLASSPROTECTIONTYPE" val="31"/>
</p:tagLst>
</file>

<file path=ppt/tags/tag4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40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COLORSETGROUPCLASSNAME" val="ColorSetGroup3"/>
  <p:tag name="SHAPESETCLASSNAME" val="TwoObjects"/>
  <p:tag name="SHAPECLASSNAME" val="ObjectLeft"/>
  <p:tag name="COLORS" val="-2;-2;-2;-2;-1;-2"/>
</p:tagLst>
</file>

<file path=ppt/tags/tag40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02.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03.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NBTXTC" val="Live video Incl. metadata"/>
  <p:tag name="AGTX" val="Live video Incl. metadata"/>
  <p:tag name="AGTXC" val="Live video Incl. metadata"/>
  <p:tag name="SHAPESETCLASSNAME" val="Object"/>
  <p:tag name="CONFIG" val="BOSCH2"/>
</p:tagLst>
</file>

<file path=ppt/tags/tag40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405.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406.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407.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408.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40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3;-2"/>
</p:tagLst>
</file>

<file path=ppt/tags/tag4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41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6_SHAPECLASSPROTECTIONTYPE" val="63"/>
  <p:tag name="NBTXT" val="Live video Incl. metadata"/>
  <p:tag name="NBTXTC" val="Live video Incl. metadata"/>
  <p:tag name="AGTX" val="Live video Incl. metadata"/>
  <p:tag name="AGTXC" val="Live video Incl. metadata"/>
  <p:tag name="SHAPESETCLASSNAME" val="TwoObjects"/>
  <p:tag name="CONFIG" val="BOSCH2"/>
  <p:tag name="CONTENT PLACEHOLDER 3_SHAPECLASSPROTECTIONTYPE" val="0"/>
</p:tagLst>
</file>

<file path=ppt/tags/tag41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41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41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41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41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TwoObjects"/>
  <p:tag name="COLORSETGROUPCLASSNAME" val="ColorSetGroup3"/>
  <p:tag name="SHAPECLASSNAME" val="TitleOnSlidesPredefined"/>
</p:tagLst>
</file>

<file path=ppt/tags/tag41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41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1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19.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42.xml><?xml version="1.0" encoding="utf-8"?>
<p:tagLst xmlns:a="http://schemas.openxmlformats.org/drawingml/2006/main" xmlns:r="http://schemas.openxmlformats.org/officeDocument/2006/relationships" xmlns:p="http://schemas.openxmlformats.org/presentationml/2006/main">
  <p:tag name="FIELDS.INITIALIZED" val="1"/>
  <p:tag name="ML_1" val="STNL-CCTV_Ein4_ST"/>
  <p:tag name="ML_2" val="Bosch.mcr"/>
  <p:tag name="ML_LAYOUT_RESOURCE" val="BOSCH16_9_01.MCR"/>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SHAPESETCLASSNAME" val="TitleText"/>
  <p:tag name="TITLE 15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CONTENT" val="Intelligent Video Analytics"/>
  <p:tag name="FIELD.CHAPTER.VALUE" val="Intelligent Video Analytics"/>
</p:tagLst>
</file>

<file path=ppt/tags/tag420.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42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NBTXTC" val="Live video Incl. metadata"/>
  <p:tag name="AGTX" val="Live video Incl. metadata"/>
  <p:tag name="AGTXC" val="Live video Incl. metadata"/>
  <p:tag name="SHAPESETCLASSNAME" val="Object"/>
  <p:tag name="CONFIG" val="BOSCH2"/>
</p:tagLst>
</file>

<file path=ppt/tags/tag42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42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42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42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426.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42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3;-2"/>
</p:tagLst>
</file>

<file path=ppt/tags/tag42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7_SHAPECLASSPROTECTIONTYPE" val="63"/>
  <p:tag name="RECTANGLE 18_SHAPECLASSPROTECTIONTYPE" val="63"/>
  <p:tag name="NBTXT" val="Live video Incl. metadata"/>
  <p:tag name="NBTXTC" val="Live video Incl. metadata"/>
  <p:tag name="AGTX" val="Live video Incl. metadata"/>
  <p:tag name="AGTXC" val="Live video Incl. metadata"/>
  <p:tag name="SHAPESETCLASSNAME" val="TwoObjects"/>
  <p:tag name="CONFIG" val="BOSCH2"/>
  <p:tag name="CONTENT PLACEHOLDER 3_SHAPECLASSPROTECTIONTYPE" val="0"/>
</p:tagLst>
</file>

<file path=ppt/tags/tag42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43.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Text"/>
  <p:tag name="COLORS" val="-2;-2;-2;-2;-1;-2"/>
</p:tagLst>
</file>

<file path=ppt/tags/tag43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43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43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43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43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43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3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3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38.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43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NBTXTC" val="Live video Incl. metadata"/>
  <p:tag name="AGTX" val="Live video Incl. metadata"/>
  <p:tag name="AGTXC" val="Live video Incl. metadata"/>
  <p:tag name="SHAPESETCLASSNAME" val="Object"/>
  <p:tag name="CONFIG" val="BOSCH2"/>
</p:tagLst>
</file>

<file path=ppt/tags/tag44.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CLASSPROTECTIONTYPE" val="27"/>
  <p:tag name="SHAPESETCLASSNAME" val="TitleText"/>
  <p:tag name="COLORS" val="-2;-2;-2;-2;White;-2"/>
</p:tagLst>
</file>

<file path=ppt/tags/tag44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441.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442.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443.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444.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44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3;-2"/>
</p:tagLst>
</file>

<file path=ppt/tags/tag446.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2_SHAPECLASSPROTECTIONTYPE" val="3"/>
  <p:tag name="RECTANGLE 15_SHAPECLASSPROTECTIONTYPE" val="63"/>
  <p:tag name="RECTANGLE 16_SHAPECLASSPROTECTIONTYPE" val="63"/>
  <p:tag name="RECTANGLE 17_SHAPECLASSPROTECTIONTYPE" val="63"/>
  <p:tag name="NBTXT" val="Live video Incl. metadata"/>
  <p:tag name="NBTXTC" val="Live video Incl. metadata"/>
  <p:tag name="AGTX" val="Live video Incl. metadata"/>
  <p:tag name="AGTXC" val="Live video Incl. metadata"/>
  <p:tag name="CONFIG" val="BOSCH2"/>
  <p:tag name="SHAPESETCLASSNAME" val="TwoObjects"/>
  <p:tag name="CONTENT PLACEHOLDER 3_SHAPECLASSPROTECTIONTYPE" val="0"/>
</p:tagLst>
</file>

<file path=ppt/tags/tag44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COLORS" val="-2;-2;-2;-2;Red;-2"/>
  <p:tag name="FONT" val="Bold6"/>
  <p:tag name="FONT2" val="Reg6"/>
  <p:tag name="FONT3" val="Reg6"/>
  <p:tag name="FONTCOLOR" val="Red"/>
  <p:tag name="FONTCOLOR2" val="Black"/>
  <p:tag name="FONTCOLOR3" val="Black"/>
  <p:tag name="FONTCOLOR4" val="Black"/>
  <p:tag name="RUNS.FONT" val="4"/>
  <p:tag name="SHAPESETCLASSNAME" val="TwoObjects"/>
</p:tagLst>
</file>

<file path=ppt/tags/tag448.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COLORS" val="-2;-2;-2;-2;Black;-2"/>
  <p:tag name="FONTCOLOR" val="Black"/>
  <p:tag name="FONTCOLOR2" val="LightGray"/>
  <p:tag name="FONTCOLOR3" val="LightGray"/>
  <p:tag name="SHAPESETCLASSNAME" val="TwoObjects"/>
</p:tagLst>
</file>

<file path=ppt/tags/tag449.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45.xml><?xml version="1.0" encoding="utf-8"?>
<p:tagLst xmlns:a="http://schemas.openxmlformats.org/drawingml/2006/main" xmlns:r="http://schemas.openxmlformats.org/officeDocument/2006/relationships" xmlns:p="http://schemas.openxmlformats.org/presentationml/2006/main">
  <p:tag name="COLORSETCLASSNAME" val="ColorSet1"/>
  <p:tag name="MLI" val="1"/>
  <p:tag name="SHAPESETGROUPCLASSNAME" val="ShapeSetGroup1"/>
  <p:tag name="SHAPESETCLASSNAME" val="TitleText"/>
  <p:tag name="COLORSETGROUPCLASSNAME" val="ColorSetGroup1"/>
  <p:tag name="FONTSETGROUPCLASSNAME" val="FontSetGroup1"/>
  <p:tag name="SHAPECLASSNAME" val="MASKBeQik"/>
  <p:tag name="SHAPECLASSFILE" val="BEQIK_FR.png"/>
  <p:tag name="SHAPECLASSPROTECTIONTYPE" val="15"/>
  <p:tag name="COLORS" val="-2;-2;-2;-2;-1;-2"/>
</p:tagLst>
</file>

<file path=ppt/tags/tag450.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451.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45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COLORSETGROUPCLASSNAME" val="ColorSetGroup3"/>
  <p:tag name="SHAPESETCLASSNAME" val="TwoObjects"/>
  <p:tag name="SHAPECLASSNAME" val="ObjectLeft"/>
  <p:tag name="COLORS" val="-2;-2;-2;-2;-1;-2"/>
</p:tagLst>
</file>

<file path=ppt/tags/tag45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54.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455.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456.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2_SHAPECLASSPROTECTIONTYPE" val="3"/>
  <p:tag name="RECTANGLE 11_SHAPECLASSPROTECTIONTYPE" val="63"/>
  <p:tag name="RECTANGLE 72_SHAPECLASSPROTECTIONTYPE" val="63"/>
  <p:tag name="RECTANGLE 73_SHAPECLASSPROTECTIONTYPE" val="63"/>
  <p:tag name="NBTXT" val="Live video Incl. metadata"/>
  <p:tag name="NBTXTC" val="Live video Incl. metadata"/>
  <p:tag name="AGTX" val="Live video Incl. metadata"/>
  <p:tag name="AGTXC" val="Live video Incl. metadata"/>
  <p:tag name="SHAPESETCLASSNAME" val="Object"/>
  <p:tag name="CONFIG" val="BOSCH2"/>
  <p:tag name="CONTENT PLACEHOLDER 3_SHAPECLASSPROTECTIONTYPE" val="0"/>
</p:tagLst>
</file>

<file path=ppt/tags/tag45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458.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459.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46.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SHAPECLASSPROTECTIONTYPE" val="27"/>
  <p:tag name="SHAPESETCLASSNAME" val="TitleText"/>
  <p:tag name="COLORS" val="-2;-2;-2;-2;-1;-2"/>
</p:tagLst>
</file>

<file path=ppt/tags/tag460.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461.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Object"/>
  <p:tag name="COLORSETGROUPCLASSNAME" val="ColorSetGroup3"/>
  <p:tag name="SHAPECLASSNAME" val="TitleOnSlidesPredefined"/>
</p:tagLst>
</file>

<file path=ppt/tags/tag462.xml><?xml version="1.0" encoding="utf-8"?>
<p:tagLst xmlns:a="http://schemas.openxmlformats.org/drawingml/2006/main" xmlns:r="http://schemas.openxmlformats.org/officeDocument/2006/relationships" xmlns:p="http://schemas.openxmlformats.org/presentationml/2006/main">
  <p:tag name="COLORSETCLASSNAME" val="ColorSet1"/>
  <p:tag name="COLORS" val="-1;-1;-1;White;-1;Black"/>
</p:tagLst>
</file>

<file path=ppt/tags/tag463.xml><?xml version="1.0" encoding="utf-8"?>
<p:tagLst xmlns:a="http://schemas.openxmlformats.org/drawingml/2006/main" xmlns:r="http://schemas.openxmlformats.org/officeDocument/2006/relationships" xmlns:p="http://schemas.openxmlformats.org/presentationml/2006/main">
  <p:tag name="COLORSETCLASSNAME" val="ColorSet1"/>
  <p:tag name="COLORS" val="-1;-1;-1;White;-1;Black"/>
</p:tagLst>
</file>

<file path=ppt/tags/tag464.xml><?xml version="1.0" encoding="utf-8"?>
<p:tagLst xmlns:a="http://schemas.openxmlformats.org/drawingml/2006/main" xmlns:r="http://schemas.openxmlformats.org/officeDocument/2006/relationships" xmlns:p="http://schemas.openxmlformats.org/presentationml/2006/main">
  <p:tag name="COLORSETCLASSNAME" val="ColorSet1"/>
  <p:tag name="COLORS" val="-1;-1;-1;White;-1;Black"/>
</p:tagLst>
</file>

<file path=ppt/tags/tag465.xml><?xml version="1.0" encoding="utf-8"?>
<p:tagLst xmlns:a="http://schemas.openxmlformats.org/drawingml/2006/main" xmlns:r="http://schemas.openxmlformats.org/officeDocument/2006/relationships" xmlns:p="http://schemas.openxmlformats.org/presentationml/2006/main">
  <p:tag name="FONT" val="TextBox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extBox"/>
  <p:tag name="SHAPECLASSPROTECTIONTYPE" val="0"/>
  <p:tag name="COLORS" val="White;White;Blue3;White;-1;-2"/>
</p:tagLst>
</file>

<file path=ppt/tags/tag466.xml><?xml version="1.0" encoding="utf-8"?>
<p:tagLst xmlns:a="http://schemas.openxmlformats.org/drawingml/2006/main" xmlns:r="http://schemas.openxmlformats.org/officeDocument/2006/relationships" xmlns:p="http://schemas.openxmlformats.org/presentationml/2006/main">
  <p:tag name="FONT" val="TextBox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extBox"/>
  <p:tag name="SHAPECLASSPROTECTIONTYPE" val="0"/>
  <p:tag name="COLORS" val="White;White;Blue3;White;-1;-2"/>
</p:tagLst>
</file>

<file path=ppt/tags/tag467.xml><?xml version="1.0" encoding="utf-8"?>
<p:tagLst xmlns:a="http://schemas.openxmlformats.org/drawingml/2006/main" xmlns:r="http://schemas.openxmlformats.org/officeDocument/2006/relationships" xmlns:p="http://schemas.openxmlformats.org/presentationml/2006/main">
  <p:tag name="COLORSETCLASSNAME" val="ColorSet1"/>
  <p:tag name="COLORS" val="-2;-2;-2;-2;White;-2"/>
</p:tagLst>
</file>

<file path=ppt/tags/tag468.xml><?xml version="1.0" encoding="utf-8"?>
<p:tagLst xmlns:a="http://schemas.openxmlformats.org/drawingml/2006/main" xmlns:r="http://schemas.openxmlformats.org/officeDocument/2006/relationships" xmlns:p="http://schemas.openxmlformats.org/presentationml/2006/main">
  <p:tag name="COLORSETCLASSNAME" val="ColorSet1"/>
  <p:tag name="COLORS" val="-2;-2;-2;-2;White;-2"/>
</p:tagLst>
</file>

<file path=ppt/tags/tag469.xml><?xml version="1.0" encoding="utf-8"?>
<p:tagLst xmlns:a="http://schemas.openxmlformats.org/drawingml/2006/main" xmlns:r="http://schemas.openxmlformats.org/officeDocument/2006/relationships" xmlns:p="http://schemas.openxmlformats.org/presentationml/2006/main">
  <p:tag name="COLORSETCLASSNAME" val="ColorSet1"/>
  <p:tag name="COLORS" val="LogoRightColor;LogoRightColor;Black426;White;-1;-2"/>
</p:tagLst>
</file>

<file path=ppt/tags/tag47.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SHAPESETCLASSNAME" val="TitleText"/>
  <p:tag name="COLORS" val="-2;-2;-2;-2;-1;-2"/>
</p:tagLst>
</file>

<file path=ppt/tags/tag470.xml><?xml version="1.0" encoding="utf-8"?>
<p:tagLst xmlns:a="http://schemas.openxmlformats.org/drawingml/2006/main" xmlns:r="http://schemas.openxmlformats.org/officeDocument/2006/relationships" xmlns:p="http://schemas.openxmlformats.org/presentationml/2006/main">
  <p:tag name="COLORSETCLASSNAME" val="ColorSet1"/>
  <p:tag name="COLORS" val="Black426;White;Black426;White;-1;-2"/>
</p:tagLst>
</file>

<file path=ppt/tags/tag471.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72.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73.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474.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1;-2"/>
</p:tagLst>
</file>

<file path=ppt/tags/tag475.xml><?xml version="1.0" encoding="utf-8"?>
<p:tagLst xmlns:a="http://schemas.openxmlformats.org/drawingml/2006/main" xmlns:r="http://schemas.openxmlformats.org/officeDocument/2006/relationships" xmlns:p="http://schemas.openxmlformats.org/presentationml/2006/main">
  <p:tag name="COLORSETCLASSNAME" val="ColorSet1"/>
  <p:tag name="COLORS" val="-2;-2;-2;-2;White;-2"/>
</p:tagLst>
</file>

<file path=ppt/tags/tag476.xml><?xml version="1.0" encoding="utf-8"?>
<p:tagLst xmlns:a="http://schemas.openxmlformats.org/drawingml/2006/main" xmlns:r="http://schemas.openxmlformats.org/officeDocument/2006/relationships" xmlns:p="http://schemas.openxmlformats.org/presentationml/2006/main">
  <p:tag name="COLORSETCLASSNAME" val="ColorSet1"/>
  <p:tag name="COLORS" val="LogoRightColor;LogoRightColor;Black426;White;-1;-2"/>
</p:tagLst>
</file>

<file path=ppt/tags/tag477.xml><?xml version="1.0" encoding="utf-8"?>
<p:tagLst xmlns:a="http://schemas.openxmlformats.org/drawingml/2006/main" xmlns:r="http://schemas.openxmlformats.org/officeDocument/2006/relationships" xmlns:p="http://schemas.openxmlformats.org/presentationml/2006/main">
  <p:tag name="COLORSETCLASSNAME" val="ColorSet1"/>
  <p:tag name="COLORS" val="Black426;White;Black426;White;-1;-2"/>
</p:tagLst>
</file>

<file path=ppt/tags/tag478.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79.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8.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SHAPECLASSPROTECTIONTYPE" val="27"/>
  <p:tag name="SHAPESETCLASSNAME" val="TitleText"/>
  <p:tag name="COLORS" val="-2;-2;-2;-2;-1;-2"/>
</p:tagLst>
</file>

<file path=ppt/tags/tag480.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481.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1;-2"/>
</p:tagLst>
</file>

<file path=ppt/tags/tag482.xml><?xml version="1.0" encoding="utf-8"?>
<p:tagLst xmlns:a="http://schemas.openxmlformats.org/drawingml/2006/main" xmlns:r="http://schemas.openxmlformats.org/officeDocument/2006/relationships" xmlns:p="http://schemas.openxmlformats.org/presentationml/2006/main">
  <p:tag name="COLORSETCLASSNAME" val="ColorSet1"/>
  <p:tag name="COLORS" val="LogoRightColor;LogoRightColor;Black426;White;-1;-2"/>
</p:tagLst>
</file>

<file path=ppt/tags/tag483.xml><?xml version="1.0" encoding="utf-8"?>
<p:tagLst xmlns:a="http://schemas.openxmlformats.org/drawingml/2006/main" xmlns:r="http://schemas.openxmlformats.org/officeDocument/2006/relationships" xmlns:p="http://schemas.openxmlformats.org/presentationml/2006/main">
  <p:tag name="COLORSETCLASSNAME" val="ColorSet1"/>
  <p:tag name="COLORS" val="Black426;White;Black426;White;-1;-2"/>
</p:tagLst>
</file>

<file path=ppt/tags/tag48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8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86.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487.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1;-2"/>
</p:tagLst>
</file>

<file path=ppt/tags/tag488.xml><?xml version="1.0" encoding="utf-8"?>
<p:tagLst xmlns:a="http://schemas.openxmlformats.org/drawingml/2006/main" xmlns:r="http://schemas.openxmlformats.org/officeDocument/2006/relationships" xmlns:p="http://schemas.openxmlformats.org/presentationml/2006/main">
  <p:tag name="COLORSETCLASSNAME" val="ColorSet1"/>
  <p:tag name="COLORS" val="LogoRightColor;LogoRightColor;Black426;White;-1;-2"/>
</p:tagLst>
</file>

<file path=ppt/tags/tag489.xml><?xml version="1.0" encoding="utf-8"?>
<p:tagLst xmlns:a="http://schemas.openxmlformats.org/drawingml/2006/main" xmlns:r="http://schemas.openxmlformats.org/officeDocument/2006/relationships" xmlns:p="http://schemas.openxmlformats.org/presentationml/2006/main">
  <p:tag name="COLORSETCLASSNAME" val="ColorSet1"/>
  <p:tag name="COLORS" val="Black426;White;Black426;White;-1;-2"/>
</p:tagLst>
</file>

<file path=ppt/tags/tag49.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Navbar"/>
  <p:tag name="SHAPECLASSPROTECTIONTYPE" val="31"/>
  <p:tag name="COLORS" val="-2;-2;-2;-2;-1;-2"/>
</p:tagLst>
</file>

<file path=ppt/tags/tag490.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91.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92.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493.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1;-2"/>
</p:tagLst>
</file>

<file path=ppt/tags/tag494.xml><?xml version="1.0" encoding="utf-8"?>
<p:tagLst xmlns:a="http://schemas.openxmlformats.org/drawingml/2006/main" xmlns:r="http://schemas.openxmlformats.org/officeDocument/2006/relationships" xmlns:p="http://schemas.openxmlformats.org/presentationml/2006/main">
  <p:tag name="COLORSETCLASSNAME" val="ColorSet1"/>
  <p:tag name="COLORS" val="LogoRightColor;LogoRightColor;Black426;White;-1;-2"/>
</p:tagLst>
</file>

<file path=ppt/tags/tag495.xml><?xml version="1.0" encoding="utf-8"?>
<p:tagLst xmlns:a="http://schemas.openxmlformats.org/drawingml/2006/main" xmlns:r="http://schemas.openxmlformats.org/officeDocument/2006/relationships" xmlns:p="http://schemas.openxmlformats.org/presentationml/2006/main">
  <p:tag name="COLORSETCLASSNAME" val="ColorSet1"/>
  <p:tag name="COLORS" val="Black426;White;Black426;White;-1;-2"/>
</p:tagLst>
</file>

<file path=ppt/tags/tag496.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97.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498.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499.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1;-2"/>
</p:tagLst>
</file>

<file path=ppt/tags/tag5.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Slide"/>
  <p:tag name="COLORSETGROUPCLASSNAME" val="ColorSetGroup3"/>
  <p:tag name="FONTSETGROUPCLASSNAME" val="FontSetGroup1"/>
  <p:tag name="SHAPECLASSNAME" val="LogoOnSlides"/>
  <p:tag name="SHAPECLASSFILE" val="BoschLogo2016.jpg"/>
  <p:tag name="SHAPECLASSPROTECTIONTYPE" val="15"/>
</p:tagLst>
</file>

<file path=ppt/tags/tag50.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2"/>
</p:tagLst>
</file>

<file path=ppt/tags/tag500.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Blue3;White;-1;-2"/>
</p:tagLst>
</file>

<file path=ppt/tags/tag50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02.xml><?xml version="1.0" encoding="utf-8"?>
<p:tagLst xmlns:a="http://schemas.openxmlformats.org/drawingml/2006/main" xmlns:r="http://schemas.openxmlformats.org/officeDocument/2006/relationships" xmlns:p="http://schemas.openxmlformats.org/presentationml/2006/main">
  <p:tag name="COLORSETCLASSNAME" val="ColorSet1"/>
  <p:tag name="COLORS" val="-2;-2;Blue3;White;-1;-2"/>
</p:tagLst>
</file>

<file path=ppt/tags/tag503.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1;White;-1;-2"/>
</p:tagLst>
</file>

<file path=ppt/tags/tag50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05.xml><?xml version="1.0" encoding="utf-8"?>
<p:tagLst xmlns:a="http://schemas.openxmlformats.org/drawingml/2006/main" xmlns:r="http://schemas.openxmlformats.org/officeDocument/2006/relationships" xmlns:p="http://schemas.openxmlformats.org/presentationml/2006/main">
  <p:tag name="COLORSETCLASSNAME" val="ColorSet1"/>
  <p:tag name="COLORS" val="LogoRightColor;LogoRightColor;Black426;White;-1;-2"/>
</p:tagLst>
</file>

<file path=ppt/tags/tag506.xml><?xml version="1.0" encoding="utf-8"?>
<p:tagLst xmlns:a="http://schemas.openxmlformats.org/drawingml/2006/main" xmlns:r="http://schemas.openxmlformats.org/officeDocument/2006/relationships" xmlns:p="http://schemas.openxmlformats.org/presentationml/2006/main">
  <p:tag name="COLORSETCLASSNAME" val="ColorSet1"/>
  <p:tag name="COLORS" val="Black426;White;Black426;White;-1;-2"/>
</p:tagLst>
</file>

<file path=ppt/tags/tag507.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508.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509.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5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SHAPESETCLASSNAME" val="Object"/>
  <p:tag name="CONFIG" val="BOSCH2"/>
</p:tagLst>
</file>

<file path=ppt/tags/tag510.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1;-2"/>
</p:tagLst>
</file>

<file path=ppt/tags/tag511.xml><?xml version="1.0" encoding="utf-8"?>
<p:tagLst xmlns:a="http://schemas.openxmlformats.org/drawingml/2006/main" xmlns:r="http://schemas.openxmlformats.org/officeDocument/2006/relationships" xmlns:p="http://schemas.openxmlformats.org/presentationml/2006/main">
  <p:tag name="COLORSETCLASSNAME" val="ColorSet1"/>
  <p:tag name="COLORS" val="LogoRightColor;LogoRightColor;Black426;White;-1;-2"/>
</p:tagLst>
</file>

<file path=ppt/tags/tag512.xml><?xml version="1.0" encoding="utf-8"?>
<p:tagLst xmlns:a="http://schemas.openxmlformats.org/drawingml/2006/main" xmlns:r="http://schemas.openxmlformats.org/officeDocument/2006/relationships" xmlns:p="http://schemas.openxmlformats.org/presentationml/2006/main">
  <p:tag name="COLORSETCLASSNAME" val="ColorSet1"/>
  <p:tag name="COLORS" val="Black426;White;Black426;White;-1;-2"/>
</p:tagLst>
</file>

<file path=ppt/tags/tag513.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51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515.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516.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1;-2"/>
</p:tagLst>
</file>

<file path=ppt/tags/tag517.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NBTXTC" val="Live video Incl. metadata"/>
  <p:tag name="AGTX" val="Live video Incl. metadata"/>
  <p:tag name="AGTXC" val="Live video Incl. metadata"/>
  <p:tag name="SHAPESETCLASSNAME" val="Object"/>
  <p:tag name="CONFIG" val="BOSCH2"/>
  <p:tag name="CONTENT PLACEHOLDER 2_SHAPECLASSPROTECTIONTYPE" val="0"/>
</p:tagLst>
</file>

<file path=ppt/tags/tag51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519.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5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520.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521.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522.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52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52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2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2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2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2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2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53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3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3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2_SHAPECLASSPROTECTIONTYPE" val="3"/>
  <p:tag name="RECTANGLE 13_SHAPECLASSPROTECTIONTYPE" val="63"/>
  <p:tag name="RECTANGLE 14_SHAPECLASSPROTECTIONTYPE" val="63"/>
  <p:tag name="RECTANGLE 15_SHAPECLASSPROTECTIONTYPE" val="63"/>
  <p:tag name="NBTXT" val="Live video Incl. metadata"/>
  <p:tag name="NBTXTC" val="Live video Incl. metadata"/>
  <p:tag name="AGTX" val="Live video Incl. metadata"/>
  <p:tag name="AGTXC" val="Live video Incl. metadata"/>
  <p:tag name="SHAPESETCLASSNAME" val="Object"/>
  <p:tag name="CONFIG" val="BOSCH2"/>
</p:tagLst>
</file>

<file path=ppt/tags/tag53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53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53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53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537.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53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3;-2"/>
</p:tagLst>
</file>

<file path=ppt/tags/tag53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5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54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5_SHAPECLASSPROTECTIONTYPE" val="3"/>
  <p:tag name="RECTANGLE 16_SHAPECLASSPROTECTIONTYPE" val="63"/>
  <p:tag name="RECTANGLE 17_SHAPECLASSPROTECTIONTYPE" val="63"/>
  <p:tag name="RECTANGLE 18_SHAPECLASSPROTECTIONTYPE" val="63"/>
  <p:tag name="NBTXT" val="Live video Incl. metadata"/>
  <p:tag name="AGTX" val="Live video Incl. metadata"/>
  <p:tag name="CONFIG" val="BOSCH2"/>
  <p:tag name="SHAPESETCLASSNAME" val="TwoObjects"/>
  <p:tag name="CONTENT PLACEHOLDER 3_SHAPECLASSPROTECTIONTYPE" val="0"/>
</p:tagLst>
</file>

<file path=ppt/tags/tag54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COLORS" val="-2;-2;-2;-2;Red;-2"/>
  <p:tag name="FONT" val="Bold6"/>
  <p:tag name="FONT2" val="Reg6"/>
  <p:tag name="FONT3" val="Reg6"/>
  <p:tag name="FONTCOLOR" val="Red"/>
  <p:tag name="FONTCOLOR2" val="Black"/>
  <p:tag name="FONTCOLOR3" val="Black"/>
  <p:tag name="FONTCOLOR4" val="Black"/>
  <p:tag name="RUNS.FONT" val="4"/>
  <p:tag name="SHAPESETCLASSNAME" val="TwoObjects"/>
</p:tagLst>
</file>

<file path=ppt/tags/tag54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COLORS" val="-2;-2;-2;-2;Black;-2"/>
  <p:tag name="FONTCOLOR" val="Black"/>
  <p:tag name="FONTCOLOR2" val="LightGray"/>
  <p:tag name="FONTCOLOR3" val="LightGray"/>
  <p:tag name="SHAPESETCLASSNAME" val="TwoObjects"/>
</p:tagLst>
</file>

<file path=ppt/tags/tag54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54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54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54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COLORSETGROUPCLASSNAME" val="ColorSetGroup3"/>
  <p:tag name="SHAPESETCLASSNAME" val="TwoObjects"/>
  <p:tag name="SHAPECLASSNAME" val="ObjectLeft"/>
  <p:tag name="COLORS" val="-2;-2;-2;-2;-3;-2"/>
</p:tagLst>
</file>

<file path=ppt/tags/tag547.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548.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54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5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550.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55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55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SHAPESETCLASSNAME" val="Object"/>
  <p:tag name="CONFIG" val="BOSCH2"/>
</p:tagLst>
</file>

<file path=ppt/tags/tag55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55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55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55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557.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55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55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PICTURE 14_SHAPECLASSPROTECTIONTYPE" val="15"/>
  <p:tag name="PICTURE 15_SHAPECLASSPROTECTIONTYPE" val="15"/>
  <p:tag name="RECTANGLE 18_SHAPECLASSPROTECTIONTYPE" val="63"/>
  <p:tag name="RECTANGLE 19_SHAPECLASSPROTECTIONTYPE" val="63"/>
  <p:tag name="RECTANGLE 26_SHAPECLASSPROTECTIONTYPE" val="63"/>
  <p:tag name="NBTXT" val="Live video Incl. metadata"/>
  <p:tag name="AGTX" val="Live video Incl. metadata"/>
  <p:tag name="SHAPESETCLASSNAME" val="Object"/>
  <p:tag name="CONFIG" val="BOSCH2"/>
  <p:tag name="CONTENT PLACEHOLDER 2_SHAPECLASSPROTECTIONTYPE" val="0"/>
</p:tagLst>
</file>

<file path=ppt/tags/tag56.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56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561.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562.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563.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564.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56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56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6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6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6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57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7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7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7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7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7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576.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SHAPESETCLASSNAME" val="TwoObjects"/>
  <p:tag name="CONFIG" val="BOSCH2"/>
  <p:tag name="CONTENT PLACEHOLDER 3_SHAPECLASSPROTECTIONTYPE" val="0"/>
</p:tagLst>
</file>

<file path=ppt/tags/tag57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578.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579.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5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FELD 3_SHAPECLASSPROTECTIONTYPE" val="31"/>
  <p:tag name="RECHTECK 4_SHAPECLASSPROTECTIONTYPE" val="27"/>
  <p:tag name="RECHTECK 5_SHAPECLASSPROTECTIONTYPE" val="15"/>
  <p:tag name="RECHTECK 6_SHAPECLASSPROTECTIONTYPE" val="27"/>
  <p:tag name="GRAFIK 7_SHAPECLASSPROTECTIONTYPE" val="15"/>
  <p:tag name="TEXTFELD 8_SHAPECLASSPROTECTIONTYPE" val="27"/>
  <p:tag name="TITEL 1_SHAPECLASSPROTECTIONTYPE" val="0"/>
  <p:tag name="RECHTECK 9_SHAPECLASSPROTECTIONTYPE" val="63"/>
  <p:tag name="TEXTPLATZHALTER 2_SHAPECLASSPROTECTIONTYPE" val="0"/>
  <p:tag name="GRAFIK 21_SHAPECLASSPROTECTIONTYPE" val="15"/>
  <p:tag name="TEXTBOX 3_SHAPECLASSPROTECTIONTYPE" val="31"/>
  <p:tag name="PICTURE 7_SHAPECLASSPROTECTIONTYPE" val="15"/>
  <p:tag name="TITLE 1__SHAPECLASSPROTECTIONTYPE" val="0"/>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6_SHAPECLASSPROTECTIONTYPE" val="63"/>
  <p:tag name="RECTANGLE 17_SHAPECLASSPROTECTIONTYPE" val="63"/>
  <p:tag name="RECTANGLE 19_SHAPECLASSPROTECTIONTYPE" val="63"/>
  <p:tag name="CONFIG" val="BOSCH2"/>
  <p:tag name="SHAPESETCLASSNAME" val="TwoObjects"/>
  <p:tag name="CONTENT PLACEHOLDER 20_SHAPECLASSPROTECTIONTYPE" val="0"/>
</p:tagLst>
</file>

<file path=ppt/tags/tag580.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581.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58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58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584.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585.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2_SHAPECLASSPROTECTIONTYPE" val="3"/>
  <p:tag name="RECTANGLE 14_SHAPECLASSPROTECTIONTYPE" val="63"/>
  <p:tag name="RECTANGLE 15_SHAPECLASSPROTECTIONTYPE" val="63"/>
  <p:tag name="RECTANGLE 16_SHAPECLASSPROTECTIONTYPE" val="63"/>
  <p:tag name="NBTXT" val="Live video Incl. metadata"/>
  <p:tag name="AGTX" val="Live video Incl. metadata"/>
  <p:tag name="CONFIG" val="BOSCH2"/>
  <p:tag name="SHAPESETCLASSNAME" val="TwoObjects"/>
  <p:tag name="CONTENT PLACEHOLDER 3_SHAPECLASSPROTECTIONTYPE" val="0"/>
</p:tagLst>
</file>

<file path=ppt/tags/tag58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COLORS" val="-2;-2;-2;-2;Red;-2"/>
  <p:tag name="FONT" val="Bold6"/>
  <p:tag name="FONT2" val="Reg6"/>
  <p:tag name="FONT3" val="Reg6"/>
  <p:tag name="FONTCOLOR" val="Red"/>
  <p:tag name="FONTCOLOR2" val="Black"/>
  <p:tag name="FONTCOLOR3" val="Black"/>
  <p:tag name="FONTCOLOR4" val="Black"/>
  <p:tag name="RUNS.FONT" val="4"/>
  <p:tag name="SHAPESETCLASSNAME" val="TwoObjects"/>
</p:tagLst>
</file>

<file path=ppt/tags/tag587.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COLORS" val="-2;-2;-2;-2;Black;-2"/>
  <p:tag name="FONTCOLOR" val="Black"/>
  <p:tag name="FONTCOLOR2" val="LightGray"/>
  <p:tag name="FONTCOLOR3" val="LightGray"/>
  <p:tag name="SHAPESETCLASSNAME" val="TwoObjects"/>
</p:tagLst>
</file>

<file path=ppt/tags/tag588.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589.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5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COLORS" val="-2;-2;-2;-2;Red;-2"/>
  <p:tag name="FONT" val="Bold6"/>
  <p:tag name="FONT2" val="Reg6"/>
  <p:tag name="FONT3" val="Reg6"/>
  <p:tag name="FONTCOLOR" val="Red"/>
  <p:tag name="FONTCOLOR2" val="Black"/>
  <p:tag name="FONTCOLOR3" val="Black"/>
  <p:tag name="FONTCOLOR4" val="Black"/>
  <p:tag name="RUNS.FONT" val="4"/>
  <p:tag name="SHAPESETCLASSNAME" val="TwoObjects"/>
</p:tagLst>
</file>

<file path=ppt/tags/tag590.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59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COLORSETGROUPCLASSNAME" val="ColorSetGroup3"/>
  <p:tag name="SHAPESETCLASSNAME" val="TwoObjects"/>
  <p:tag name="SHAPECLASSNAME" val="ObjectLeft"/>
  <p:tag name="COLORS" val="-2;-2;-2;-2;-1;-2"/>
</p:tagLst>
</file>

<file path=ppt/tags/tag592.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593.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59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5_SHAPECLASSPROTECTIONTYPE" val="63"/>
  <p:tag name="RECTANGLE 16_SHAPECLASSPROTECTIONTYPE" val="63"/>
  <p:tag name="RECTANGLE 17_SHAPECLASSPROTECTIONTYPE" val="63"/>
  <p:tag name="NBTXT" val="Live video Incl. metadata"/>
  <p:tag name="AGTX" val="Live video Incl. metadata"/>
  <p:tag name="SHAPESETCLASSNAME" val="TwoObjects"/>
  <p:tag name="CONFIG" val="BOSCH2"/>
  <p:tag name="CONTENT PLACEHOLDER 3_SHAPECLASSPROTECTIONTYPE" val="0"/>
</p:tagLst>
</file>

<file path=ppt/tags/tag59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59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59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59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59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6.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Slide"/>
  <p:tag name="COLORSETGROUPCLASSNAME" val="ColorSetGroup3"/>
  <p:tag name="FONTSETGROUPCLASSNAME" val="FontSetGroup1"/>
  <p:tag name="SHAPECLASSNAME" val="ColorBarOnSlides"/>
  <p:tag name="SHAPECLASSFILE" val="Bosch-Supergraphic-Bottom-16-9.png"/>
  <p:tag name="SHAPECLASSPROTECTIONTYPE" val="15"/>
</p:tagLst>
</file>

<file path=ppt/tags/tag6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COLORS" val="-2;-2;-2;-2;Black;-2"/>
  <p:tag name="FONTCOLOR" val="Black"/>
  <p:tag name="FONTCOLOR2" val="LightGray"/>
  <p:tag name="FONTCOLOR3" val="LightGray"/>
  <p:tag name="SHAPESETCLASSNAME" val="TwoObjects"/>
</p:tagLst>
</file>

<file path=ppt/tags/tag60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60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02.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603.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60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4_SHAPECLASSPROTECTIONTYPE" val="63"/>
  <p:tag name="RECTANGLE 15_SHAPECLASSPROTECTIONTYPE" val="63"/>
  <p:tag name="NBTXT" val="Live video Incl. metadata"/>
  <p:tag name="AGTX" val="Live video Incl. metadata"/>
  <p:tag name="SHAPESETCLASSNAME" val="TwoObjects"/>
  <p:tag name="CONFIG" val="BOSCH2"/>
  <p:tag name="CONTENT PLACEHOLDER 3_SHAPECLASSPROTECTIONTYPE" val="0"/>
</p:tagLst>
</file>

<file path=ppt/tags/tag60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60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60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60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60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6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61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61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12.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61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14.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61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16.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617.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618.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619.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6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620.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621.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62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SHAPESETCLASSNAME" val="TwoObjects"/>
  <p:tag name="CONFIG" val="BOSCH2"/>
  <p:tag name="CONTENT PLACEHOLDER 3_SHAPECLASSPROTECTIONTYPE" val="0"/>
</p:tagLst>
</file>

<file path=ppt/tags/tag62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62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62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62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627.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62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62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2;-2;-2;-2;-3;-2"/>
</p:tagLst>
</file>

<file path=ppt/tags/tag630.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63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32.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63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3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3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36.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37.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38.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39.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COLORSETGROUPCLASSNAME" val="ColorSetGroup3"/>
  <p:tag name="SHAPESETCLASSNAME" val="TwoObjects"/>
  <p:tag name="SHAPECLASSNAME" val="ObjectLeft"/>
  <p:tag name="COLORS" val="-2;-2;-2;-2;-1;-2"/>
</p:tagLst>
</file>

<file path=ppt/tags/tag640.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641.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642.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643.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64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4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46.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47.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48.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49.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50.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651.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652.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653.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65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5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56.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SHAPESETCLASSNAME" val="Object"/>
  <p:tag name="CONFIG" val="BOSCH2"/>
</p:tagLst>
</file>

<file path=ppt/tags/tag65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658.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659.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6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60.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661.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66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66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64.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665.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3_SHAPECLASSPROTECTIONTYPE" val="3"/>
  <p:tag name="RECTANGLE 14_SHAPECLASSPROTECTIONTYPE" val="63"/>
  <p:tag name="RECTANGLE 15_SHAPECLASSPROTECTIONTYPE" val="63"/>
  <p:tag name="RECTANGLE 16_SHAPECLASSPROTECTIONTYPE" val="63"/>
  <p:tag name="NBTXT" val="Live video Incl. metadata"/>
  <p:tag name="AGTX" val="Live video Incl. metadata"/>
  <p:tag name="SHAPESETCLASSNAME" val="TwoObjects"/>
  <p:tag name="CONFIG" val="BOSCH2"/>
  <p:tag name="CONTENT PLACEHOLDER 3_SHAPECLASSPROTECTIONTYPE" val="0"/>
</p:tagLst>
</file>

<file path=ppt/tags/tag66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667.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668.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669.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6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70.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7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72.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67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674.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3_SHAPECLASSPROTECTIONTYPE" val="3"/>
  <p:tag name="RECTANGLE 14_SHAPECLASSPROTECTIONTYPE" val="63"/>
  <p:tag name="RECTANGLE 15_SHAPECLASSPROTECTIONTYPE" val="63"/>
  <p:tag name="RECTANGLE 16_SHAPECLASSPROTECTIONTYPE" val="63"/>
  <p:tag name="NBTXT" val="Live video Incl. metadata"/>
  <p:tag name="AGTX" val="Live video Incl. metadata"/>
  <p:tag name="SHAPESETCLASSNAME" val="TwoObjects"/>
  <p:tag name="CONFIG" val="BOSCH2"/>
  <p:tag name="CONTENT PLACEHOLDER 3_SHAPECLASSPROTECTIONTYPE" val="0"/>
</p:tagLst>
</file>

<file path=ppt/tags/tag67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676.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677.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678.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67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80.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81.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68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683.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2_SHAPECLASSPROTECTIONTYPE" val="3"/>
  <p:tag name="RECTANGLE 15_SHAPECLASSPROTECTIONTYPE" val="63"/>
  <p:tag name="RECTANGLE 16_SHAPECLASSPROTECTIONTYPE" val="63"/>
  <p:tag name="RECTANGLE 17_SHAPECLASSPROTECTIONTYPE" val="63"/>
  <p:tag name="NBTXT" val="Live video Incl. metadata"/>
  <p:tag name="AGTX" val="Live video Incl. metadata"/>
  <p:tag name="SHAPESETCLASSNAME" val="TwoObjects"/>
  <p:tag name="CONFIG" val="BOSCH2"/>
  <p:tag name="CONTENT PLACEHOLDER 3_SHAPECLASSPROTECTIONTYPE" val="0"/>
</p:tagLst>
</file>

<file path=ppt/tags/tag68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685.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686.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687.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68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68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TwoObjects"/>
  <p:tag name="COLORSETGROUPCLASSNAME" val="ColorSetGroup3"/>
  <p:tag name="SHAPECLASSNAME" val="TitleOnSlidesPredefined"/>
</p:tagLst>
</file>

<file path=ppt/tags/tag69.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69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691.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692.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693.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TEXT PLACEHOLDER 14_SHAPECLASSPROTECTIONTYPE" val="0"/>
  <p:tag name="TITLE 1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3_SHAPECLASSPROTECTIONTYPE" val="63"/>
  <p:tag name="RECTANGLE 15_SHAPECLASSPROTECTIONTYPE" val="63"/>
  <p:tag name="RECTANGLE 16_SHAPECLASSPROTECTIONTYPE" val="63"/>
  <p:tag name="NBTXT" val="Live video Incl. metadata"/>
  <p:tag name="AGTX" val="Live video Incl. metadata"/>
  <p:tag name="SHAPESETCLASSNAME" val="TwoObjects"/>
  <p:tag name="CONFIG" val="BOSCH2"/>
  <p:tag name="CONTENT PLACEHOLDER 3_SHAPECLASSPROTECTIONTYPE" val="0"/>
</p:tagLst>
</file>

<file path=ppt/tags/tag69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695.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696.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697.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698.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69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7.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 val="-2;-2;-2;-2;TitleFontColor;-2"/>
  <p:tag name="COLORSETCLASSNAME" val="ColorSet1"/>
  <p:tag name="MLI" val="1"/>
  <p:tag name="SHAPESETGROUPCLASSNAME" val="ShapeSetGroup1"/>
  <p:tag name="SHAPESETCLASSNAME" val="Slide"/>
  <p:tag name="COLORSETGROUPCLASSNAME" val="ColorSetGroup1"/>
  <p:tag name="FONTSETGROUPCLASSNAME" val="FontSetGroup1"/>
  <p:tag name="SHAPECLASSNAME" val="TitleBox"/>
  <p:tag name="SHAPECLASSPROTECTIONTYPE" val="0"/>
</p:tagLst>
</file>

<file path=ppt/tags/tag7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FELD 3_SHAPECLASSPROTECTIONTYPE" val="31"/>
  <p:tag name="RECHTECK 4_SHAPECLASSPROTECTIONTYPE" val="27"/>
  <p:tag name="RECHTECK 5_SHAPECLASSPROTECTIONTYPE" val="15"/>
  <p:tag name="RECHTECK 6_SHAPECLASSPROTECTIONTYPE" val="27"/>
  <p:tag name="GRAFIK 7_SHAPECLASSPROTECTIONTYPE" val="15"/>
  <p:tag name="TEXTFELD 8_SHAPECLASSPROTECTIONTYPE" val="27"/>
  <p:tag name="TITEL 1_SHAPECLASSPROTECTIONTYPE" val="0"/>
  <p:tag name="RECHTECK 9_SHAPECLASSPROTECTIONTYPE" val="63"/>
  <p:tag name="TEXTPLATZHALTER 2_SHAPECLASSPROTECTIONTYPE" val="0"/>
  <p:tag name="TEXT PLACEHOLDER 24_SHAPECLASSPROTECTIONTYPE" val="0"/>
  <p:tag name="NBTXT" val="IVA: Robustness and reliability"/>
  <p:tag name="AGTX" val="IVA: Robustness and reliability"/>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2_SHAPECLASSPROTECTIONTYPE" val="3"/>
  <p:tag name="RECTANGLE 11_SHAPECLASSPROTECTIONTYPE" val="63"/>
  <p:tag name="RECTANGLE 13_SHAPECLASSPROTECTIONTYPE" val="63"/>
  <p:tag name="RECTANGLE 14_SHAPECLASSPROTECTIONTYPE" val="63"/>
  <p:tag name="NBTXTC" val=""/>
  <p:tag name="AGTXC" val=""/>
  <p:tag name="SHAPESETCLASSNAME" val="Object"/>
  <p:tag name="CONFIG" val="BOSCH2"/>
  <p:tag name="CONTENT PLACEHOLDER 16_SHAPECLASSPROTECTIONTYPE" val="0"/>
</p:tagLst>
</file>

<file path=ppt/tags/tag700.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0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0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SHAPESETCLASSNAME" val="HiddenType2"/>
  <p:tag name="COLORSETGROUPCLASSNAME" val="ColorSetGroup3"/>
  <p:tag name="COLORSETCLASSNAME" val="ColorSet2"/>
  <p:tag name="CONFIG" val="config01.xml"/>
  <p:tag name="CFG.LAYOUT" val="BOSCH2"/>
  <p:tag name="RECTANGLE 11_SHAPECLASSPROTECTIONTYPE" val="3"/>
  <p:tag name="RECTANGLE 12_SHAPECLASSPROTECTIONTYPE" val="63"/>
  <p:tag name="RECTANGLE 23_SHAPECLASSPROTECTIONTYPE" val="63"/>
  <p:tag name="RECTANGLE 24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Lst>
</file>

<file path=ppt/tags/tag703.xml><?xml version="1.0" encoding="utf-8"?>
<p:tagLst xmlns:a="http://schemas.openxmlformats.org/drawingml/2006/main" xmlns:r="http://schemas.openxmlformats.org/officeDocument/2006/relationships" xmlns:p="http://schemas.openxmlformats.org/presentationml/2006/main">
  <p:tag name="FONT" val="Bold6"/>
  <p:tag name="FONT2" val="Reg6"/>
  <p:tag name="FONT3" val="Reg6"/>
  <p:tag name="FONTSETCLASSNAME" val="FontSet1"/>
  <p:tag name="FONTCOLOR" val="Red"/>
  <p:tag name="FONTCOLOR2" val="Black"/>
  <p:tag name="FONTCOLOR3" val="Black"/>
  <p:tag name="FONTCOLOR4" val="Black"/>
  <p:tag name="RUNS.FONT" val="4"/>
  <p:tag name="COLORSETCLASSNAME" val="ColorSet1"/>
  <p:tag name="SCRIPT" val="1"/>
  <p:tag name="FIELDS" val="CONF;DPT;DATE;"/>
  <p:tag name="MLI" val="1"/>
  <p:tag name="SHAPESETGROUPCLASSNAME" val="ShapeSetGroup1"/>
  <p:tag name="SHAPESETCLASSNAME" val="HiddenType2"/>
  <p:tag name="COLORSETGROUPCLASSNAME" val="ColorSetGroup3"/>
  <p:tag name="FONTSETGROUPCLASSNAME" val="FontSetGroup1"/>
  <p:tag name="SHAPECLASSNAME" val="FooterLine1OnSlides"/>
  <p:tag name="SHAPECLASSPROTECTIONTYPE" val="63"/>
  <p:tag name="COLORS" val="-2;-2;-2;-2;-1;-2"/>
</p:tagLst>
</file>

<file path=ppt/tags/tag70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FONTCOLOR" val="Black"/>
  <p:tag name="FONTCOLOR2" val="LightGray"/>
  <p:tag name="FONTCOLOR3" val="LightGray"/>
  <p:tag name="RUNS.FONT" val="3"/>
  <p:tag name="COLORSETCLASSNAME" val="ColorSet1"/>
  <p:tag name="SCRIPT" val="1"/>
  <p:tag name="FIELDS" val="REM_ABL;COPY;"/>
  <p:tag name="MLI" val="1"/>
  <p:tag name="SHAPESETGROUPCLASSNAME" val="ShapeSetGroup1"/>
  <p:tag name="SHAPESETCLASSNAME" val="HiddenType2"/>
  <p:tag name="COLORSETGROUPCLASSNAME" val="ColorSetGroup3"/>
  <p:tag name="FONTSETGROUPCLASSNAME" val="FontSetGroup1"/>
  <p:tag name="SHAPECLASSNAME" val="FooterLine2OnSlides"/>
  <p:tag name="SHAPECLASSPROTECTIONTYPE" val="63"/>
  <p:tag name="COLORS" val="-2;-2;-2;-2;-3;-2"/>
</p:tagLst>
</file>

<file path=ppt/tags/tag70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SHAPESETCLASSNAME" val="HiddenType2"/>
  <p:tag name="COLORSETGROUPCLASSNAME" val="ColorSetGroup3"/>
  <p:tag name="FONTSETGROUPCLASSNAME" val="FontSetGroup1"/>
  <p:tag name="SHAPECLASSNAME" val="PageNumberOnSlides"/>
  <p:tag name="SHAPECLASSPROTECTIONTYPE" val="63"/>
</p:tagLst>
</file>

<file path=ppt/tags/tag70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707.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3;-2"/>
</p:tagLst>
</file>

<file path=ppt/tags/tag708.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70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71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1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White;White;-1;-2"/>
</p:tagLst>
</file>

<file path=ppt/tags/tag712.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1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1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15.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716.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17.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718.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19.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72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21.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22.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23.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24.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25.xml><?xml version="1.0" encoding="utf-8"?>
<p:tagLst xmlns:a="http://schemas.openxmlformats.org/drawingml/2006/main" xmlns:r="http://schemas.openxmlformats.org/officeDocument/2006/relationships" xmlns:p="http://schemas.openxmlformats.org/presentationml/2006/main">
  <p:tag name="COLORSETCLASSNAME" val="ColorSet1"/>
  <p:tag name="COLORS" val="-1;White;-1;White;-1;-2"/>
</p:tagLst>
</file>

<file path=ppt/tags/tag726.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72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2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2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73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3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SHAPESETCLASSNAME" val="TwoObjects"/>
  <p:tag name="CONFIG" val="BOSCH2"/>
  <p:tag name="CONTENT PLACEHOLDER 3_SHAPECLASSPROTECTIONTYPE" val="0"/>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Lst>
</file>

<file path=ppt/tags/tag73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73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73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73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736.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73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73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39.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7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74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4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4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 name="CONTENT PLACEHOLDER 2_SHAPECLASSPROTECTIONTYPE" val="0"/>
</p:tagLst>
</file>

<file path=ppt/tags/tag74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74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74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74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747.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748.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74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75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75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3_SHAPECLASSPROTECTIONTYPE" val="63"/>
  <p:tag name="RECTANGLE 17_SHAPECLASSPROTECTIONTYPE" val="63"/>
  <p:tag name="RECTANGLE 18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76.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76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761.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762.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763.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764.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76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76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6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68.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769.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7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7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15_SHAPECLASSPROTECTIONTYPE" val="63"/>
  <p:tag name="RECTANGLE 16_SHAPECLASSPROTECTIONTYPE" val="63"/>
  <p:tag name="RECTANGLE 17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Lst>
</file>

<file path=ppt/tags/tag77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77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77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77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77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77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77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7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7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8.xml><?xml version="1.0" encoding="utf-8"?>
<p:tagLst xmlns:a="http://schemas.openxmlformats.org/drawingml/2006/main" xmlns:r="http://schemas.openxmlformats.org/officeDocument/2006/relationships" xmlns:p="http://schemas.openxmlformats.org/presentationml/2006/main">
  <p:tag name="COLORSETCLASSNAME" val="ColorSet1"/>
  <p:tag name="COLORS" val="-2;-2;Blue3;White;-1;Black"/>
</p:tagLst>
</file>

<file path=ppt/tags/tag78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TEXT PLACEHOLDER 2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2_SHAPECLASSPROTECTIONTYPE" val="3"/>
  <p:tag name="RECTANGLE 10_SHAPECLASSPROTECTIONTYPE" val="63"/>
  <p:tag name="RECTANGLE 11_SHAPECLASSPROTECTIONTYPE" val="63"/>
  <p:tag name="RECTANGLE 12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 name="CONTENT PLACEHOLDER 1_SHAPECLASSPROTECTIONTYPE" val="0"/>
  <p:tag name="TITEL 1_SHAPECLASSPROTECTIONTYPE" val="0"/>
</p:tagLst>
</file>

<file path=ppt/tags/tag78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78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78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78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78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Object"/>
  <p:tag name="COLORSETGROUPCLASSNAME" val="ColorSetGroup3"/>
  <p:tag name="SHAPECLASSNAME" val="TitleOnSlidesPredefined"/>
</p:tagLst>
</file>

<file path=ppt/tags/tag786.xml><?xml version="1.0" encoding="utf-8"?>
<p:tagLst xmlns:a="http://schemas.openxmlformats.org/drawingml/2006/main" xmlns:r="http://schemas.openxmlformats.org/officeDocument/2006/relationships" xmlns:p="http://schemas.openxmlformats.org/presentationml/2006/main">
  <p:tag name="ML_AD_CELL_1_1_TEXTFRAMEWORDWRAP" val="-1"/>
  <p:tag name="ML_AD_CELL_1_1_FILLVISIBLE" val="-1"/>
  <p:tag name="ML_AD_CELL_1_1_FILLFORECOLOR" val="6566400"/>
  <p:tag name="ML_AD_CELL_1_1_LEVEL1_FIRSTMARGIN" val="0"/>
  <p:tag name="ML_AD_CELL_1_1_LEVEL1_LEFTMARGIN" val="0"/>
  <p:tag name="ML_AD_CELL_1_2_TEXTFRAMEWORDWRAP" val="-1"/>
  <p:tag name="ML_AD_CELL_1_2_FILLVISIBLE" val="-1"/>
  <p:tag name="ML_AD_CELL_1_2_FILLFORECOLOR" val="6566400"/>
  <p:tag name="ML_AD_CELL_1_2_LEVEL1_FIRSTMARGIN" val="0"/>
  <p:tag name="ML_AD_CELL_1_2_LEVEL1_LEFTMARGIN" val="0"/>
  <p:tag name="ML_AD_CELL_1_3_TEXTFRAMEWORDWRAP" val="-1"/>
  <p:tag name="ML_AD_CELL_1_3_FILLVISIBLE" val="-1"/>
  <p:tag name="ML_AD_CELL_1_3_FILLFORECOLOR" val="6566400"/>
  <p:tag name="ML_AD_CELL_1_3_LEVEL1_FIRSTMARGIN" val="0"/>
  <p:tag name="ML_AD_CELL_1_3_LEVEL1_LEFTMARGIN" val="0"/>
  <p:tag name="ML_AD_CELL_1_4_TEXTFRAMEWORDWRAP" val="-1"/>
  <p:tag name="ML_AD_CELL_1_4_FILLVISIBLE" val="-1"/>
  <p:tag name="ML_AD_CELL_1_4_FILLFORECOLOR" val="6566400"/>
  <p:tag name="ML_AD_CELL_1_4_LEVEL1_FIRSTMARGIN" val="0"/>
  <p:tag name="ML_AD_CELL_1_4_LEVEL1_LEFTMARGIN" val="0"/>
  <p:tag name="ML_AD_CELL_1_5_TEXTFRAMEWORDWRAP" val="-1"/>
  <p:tag name="ML_AD_CELL_1_5_FILLVISIBLE" val="-1"/>
  <p:tag name="ML_AD_CELL_1_5_FILLFORECOLOR" val="6566400"/>
  <p:tag name="ML_AD_CELL_1_5_LEVEL1_FIRSTMARGIN" val="0"/>
  <p:tag name="ML_AD_CELL_1_5_LEVEL1_LEFTMARGIN" val="0"/>
  <p:tag name="ML_AD_CELL_1_6_TEXTFRAMEWORDWRAP" val="-1"/>
  <p:tag name="ML_AD_CELL_1_6_FILLVISIBLE" val="-1"/>
  <p:tag name="ML_AD_CELL_1_6_FILLFORECOLOR" val="6566400"/>
  <p:tag name="ML_AD_CELL_1_6_LEVEL1_FIRSTMARGIN" val="0"/>
  <p:tag name="ML_AD_CELL_1_6_LEVEL1_LEFTMARGIN" val="0"/>
  <p:tag name="ML_AD_CELL_1_7_TEXTFRAMEWORDWRAP" val="-1"/>
  <p:tag name="ML_AD_CELL_1_7_FILLVISIBLE" val="-1"/>
  <p:tag name="ML_AD_CELL_1_7_FILLFORECOLOR" val="6566400"/>
  <p:tag name="ML_AD_CELL_1_7_LEVEL1_FIRSTMARGIN" val="0"/>
  <p:tag name="ML_AD_CELL_1_7_LEVEL1_LEFTMARGIN" val="0"/>
  <p:tag name="ML_AD_CELL_2_1_TEXTFRAMEWORDWRAP" val="-1"/>
  <p:tag name="ML_AD_CELL_2_1_FILLVISIBLE" val="-1"/>
  <p:tag name="ML_AD_CELL_2_1_FILLFORECOLOR" val="13880779"/>
  <p:tag name="ML_AD_CELL_2_1_LEVEL1_FIRSTMARGIN" val="0"/>
  <p:tag name="ML_AD_CELL_2_1_LEVEL1_LEFTMARGIN" val="0"/>
  <p:tag name="ML_AD_CELL_2_2_TEXTFRAMEWORDWRAP" val="-1"/>
  <p:tag name="ML_AD_CELL_2_2_FILLVISIBLE" val="-1"/>
  <p:tag name="ML_AD_CELL_2_2_FILLFORECOLOR" val="13880779"/>
  <p:tag name="ML_AD_CELL_2_2_LEVEL1_FIRSTMARGIN" val="0"/>
  <p:tag name="ML_AD_CELL_2_2_LEVEL1_LEFTMARGIN" val="0"/>
  <p:tag name="ML_AD_CELL_2_3_TEXTFRAMEWORDWRAP" val="-1"/>
  <p:tag name="ML_AD_CELL_2_3_FILLVISIBLE" val="-1"/>
  <p:tag name="ML_AD_CELL_2_3_FILLFORECOLOR" val="13880779"/>
  <p:tag name="ML_AD_CELL_2_3_LEVEL1_FIRSTMARGIN" val="0"/>
  <p:tag name="ML_AD_CELL_2_3_LEVEL1_LEFTMARGIN" val="0"/>
  <p:tag name="ML_AD_CELL_2_4_TEXTFRAMEWORDWRAP" val="-1"/>
  <p:tag name="ML_AD_CELL_2_4_FILLVISIBLE" val="-1"/>
  <p:tag name="ML_AD_CELL_2_4_FILLFORECOLOR" val="13880779"/>
  <p:tag name="ML_AD_CELL_2_4_LEVEL1_FIRSTMARGIN" val="0"/>
  <p:tag name="ML_AD_CELL_2_4_LEVEL1_LEFTMARGIN" val="0"/>
  <p:tag name="ML_AD_CELL_2_5_TEXTFRAMEWORDWRAP" val="-1"/>
  <p:tag name="ML_AD_CELL_2_5_FILLVISIBLE" val="-1"/>
  <p:tag name="ML_AD_CELL_2_5_FILLFORECOLOR" val="13880779"/>
  <p:tag name="ML_AD_CELL_2_6_TEXTFRAMEWORDWRAP" val="-1"/>
  <p:tag name="ML_AD_CELL_2_6_FILLVISIBLE" val="-1"/>
  <p:tag name="ML_AD_CELL_2_6_FILLFORECOLOR" val="13880779"/>
  <p:tag name="ML_AD_CELL_2_6_LEVEL1_FIRSTMARGIN" val="0"/>
  <p:tag name="ML_AD_CELL_2_6_LEVEL1_LEFTMARGIN" val="0"/>
  <p:tag name="ML_AD_CELL_2_7_TEXTFRAMEWORDWRAP" val="-1"/>
  <p:tag name="ML_AD_CELL_2_7_FILLVISIBLE" val="-1"/>
  <p:tag name="ML_AD_CELL_2_7_FILLFORECOLOR" val="13880779"/>
  <p:tag name="ML_AD_CELL_2_7_LEVEL1_FIRSTMARGIN" val="0"/>
  <p:tag name="ML_AD_CELL_2_7_LEVEL1_LEFTMARGIN" val="0"/>
  <p:tag name="ML_AD_CELL_3_1_TEXTFRAMEWORDWRAP" val="-1"/>
  <p:tag name="ML_AD_CELL_3_1_FILLVISIBLE" val="-1"/>
  <p:tag name="ML_AD_CELL_3_1_FILLFORECOLOR" val="15395047"/>
  <p:tag name="ML_AD_CELL_3_1_LEVEL1_FIRSTMARGIN" val="0"/>
  <p:tag name="ML_AD_CELL_3_1_LEVEL1_LEFTMARGIN" val="0"/>
  <p:tag name="ML_AD_CELL_3_2_TEXTFRAMEWORDWRAP" val="-1"/>
  <p:tag name="ML_AD_CELL_3_2_FILLVISIBLE" val="-1"/>
  <p:tag name="ML_AD_CELL_3_2_FILLFORECOLOR" val="15395047"/>
  <p:tag name="ML_AD_CELL_3_2_LEVEL1_FIRSTMARGIN" val="0"/>
  <p:tag name="ML_AD_CELL_3_2_LEVEL1_LEFTMARGIN" val="0"/>
  <p:tag name="ML_AD_CELL_3_3_TEXTFRAMEWORDWRAP" val="-1"/>
  <p:tag name="ML_AD_CELL_3_3_FILLVISIBLE" val="-1"/>
  <p:tag name="ML_AD_CELL_3_3_FILLFORECOLOR" val="15395047"/>
  <p:tag name="ML_AD_CELL_3_3_LEVEL1_FIRSTMARGIN" val="0"/>
  <p:tag name="ML_AD_CELL_3_3_LEVEL1_LEFTMARGIN" val="0"/>
  <p:tag name="ML_AD_CELL_3_4_TEXTFRAMEWORDWRAP" val="-1"/>
  <p:tag name="ML_AD_CELL_3_4_FILLVISIBLE" val="-1"/>
  <p:tag name="ML_AD_CELL_3_4_FILLFORECOLOR" val="15395047"/>
  <p:tag name="ML_AD_CELL_3_4_LEVEL1_FIRSTMARGIN" val="0"/>
  <p:tag name="ML_AD_CELL_3_4_LEVEL1_LEFTMARGIN" val="0"/>
  <p:tag name="ML_AD_CELL_3_5_TEXTFRAMEWORDWRAP" val="-1"/>
  <p:tag name="ML_AD_CELL_3_5_FILLVISIBLE" val="-1"/>
  <p:tag name="ML_AD_CELL_3_5_FILLFORECOLOR" val="15395047"/>
  <p:tag name="ML_AD_CELL_3_5_LEVEL1_FIRSTMARGIN" val="0"/>
  <p:tag name="ML_AD_CELL_3_5_LEVEL1_LEFTMARGIN" val="0"/>
  <p:tag name="ML_AD_CELL_3_6_TEXTFRAMEWORDWRAP" val="-1"/>
  <p:tag name="ML_AD_CELL_3_6_FILLVISIBLE" val="-1"/>
  <p:tag name="ML_AD_CELL_3_6_FILLFORECOLOR" val="15395047"/>
  <p:tag name="ML_AD_CELL_3_6_LEVEL1_FIRSTMARGIN" val="0"/>
  <p:tag name="ML_AD_CELL_3_6_LEVEL1_LEFTMARGIN" val="0"/>
  <p:tag name="ML_AD_CELL_3_7_TEXTFRAMEWORDWRAP" val="-1"/>
  <p:tag name="ML_AD_CELL_3_7_FILLVISIBLE" val="-1"/>
  <p:tag name="ML_AD_CELL_3_7_FILLFORECOLOR" val="15395047"/>
  <p:tag name="ML_AD_CELL_3_7_LEVEL1_FIRSTMARGIN" val="0"/>
  <p:tag name="ML_AD_CELL_3_7_LEVEL1_LEFTMARGIN" val="0"/>
  <p:tag name="ML_AD_CELL_4_1_TEXTFRAMEWORDWRAP" val="-1"/>
  <p:tag name="ML_AD_CELL_4_1_FILLVISIBLE" val="-1"/>
  <p:tag name="ML_AD_CELL_4_1_FILLFORECOLOR" val="13880779"/>
  <p:tag name="ML_AD_CELL_4_1_LEVEL1_FIRSTMARGIN" val="0"/>
  <p:tag name="ML_AD_CELL_4_1_LEVEL1_LEFTMARGIN" val="0"/>
  <p:tag name="ML_AD_CELL_4_2_TEXTFRAMEWORDWRAP" val="-1"/>
  <p:tag name="ML_AD_CELL_4_2_FILLVISIBLE" val="-1"/>
  <p:tag name="ML_AD_CELL_4_2_FILLFORECOLOR" val="13880779"/>
  <p:tag name="ML_AD_CELL_4_2_LEVEL1_FIRSTMARGIN" val="0"/>
  <p:tag name="ML_AD_CELL_4_2_LEVEL1_LEFTMARGIN" val="0"/>
  <p:tag name="ML_AD_CELL_4_3_TEXTFRAMEWORDWRAP" val="-1"/>
  <p:tag name="ML_AD_CELL_4_3_FILLVISIBLE" val="-1"/>
  <p:tag name="ML_AD_CELL_4_3_FILLFORECOLOR" val="13880779"/>
  <p:tag name="ML_AD_CELL_4_3_LEVEL1_FIRSTMARGIN" val="0"/>
  <p:tag name="ML_AD_CELL_4_3_LEVEL1_LEFTMARGIN" val="0"/>
  <p:tag name="ML_AD_CELL_4_4_TEXTFRAMEWORDWRAP" val="-1"/>
  <p:tag name="ML_AD_CELL_4_4_FILLVISIBLE" val="-1"/>
  <p:tag name="ML_AD_CELL_4_4_FILLFORECOLOR" val="13880779"/>
  <p:tag name="ML_AD_CELL_4_4_LEVEL1_FIRSTMARGIN" val="0"/>
  <p:tag name="ML_AD_CELL_4_4_LEVEL1_LEFTMARGIN" val="0"/>
  <p:tag name="ML_AD_CELL_4_5_TEXTFRAMEWORDWRAP" val="-1"/>
  <p:tag name="ML_AD_CELL_4_5_FILLVISIBLE" val="-1"/>
  <p:tag name="ML_AD_CELL_4_5_FILLFORECOLOR" val="13880779"/>
  <p:tag name="ML_AD_CELL_4_5_LEVEL1_FIRSTMARGIN" val="0"/>
  <p:tag name="ML_AD_CELL_4_5_LEVEL1_LEFTMARGIN" val="0"/>
  <p:tag name="ML_AD_CELL_4_6_TEXTFRAMEWORDWRAP" val="-1"/>
  <p:tag name="ML_AD_CELL_4_6_FILLVISIBLE" val="-1"/>
  <p:tag name="ML_AD_CELL_4_6_FILLFORECOLOR" val="13880779"/>
  <p:tag name="ML_AD_CELL_4_6_LEVEL1_FIRSTMARGIN" val="0"/>
  <p:tag name="ML_AD_CELL_4_6_LEVEL1_LEFTMARGIN" val="0"/>
  <p:tag name="ML_AD_CELL_4_7_TEXTFRAMEWORDWRAP" val="-1"/>
  <p:tag name="ML_AD_CELL_4_7_FILLVISIBLE" val="-1"/>
  <p:tag name="ML_AD_CELL_4_7_FILLFORECOLOR" val="13880779"/>
  <p:tag name="ML_AD_CELL_4_7_LEVEL1_FIRSTMARGIN" val="0"/>
  <p:tag name="ML_AD_CELL_4_7_LEVEL1_LEFTMARGIN" val="0"/>
  <p:tag name="ML_AD_CELL_5_1_TEXTFRAMEWORDWRAP" val="-1"/>
  <p:tag name="ML_AD_CELL_5_1_FILLVISIBLE" val="-1"/>
  <p:tag name="ML_AD_CELL_5_1_FILLFORECOLOR" val="15395047"/>
  <p:tag name="ML_AD_CELL_5_1_LEVEL1_FIRSTMARGIN" val="0"/>
  <p:tag name="ML_AD_CELL_5_1_LEVEL1_LEFTMARGIN" val="0"/>
  <p:tag name="ML_AD_CELL_5_2_TEXTFRAMEWORDWRAP" val="-1"/>
  <p:tag name="ML_AD_CELL_5_2_FILLVISIBLE" val="-1"/>
  <p:tag name="ML_AD_CELL_5_2_FILLFORECOLOR" val="15395047"/>
  <p:tag name="ML_AD_CELL_5_2_LEVEL1_FIRSTMARGIN" val="0"/>
  <p:tag name="ML_AD_CELL_5_2_LEVEL1_LEFTMARGIN" val="0"/>
  <p:tag name="ML_AD_CELL_5_3_TEXTFRAMEWORDWRAP" val="-1"/>
  <p:tag name="ML_AD_CELL_5_3_FILLVISIBLE" val="-1"/>
  <p:tag name="ML_AD_CELL_5_3_FILLFORECOLOR" val="15395047"/>
  <p:tag name="ML_AD_CELL_5_3_LEVEL1_FIRSTMARGIN" val="0"/>
  <p:tag name="ML_AD_CELL_5_3_LEVEL1_LEFTMARGIN" val="0"/>
  <p:tag name="ML_AD_CELL_5_4_TEXTFRAMEWORDWRAP" val="-1"/>
  <p:tag name="ML_AD_CELL_5_4_FILLVISIBLE" val="-1"/>
  <p:tag name="ML_AD_CELL_5_4_FILLFORECOLOR" val="15395047"/>
  <p:tag name="ML_AD_CELL_5_4_LEVEL1_FIRSTMARGIN" val="0"/>
  <p:tag name="ML_AD_CELL_5_4_LEVEL1_LEFTMARGIN" val="0"/>
  <p:tag name="ML_AD_CELL_5_5_TEXTFRAMEWORDWRAP" val="-1"/>
  <p:tag name="ML_AD_CELL_5_5_FILLVISIBLE" val="-1"/>
  <p:tag name="ML_AD_CELL_5_5_FILLFORECOLOR" val="15395047"/>
  <p:tag name="ML_AD_CELL_5_5_LEVEL1_FIRSTMARGIN" val="0"/>
  <p:tag name="ML_AD_CELL_5_5_LEVEL1_LEFTMARGIN" val="0"/>
  <p:tag name="ML_AD_CELL_5_6_TEXTFRAMEWORDWRAP" val="-1"/>
  <p:tag name="ML_AD_CELL_5_6_FILLVISIBLE" val="-1"/>
  <p:tag name="ML_AD_CELL_5_6_FILLFORECOLOR" val="15395047"/>
  <p:tag name="ML_AD_CELL_5_6_LEVEL1_FIRSTMARGIN" val="0"/>
  <p:tag name="ML_AD_CELL_5_6_LEVEL1_LEFTMARGIN" val="0"/>
  <p:tag name="ML_AD_CELL_5_7_TEXTFRAMEWORDWRAP" val="-1"/>
  <p:tag name="ML_AD_CELL_5_7_FILLVISIBLE" val="-1"/>
  <p:tag name="ML_AD_CELL_5_7_FILLFORECOLOR" val="15395047"/>
  <p:tag name="ML_AD_CELL_5_7_LEVEL1_FIRSTMARGIN" val="0"/>
  <p:tag name="ML_AD_CELL_5_7_LEVEL1_LEFTMARGIN" val="0"/>
  <p:tag name="ML_AD_CELL_6_1_TEXTFRAMEWORDWRAP" val="-1"/>
  <p:tag name="ML_AD_CELL_6_1_FILLVISIBLE" val="-1"/>
  <p:tag name="ML_AD_CELL_6_1_FILLFORECOLOR" val="13880779"/>
  <p:tag name="ML_AD_CELL_6_1_LEVEL1_FIRSTMARGIN" val="0"/>
  <p:tag name="ML_AD_CELL_6_1_LEVEL1_LEFTMARGIN" val="0"/>
  <p:tag name="ML_AD_CELL_6_2_TEXTFRAMEWORDWRAP" val="-1"/>
  <p:tag name="ML_AD_CELL_6_2_FILLVISIBLE" val="-1"/>
  <p:tag name="ML_AD_CELL_6_2_FILLFORECOLOR" val="13880779"/>
  <p:tag name="ML_AD_CELL_6_2_LEVEL1_FIRSTMARGIN" val="0"/>
  <p:tag name="ML_AD_CELL_6_2_LEVEL1_LEFTMARGIN" val="0"/>
  <p:tag name="ML_AD_CELL_6_3_TEXTFRAMEWORDWRAP" val="-1"/>
  <p:tag name="ML_AD_CELL_6_3_FILLVISIBLE" val="-1"/>
  <p:tag name="ML_AD_CELL_6_3_FILLFORECOLOR" val="13880779"/>
  <p:tag name="ML_AD_CELL_6_3_LEVEL1_FIRSTMARGIN" val="0"/>
  <p:tag name="ML_AD_CELL_6_3_LEVEL1_LEFTMARGIN" val="0"/>
  <p:tag name="ML_AD_CELL_6_4_TEXTFRAMEWORDWRAP" val="-1"/>
  <p:tag name="ML_AD_CELL_6_4_FILLVISIBLE" val="-1"/>
  <p:tag name="ML_AD_CELL_6_4_FILLFORECOLOR" val="13880779"/>
  <p:tag name="ML_AD_CELL_6_4_LEVEL1_FIRSTMARGIN" val="0"/>
  <p:tag name="ML_AD_CELL_6_4_LEVEL1_LEFTMARGIN" val="0"/>
  <p:tag name="ML_AD_CELL_6_5_TEXTFRAMEWORDWRAP" val="-1"/>
  <p:tag name="ML_AD_CELL_6_5_FILLVISIBLE" val="-1"/>
  <p:tag name="ML_AD_CELL_6_5_FILLFORECOLOR" val="13880779"/>
  <p:tag name="ML_AD_CELL_6_5_LEVEL1_FIRSTMARGIN" val="0"/>
  <p:tag name="ML_AD_CELL_6_5_LEVEL1_LEFTMARGIN" val="0"/>
  <p:tag name="ML_AD_CELL_6_6_TEXTFRAMEWORDWRAP" val="-1"/>
  <p:tag name="ML_AD_CELL_6_6_FILLVISIBLE" val="-1"/>
  <p:tag name="ML_AD_CELL_6_6_FILLFORECOLOR" val="13880779"/>
  <p:tag name="ML_AD_CELL_6_6_LEVEL1_FIRSTMARGIN" val="0"/>
  <p:tag name="ML_AD_CELL_6_6_LEVEL1_LEFTMARGIN" val="0"/>
  <p:tag name="ML_AD_CELL_6_7_TEXTFRAMEWORDWRAP" val="-1"/>
  <p:tag name="ML_AD_CELL_6_7_FILLVISIBLE" val="-1"/>
  <p:tag name="ML_AD_CELL_6_7_FILLFORECOLOR" val="13880779"/>
  <p:tag name="ML_AD_CELL_6_7_LEVEL1_FIRSTMARGIN" val="0"/>
  <p:tag name="ML_AD_CELL_6_7_LEVEL1_LEFTMARGIN" val="0"/>
  <p:tag name="COLORSETCLASSNAME" val="ColorSet2"/>
  <p:tag name="COLORS" val="-1;-1;-1;-1;-1;-2"/>
</p:tagLst>
</file>

<file path=ppt/tags/tag78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788.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78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TITLE 15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CONTENT" val="Intelligent Video Analytics"/>
  <p:tag name="FIELD.CHAPTER.VALUE" val="Intelligent Video Analytics"/>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CFG.LAYOUT" val="config01.xml"/>
  <p:tag name="COLORSETCLASSNAME" val="ColorSet1"/>
  <p:tag name="COLORSETGROUPCLASSNAME" val="ColorSetGroup1"/>
  <p:tag name="SHAPESETCLASSNAME" val="TitleText"/>
  <p:tag name="ML_LAYOUT_RESOURCE" val="BOSCH16_9_01.MCR"/>
  <p:tag name="ML_2" val="Bosch.mcr"/>
  <p:tag name="ML_1" val="STNL-CCTV_Ein4_ST"/>
</p:tagLst>
</file>

<file path=ppt/tags/tag79.xml><?xml version="1.0" encoding="utf-8"?>
<p:tagLst xmlns:a="http://schemas.openxmlformats.org/drawingml/2006/main" xmlns:r="http://schemas.openxmlformats.org/officeDocument/2006/relationships" xmlns:p="http://schemas.openxmlformats.org/presentationml/2006/main">
  <p:tag name="COLORSETCLASSNAME" val="ColorSet1"/>
  <p:tag name="COLORS" val="-2;-2;Blue4;White;-1;Black"/>
</p:tagLst>
</file>

<file path=ppt/tags/tag79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Text"/>
  <p:tag name="COLORS" val="-2;-2;-2;-2;-1;-2"/>
</p:tagLst>
</file>

<file path=ppt/tags/tag79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CLASSPROTECTIONTYPE" val="27"/>
  <p:tag name="SHAPESETCLASSNAME" val="TitleText"/>
  <p:tag name="COLORS" val="-2;-2;-2;-2;White;-2"/>
</p:tagLst>
</file>

<file path=ppt/tags/tag792.xml><?xml version="1.0" encoding="utf-8"?>
<p:tagLst xmlns:a="http://schemas.openxmlformats.org/drawingml/2006/main" xmlns:r="http://schemas.openxmlformats.org/officeDocument/2006/relationships" xmlns:p="http://schemas.openxmlformats.org/presentationml/2006/main">
  <p:tag name="COLORSETCLASSNAME" val="ColorSet1"/>
  <p:tag name="MLI" val="1"/>
  <p:tag name="SHAPESETGROUPCLASSNAME" val="ShapeSetGroup1"/>
  <p:tag name="SHAPESETCLASSNAME" val="TitleText"/>
  <p:tag name="COLORSETGROUPCLASSNAME" val="ColorSetGroup1"/>
  <p:tag name="FONTSETGROUPCLASSNAME" val="FontSetGroup1"/>
  <p:tag name="SHAPECLASSNAME" val="MASKBeQik"/>
  <p:tag name="SHAPECLASSFILE" val="BEQIK_FR.png"/>
  <p:tag name="SHAPECLASSPROTECTIONTYPE" val="15"/>
  <p:tag name="COLORS" val="-2;-2;-2;-2;-1;-2"/>
</p:tagLst>
</file>

<file path=ppt/tags/tag79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SHAPECLASSPROTECTIONTYPE" val="27"/>
  <p:tag name="SHAPESETCLASSNAME" val="TitleText"/>
  <p:tag name="COLORS" val="-2;-2;-2;-2;-1;-2"/>
</p:tagLst>
</file>

<file path=ppt/tags/tag794.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SHAPESETCLASSNAME" val="TitleText"/>
  <p:tag name="COLORS" val="-2;-2;-2;-2;-1;-2"/>
</p:tagLst>
</file>

<file path=ppt/tags/tag79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SHAPECLASSPROTECTIONTYPE" val="27"/>
  <p:tag name="SHAPESETCLASSNAME" val="TitleText"/>
  <p:tag name="COLORS" val="-2;-2;-2;-2;-1;-2"/>
</p:tagLst>
</file>

<file path=ppt/tags/tag796.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Navbar"/>
  <p:tag name="SHAPECLASSPROTECTIONTYPE" val="31"/>
  <p:tag name="COLORS" val="-2;-2;-2;-2;-1;-2"/>
</p:tagLst>
</file>

<file path=ppt/tags/tag79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9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 name="CONTENT PLACEHOLDER 2_SHAPECLASSPROTECTIONTYPE" val="0"/>
</p:tagLst>
</file>

<file path=ppt/tags/tag79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8.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 val="-2;-2;-2;-2;TitleFontColor;-2"/>
  <p:tag name="COLORSETCLASSNAME" val="ColorSet1"/>
  <p:tag name="MLI" val="1"/>
  <p:tag name="SHAPESETGROUPCLASSNAME" val="ShapeSetGroup1"/>
  <p:tag name="SHAPESETCLASSNAME" val="TitleSlide"/>
  <p:tag name="COLORSETGROUPCLASSNAME" val="ColorSetGroup1"/>
  <p:tag name="FONTSETGROUPCLASSNAME" val="FontSetGroup1"/>
  <p:tag name="SHAPECLASSNAME" val="TitleBoxOnTitleSlide"/>
  <p:tag name="SHAPECLASSPROTECTIONTYPE" val="0"/>
</p:tagLst>
</file>

<file path=ppt/tags/tag8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0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80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80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803.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804.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80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0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0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0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0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1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1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1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1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1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15.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Lst>
</file>

<file path=ppt/tags/tag81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817.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818.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819.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82.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RECTANGLE 20_SHAPECLASSPROTECTIONTYPE" val="63"/>
  <p:tag name="RECTANGLE 21_SHAPECLASSPROTECTIONTYPE" val="63"/>
  <p:tag name="RECTANGLE 22_SHAPECLASSPROTECTIONTYPE" val="63"/>
  <p:tag name="SHAPESETCLASSNAME" val="Object"/>
  <p:tag name="CONFIG" val="BOSCH2"/>
  <p:tag name="CONTENT PLACEHOLDER 23_SHAPECLASSPROTECTIONTYPE" val="0"/>
</p:tagLst>
</file>

<file path=ppt/tags/tag820.xml><?xml version="1.0" encoding="utf-8"?>
<p:tagLst xmlns:a="http://schemas.openxmlformats.org/drawingml/2006/main" xmlns:r="http://schemas.openxmlformats.org/officeDocument/2006/relationships" xmlns:p="http://schemas.openxmlformats.org/presentationml/2006/main">
  <p:tag name="ML_AD_CELL_1_1_TEXTFRAMEWORDWRAP" val="-1"/>
  <p:tag name="ML_AD_CELL_1_1_FILLVISIBLE" val="-1"/>
  <p:tag name="ML_AD_CELL_1_1_FILLFORECOLOR" val="6566400"/>
  <p:tag name="ML_AD_CELL_1_1_LEVEL1_FIRSTMARGIN" val="0"/>
  <p:tag name="ML_AD_CELL_1_1_LEVEL1_LEFTMARGIN" val="0"/>
  <p:tag name="ML_AD_CELL_1_2_TEXTFRAMEWORDWRAP" val="-1"/>
  <p:tag name="ML_AD_CELL_1_2_FILLVISIBLE" val="-1"/>
  <p:tag name="ML_AD_CELL_1_2_FILLFORECOLOR" val="6566400"/>
  <p:tag name="ML_AD_CELL_1_2_LEVEL1_FIRSTMARGIN" val="0"/>
  <p:tag name="ML_AD_CELL_1_2_LEVEL1_LEFTMARGIN" val="0"/>
  <p:tag name="ML_AD_CELL_1_3_TEXTFRAMEWORDWRAP" val="-1"/>
  <p:tag name="ML_AD_CELL_1_3_FILLVISIBLE" val="-1"/>
  <p:tag name="ML_AD_CELL_1_3_FILLFORECOLOR" val="6566400"/>
  <p:tag name="ML_AD_CELL_1_3_LEVEL1_FIRSTMARGIN" val="0"/>
  <p:tag name="ML_AD_CELL_1_3_LEVEL1_LEFTMARGIN" val="0"/>
  <p:tag name="ML_AD_CELL_2_1_TEXTFRAMEWORDWRAP" val="-1"/>
  <p:tag name="ML_AD_CELL_2_1_FILLVISIBLE" val="-1"/>
  <p:tag name="ML_AD_CELL_2_1_FILLFORECOLOR" val="16777215"/>
  <p:tag name="ML_AD_CELL_2_1_LEVEL1_FIRSTMARGIN" val="0"/>
  <p:tag name="ML_AD_CELL_2_1_LEVEL1_LEFTMARGIN" val="0"/>
  <p:tag name="ML_AD_CELL_2_2_TEXTFRAMEWORDWRAP" val="-1"/>
  <p:tag name="ML_AD_CELL_2_2_FILLVISIBLE" val="-1"/>
  <p:tag name="ML_AD_CELL_2_2_FILLFORECOLOR" val="16777215"/>
  <p:tag name="ML_AD_CELL_2_3_TEXTFRAMEWORDWRAP" val="-1"/>
  <p:tag name="ML_AD_CELL_2_3_FILLVISIBLE" val="-1"/>
  <p:tag name="ML_AD_CELL_2_3_FILLFORECOLOR" val="16777215"/>
  <p:tag name="ML_AD_CELL_2_3_LEVEL1_FIRSTMARGIN" val="0"/>
  <p:tag name="ML_AD_CELL_2_3_LEVEL1_LEFTMARGIN" val="0"/>
  <p:tag name="ML_AD_CELL_3_1_TEXTFRAMEWORDWRAP" val="-1"/>
  <p:tag name="ML_AD_CELL_3_1_FILLVISIBLE" val="-1"/>
  <p:tag name="ML_AD_CELL_3_1_FILLFORECOLOR" val="15921906"/>
  <p:tag name="ML_AD_CELL_3_1_LEVEL1_FIRSTMARGIN" val="0"/>
  <p:tag name="ML_AD_CELL_3_1_LEVEL1_LEFTMARGIN" val="0"/>
  <p:tag name="ML_AD_CELL_3_2_TEXTFRAMEWORDWRAP" val="-1"/>
  <p:tag name="ML_AD_CELL_3_2_FILLVISIBLE" val="-1"/>
  <p:tag name="ML_AD_CELL_3_2_FILLFORECOLOR" val="15921906"/>
  <p:tag name="ML_AD_CELL_3_3_TEXTFRAMEWORDWRAP" val="-1"/>
  <p:tag name="ML_AD_CELL_3_3_FILLVISIBLE" val="-1"/>
  <p:tag name="ML_AD_CELL_3_3_FILLFORECOLOR" val="15921906"/>
  <p:tag name="ML_AD_CELL_3_3_LEVEL1_FIRSTMARGIN" val="0"/>
  <p:tag name="ML_AD_CELL_3_3_LEVEL1_LEFTMARGIN" val="0"/>
  <p:tag name="ML_AD_CELL_4_1_TEXTFRAMEWORDWRAP" val="-1"/>
  <p:tag name="ML_AD_CELL_4_1_FILLVISIBLE" val="-1"/>
  <p:tag name="ML_AD_CELL_4_1_FILLFORECOLOR" val="16777215"/>
  <p:tag name="ML_AD_CELL_4_1_LEVEL1_FIRSTMARGIN" val="0"/>
  <p:tag name="ML_AD_CELL_4_1_LEVEL1_LEFTMARGIN" val="0"/>
  <p:tag name="ML_AD_CELL_4_2_TEXTFRAMEWORDWRAP" val="-1"/>
  <p:tag name="ML_AD_CELL_4_2_FILLVISIBLE" val="-1"/>
  <p:tag name="ML_AD_CELL_4_2_FILLFORECOLOR" val="16777215"/>
  <p:tag name="ML_AD_CELL_4_3_TEXTFRAMEWORDWRAP" val="-1"/>
  <p:tag name="ML_AD_CELL_4_3_FILLVISIBLE" val="-1"/>
  <p:tag name="ML_AD_CELL_4_3_FILLFORECOLOR" val="16777215"/>
  <p:tag name="ML_AD_CELL_4_3_LEVEL1_FIRSTMARGIN" val="0"/>
  <p:tag name="ML_AD_CELL_4_3_LEVEL1_LEFTMARGIN" val="0"/>
  <p:tag name="ML_AD_CELL_5_1_TEXTFRAMEWORDWRAP" val="-1"/>
  <p:tag name="ML_AD_CELL_5_1_FILLVISIBLE" val="-1"/>
  <p:tag name="ML_AD_CELL_5_1_FILLFORECOLOR" val="15921906"/>
  <p:tag name="ML_AD_CELL_5_1_LEVEL1_FIRSTMARGIN" val="0"/>
  <p:tag name="ML_AD_CELL_5_1_LEVEL1_LEFTMARGIN" val="0"/>
  <p:tag name="ML_AD_CELL_5_2_TEXTFRAMEWORDWRAP" val="-1"/>
  <p:tag name="ML_AD_CELL_5_2_FILLVISIBLE" val="-1"/>
  <p:tag name="ML_AD_CELL_5_2_FILLFORECOLOR" val="15921906"/>
  <p:tag name="ML_AD_CELL_5_3_TEXTFRAMEWORDWRAP" val="-1"/>
  <p:tag name="ML_AD_CELL_5_3_FILLVISIBLE" val="-1"/>
  <p:tag name="ML_AD_CELL_5_3_FILLFORECOLOR" val="15921906"/>
  <p:tag name="ML_AD_CELL_5_3_LEVEL1_FIRSTMARGIN" val="0"/>
  <p:tag name="ML_AD_CELL_5_3_LEVEL1_LEFTMARGIN" val="0"/>
  <p:tag name="ML_AD_CELL_6_1_TEXTFRAMEWORDWRAP" val="-1"/>
  <p:tag name="ML_AD_CELL_6_1_FILLVISIBLE" val="-1"/>
  <p:tag name="ML_AD_CELL_6_1_FILLFORECOLOR" val="16777215"/>
  <p:tag name="ML_AD_CELL_6_1_LEVEL1_FIRSTMARGIN" val="0"/>
  <p:tag name="ML_AD_CELL_6_1_LEVEL1_LEFTMARGIN" val="0"/>
  <p:tag name="ML_AD_CELL_6_2_TEXTFRAMEWORDWRAP" val="-1"/>
  <p:tag name="ML_AD_CELL_6_2_FILLVISIBLE" val="-1"/>
  <p:tag name="ML_AD_CELL_6_2_FILLFORECOLOR" val="16777215"/>
  <p:tag name="ML_AD_CELL_6_3_TEXTFRAMEWORDWRAP" val="-1"/>
  <p:tag name="ML_AD_CELL_6_3_FILLVISIBLE" val="-1"/>
  <p:tag name="ML_AD_CELL_6_3_FILLFORECOLOR" val="16777215"/>
  <p:tag name="ML_AD_CELL_6_3_LEVEL1_FIRSTMARGIN" val="0"/>
  <p:tag name="ML_AD_CELL_6_3_LEVEL1_LEFTMARGIN" val="0"/>
  <p:tag name="ML_AD_CELL_7_1_TEXTFRAMEWORDWRAP" val="-1"/>
  <p:tag name="ML_AD_CELL_7_1_FILLVISIBLE" val="-1"/>
  <p:tag name="ML_AD_CELL_7_1_FILLFORECOLOR" val="15921906"/>
  <p:tag name="ML_AD_CELL_7_1_LEVEL1_FIRSTMARGIN" val="0"/>
  <p:tag name="ML_AD_CELL_7_1_LEVEL1_LEFTMARGIN" val="0"/>
  <p:tag name="ML_AD_CELL_7_2_TEXTFRAMEWORDWRAP" val="-1"/>
  <p:tag name="ML_AD_CELL_7_2_FILLVISIBLE" val="-1"/>
  <p:tag name="ML_AD_CELL_7_2_FILLFORECOLOR" val="15921906"/>
  <p:tag name="ML_AD_CELL_7_3_TEXTFRAMEWORDWRAP" val="-1"/>
  <p:tag name="ML_AD_CELL_7_3_FILLVISIBLE" val="-1"/>
  <p:tag name="ML_AD_CELL_7_3_FILLFORECOLOR" val="15921906"/>
  <p:tag name="ML_AD_CELL_7_3_LEVEL1_FIRSTMARGIN" val="0"/>
  <p:tag name="ML_AD_CELL_7_3_LEVEL1_LEFTMARGIN" val="0"/>
  <p:tag name="ML_AD_CELL_8_1_TEXTFRAMEWORDWRAP" val="-1"/>
  <p:tag name="ML_AD_CELL_8_1_FILLVISIBLE" val="-1"/>
  <p:tag name="ML_AD_CELL_8_1_FILLFORECOLOR" val="16777215"/>
  <p:tag name="ML_AD_CELL_8_1_LEVEL1_FIRSTMARGIN" val="0"/>
  <p:tag name="ML_AD_CELL_8_1_LEVEL1_LEFTMARGIN" val="0"/>
  <p:tag name="ML_AD_CELL_8_2_TEXTFRAMEWORDWRAP" val="-1"/>
  <p:tag name="ML_AD_CELL_8_2_FILLVISIBLE" val="-1"/>
  <p:tag name="ML_AD_CELL_8_2_FILLFORECOLOR" val="16777215"/>
  <p:tag name="ML_AD_CELL_8_3_TEXTFRAMEWORDWRAP" val="-1"/>
  <p:tag name="ML_AD_CELL_8_3_FILLVISIBLE" val="-1"/>
  <p:tag name="ML_AD_CELL_8_3_FILLFORECOLOR" val="16777215"/>
  <p:tag name="ML_AD_CELL_8_3_LEVEL1_FIRSTMARGIN" val="0"/>
  <p:tag name="ML_AD_CELL_8_3_LEVEL1_LEFTMARGIN" val="0"/>
  <p:tag name="ML_AD_CELL_9_1_TEXTFRAMEWORDWRAP" val="-1"/>
  <p:tag name="ML_AD_CELL_9_1_FILLVISIBLE" val="-1"/>
  <p:tag name="ML_AD_CELL_9_1_FILLFORECOLOR" val="15921906"/>
  <p:tag name="ML_AD_CELL_9_1_LEVEL1_FIRSTMARGIN" val="0"/>
  <p:tag name="ML_AD_CELL_9_1_LEVEL1_LEFTMARGIN" val="0"/>
  <p:tag name="ML_AD_CELL_9_2_TEXTFRAMEWORDWRAP" val="-1"/>
  <p:tag name="ML_AD_CELL_9_2_FILLVISIBLE" val="-1"/>
  <p:tag name="ML_AD_CELL_9_2_FILLFORECOLOR" val="15921906"/>
  <p:tag name="ML_AD_CELL_9_3_TEXTFRAMEWORDWRAP" val="-1"/>
  <p:tag name="ML_AD_CELL_9_3_FILLVISIBLE" val="-1"/>
  <p:tag name="ML_AD_CELL_9_3_FILLFORECOLOR" val="15921906"/>
  <p:tag name="ML_AD_CELL_9_3_LEVEL1_FIRSTMARGIN" val="0"/>
  <p:tag name="ML_AD_CELL_9_3_LEVEL1_LEFTMARGIN" val="0"/>
  <p:tag name="ML_AD_CELL_10_1_TEXTFRAMEWORDWRAP" val="-1"/>
  <p:tag name="ML_AD_CELL_10_1_FILLVISIBLE" val="-1"/>
  <p:tag name="ML_AD_CELL_10_1_FILLFORECOLOR" val="16777215"/>
  <p:tag name="ML_AD_CELL_10_1_LEVEL1_FIRSTMARGIN" val="0"/>
  <p:tag name="ML_AD_CELL_10_1_LEVEL1_LEFTMARGIN" val="0"/>
  <p:tag name="ML_AD_CELL_10_2_TEXTFRAMEWORDWRAP" val="-1"/>
  <p:tag name="ML_AD_CELL_10_2_FILLVISIBLE" val="-1"/>
  <p:tag name="ML_AD_CELL_10_2_FILLFORECOLOR" val="16777215"/>
  <p:tag name="ML_AD_CELL_10_3_TEXTFRAMEWORDWRAP" val="-1"/>
  <p:tag name="ML_AD_CELL_10_3_FILLVISIBLE" val="-1"/>
  <p:tag name="ML_AD_CELL_10_3_FILLFORECOLOR" val="16777215"/>
  <p:tag name="ML_AD_CELL_10_3_LEVEL1_FIRSTMARGIN" val="0"/>
  <p:tag name="ML_AD_CELL_10_3_LEVEL1_LEFTMARGIN" val="0"/>
  <p:tag name="ML_AD_CELL_11_1_TEXTFRAMEWORDWRAP" val="-1"/>
  <p:tag name="ML_AD_CELL_11_1_FILLVISIBLE" val="-1"/>
  <p:tag name="ML_AD_CELL_11_1_FILLFORECOLOR" val="15921906"/>
  <p:tag name="ML_AD_CELL_11_1_LEVEL1_FIRSTMARGIN" val="0"/>
  <p:tag name="ML_AD_CELL_11_1_LEVEL1_LEFTMARGIN" val="0"/>
  <p:tag name="ML_AD_CELL_11_2_TEXTFRAMEWORDWRAP" val="-1"/>
  <p:tag name="ML_AD_CELL_11_2_FILLVISIBLE" val="-1"/>
  <p:tag name="ML_AD_CELL_11_2_FILLFORECOLOR" val="15921906"/>
  <p:tag name="ML_AD_CELL_11_3_TEXTFRAMEWORDWRAP" val="-1"/>
  <p:tag name="ML_AD_CELL_11_3_FILLVISIBLE" val="-1"/>
  <p:tag name="ML_AD_CELL_11_3_FILLFORECOLOR" val="15921906"/>
  <p:tag name="ML_AD_CELL_11_3_LEVEL1_FIRSTMARGIN" val="0"/>
  <p:tag name="ML_AD_CELL_11_3_LEVEL1_LEFTMARGIN" val="0"/>
  <p:tag name="ML_AD_CELL_12_1_TEXTFRAMEWORDWRAP" val="-1"/>
  <p:tag name="ML_AD_CELL_12_1_FILLVISIBLE" val="-1"/>
  <p:tag name="ML_AD_CELL_12_1_FILLFORECOLOR" val="16777215"/>
  <p:tag name="ML_AD_CELL_12_1_LEVEL1_FIRSTMARGIN" val="0"/>
  <p:tag name="ML_AD_CELL_12_1_LEVEL1_LEFTMARGIN" val="0"/>
  <p:tag name="ML_AD_CELL_12_2_TEXTFRAMEWORDWRAP" val="-1"/>
  <p:tag name="ML_AD_CELL_12_2_FILLVISIBLE" val="-1"/>
  <p:tag name="ML_AD_CELL_12_2_FILLFORECOLOR" val="16777215"/>
  <p:tag name="ML_AD_CELL_12_3_TEXTFRAMEWORDWRAP" val="-1"/>
  <p:tag name="ML_AD_CELL_12_3_FILLVISIBLE" val="-1"/>
  <p:tag name="ML_AD_CELL_12_3_FILLFORECOLOR" val="16777215"/>
  <p:tag name="ML_AD_CELL_12_3_LEVEL1_FIRSTMARGIN" val="0"/>
  <p:tag name="ML_AD_CELL_12_3_LEVEL1_LEFTMARGIN" val="0"/>
  <p:tag name="ML_AD_CELL_13_1_TEXTFRAMEWORDWRAP" val="-1"/>
  <p:tag name="ML_AD_CELL_13_1_FILLVISIBLE" val="-1"/>
  <p:tag name="ML_AD_CELL_13_1_FILLFORECOLOR" val="15921906"/>
  <p:tag name="ML_AD_CELL_13_1_LEVEL1_FIRSTMARGIN" val="0"/>
  <p:tag name="ML_AD_CELL_13_1_LEVEL1_LEFTMARGIN" val="0"/>
  <p:tag name="ML_AD_CELL_13_2_TEXTFRAMEWORDWRAP" val="-1"/>
  <p:tag name="ML_AD_CELL_13_2_FILLVISIBLE" val="-1"/>
  <p:tag name="ML_AD_CELL_13_2_FILLFORECOLOR" val="15921906"/>
  <p:tag name="ML_AD_CELL_13_3_TEXTFRAMEWORDWRAP" val="-1"/>
  <p:tag name="ML_AD_CELL_13_3_FILLVISIBLE" val="-1"/>
  <p:tag name="ML_AD_CELL_13_3_FILLFORECOLOR" val="15921906"/>
  <p:tag name="ML_AD_CELL_13_3_LEVEL1_FIRSTMARGIN" val="0"/>
  <p:tag name="ML_AD_CELL_13_3_LEVEL1_LEFTMARGIN" val="0"/>
  <p:tag name="ML_AD_CELL_14_1_TEXTFRAMEWORDWRAP" val="-1"/>
  <p:tag name="ML_AD_CELL_14_1_FILLVISIBLE" val="-1"/>
  <p:tag name="ML_AD_CELL_14_1_FILLFORECOLOR" val="16777215"/>
  <p:tag name="ML_AD_CELL_14_1_LEVEL1_FIRSTMARGIN" val="0"/>
  <p:tag name="ML_AD_CELL_14_1_LEVEL1_LEFTMARGIN" val="0"/>
  <p:tag name="ML_AD_CELL_14_2_TEXTFRAMEWORDWRAP" val="-1"/>
  <p:tag name="ML_AD_CELL_14_2_FILLVISIBLE" val="-1"/>
  <p:tag name="ML_AD_CELL_14_2_FILLFORECOLOR" val="16777215"/>
  <p:tag name="ML_AD_CELL_14_3_TEXTFRAMEWORDWRAP" val="-1"/>
  <p:tag name="ML_AD_CELL_14_3_FILLVISIBLE" val="-1"/>
  <p:tag name="ML_AD_CELL_14_3_FILLFORECOLOR" val="16777215"/>
  <p:tag name="ML_AD_CELL_14_3_LEVEL1_FIRSTMARGIN" val="0"/>
  <p:tag name="ML_AD_CELL_14_3_LEVEL1_LEFTMARGIN" val="0"/>
  <p:tag name="COLORSETCLASSNAME" val="ColorSet2"/>
  <p:tag name="COLORS" val="-1;-1;-1;-1;-1;-2"/>
</p:tagLst>
</file>

<file path=ppt/tags/tag821.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82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Object"/>
  <p:tag name="COLORSETGROUPCLASSNAME" val="ColorSetGroup3"/>
  <p:tag name="SHAPECLASSNAME" val="ObjectFull"/>
  <p:tag name="COLORS" val="Black;-1;-2;-2;-1;-2"/>
</p:tagLst>
</file>

<file path=ppt/tags/tag82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24.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2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2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2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2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29.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830.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31.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32.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33.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34.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3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3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37.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83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4_SHAPECLASSPROTECTIONTYPE" val="3"/>
  <p:tag name="RECTANGLE 15_SHAPECLASSPROTECTIONTYPE" val="63"/>
  <p:tag name="RECTANGLE 16_SHAPECLASSPROTECTIONTYPE" val="63"/>
  <p:tag name="RECTANGLE 17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83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8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84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84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84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84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84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84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46.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847.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84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7_SHAPECLASSPROTECTIONTYPE" val="63"/>
  <p:tag name="RECTANGLE 18_SHAPECLASSPROTECTIONTYPE" val="63"/>
  <p:tag name="RECTANGLE 19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84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8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85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85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85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85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85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855.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856.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85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5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5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6.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860.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861.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862.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863.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864.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865.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866.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867.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868.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869.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87.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Object"/>
  <p:tag name="COLORSETGROUPCLASSNAME" val="ColorSetGroup3"/>
  <p:tag name="SHAPECLASSNAME" val="TitleOnSlidesPredefined"/>
</p:tagLst>
</file>

<file path=ppt/tags/tag870.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87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72.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87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74.xml><?xml version="1.0" encoding="utf-8"?>
<p:tagLst xmlns:a="http://schemas.openxmlformats.org/drawingml/2006/main" xmlns:r="http://schemas.openxmlformats.org/officeDocument/2006/relationships" xmlns:p="http://schemas.openxmlformats.org/presentationml/2006/main">
  <p:tag name="COLORSETCLASSNAME" val="ColorSet1"/>
  <p:tag name="COLORS" val="-2;-2;Black;White;-1;-2"/>
</p:tagLst>
</file>

<file path=ppt/tags/tag87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87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77.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87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79.xml><?xml version="1.0" encoding="utf-8"?>
<p:tagLst xmlns:a="http://schemas.openxmlformats.org/drawingml/2006/main" xmlns:r="http://schemas.openxmlformats.org/officeDocument/2006/relationships" xmlns:p="http://schemas.openxmlformats.org/presentationml/2006/main">
  <p:tag name="COLORSETCLASSNAME" val="ColorSet1"/>
  <p:tag name="COLORS" val="-2;-2;Black;White;-1;-2"/>
</p:tagLst>
</file>

<file path=ppt/tags/tag8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80.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88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82.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88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84.xml><?xml version="1.0" encoding="utf-8"?>
<p:tagLst xmlns:a="http://schemas.openxmlformats.org/drawingml/2006/main" xmlns:r="http://schemas.openxmlformats.org/officeDocument/2006/relationships" xmlns:p="http://schemas.openxmlformats.org/presentationml/2006/main">
  <p:tag name="COLORSETCLASSNAME" val="ColorSet1"/>
  <p:tag name="COLORS" val="-2;-2;Black;White;-1;-2"/>
</p:tagLst>
</file>

<file path=ppt/tags/tag88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88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87.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88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89.xml><?xml version="1.0" encoding="utf-8"?>
<p:tagLst xmlns:a="http://schemas.openxmlformats.org/drawingml/2006/main" xmlns:r="http://schemas.openxmlformats.org/officeDocument/2006/relationships" xmlns:p="http://schemas.openxmlformats.org/presentationml/2006/main">
  <p:tag name="COLORSETCLASSNAME" val="ColorSet1"/>
  <p:tag name="COLORS" val="-2;-2;Black;White;-1;-2"/>
</p:tagLst>
</file>

<file path=ppt/tags/tag8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890.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89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89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893.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4_SHAPECLASSPROTECTIONTYPE" val="0"/>
</p:tagLst>
</file>

<file path=ppt/tags/tag89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895.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896.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897.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898.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89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Slide"/>
  <p:tag name="COLORSETGROUPCLASSNAME" val="ColorSetGroup1"/>
  <p:tag name="FONTSETGROUPCLASSNAME" val="FontSetGroup1"/>
  <p:tag name="SHAPECLASSNAME" val="Subtitle"/>
  <p:tag name="SHAPECLASSPROTECTIONTYPE" val="0"/>
  <p:tag name="FONT" val="TextBoxFont"/>
  <p:tag name="FONTSETCLASSNAME" val="FontSet1"/>
</p:tagLst>
</file>

<file path=ppt/tags/tag90.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900.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90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90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90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90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90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906.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90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90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909.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91.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910.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911.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912.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913.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914.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915.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916.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917.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91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919.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92.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920.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921.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922.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923.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924.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925.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92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92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92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92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93.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93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93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93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933.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PICTURE 14_SHAPECLASSPROTECTIONTYPE" val="15"/>
  <p:tag name="PICTURE 15_SHAPECLASSPROTECTIONTYPE" val="15"/>
  <p:tag name="RECTANGLE 16_SHAPECLASSPROTECTIONTYPE" val="63"/>
  <p:tag name="RECTANGLE 17_SHAPECLASSPROTECTIONTYPE" val="63"/>
  <p:tag name="RECTANGLE 19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 name="CONTENT PLACEHOLDER 2_SHAPECLASSPROTECTIONTYPE" val="0"/>
</p:tagLst>
</file>

<file path=ppt/tags/tag93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935.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936.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937.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938.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939.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94.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94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4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95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5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PICTURE 13_SHAPECLASSPROTECTIONTYPE" val="15"/>
  <p:tag name="TITLE 11_SHAPECLASSPROTECTIONTYPE" val="0"/>
  <p:tag name="RECTANGLE 14_SHAPECLASSPROTECTIONTYPE" val="63"/>
  <p:tag name="TEXT PLACEHOLDER 1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2_SHAPECLASSPROTECTIONTYPE" val="3"/>
  <p:tag name="RECTANGLE 7_SHAPECLASSPROTECTIONTYPE" val="63"/>
  <p:tag name="RECTANGLE 10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1_SHAPECLASSPROTECTIONTYPE" val="0"/>
</p:tagLst>
</file>

<file path=ppt/tags/tag95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95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95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95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956.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 val="-2;-2;-2;-2;Black;-2"/>
  <p:tag name="COLORSETCLASSNAME" val="ColorSet2"/>
  <p:tag name="SHAPESETCLASSNAME" val="TwoObjects"/>
  <p:tag name="COLORSETGROUPCLASSNAME" val="ColorSetGroup3"/>
  <p:tag name="SHAPECLASSNAME" val="TitleOnSlidesPredefined"/>
</p:tagLst>
</file>

<file path=ppt/tags/tag957.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3;-2"/>
</p:tagLst>
</file>

<file path=ppt/tags/tag958.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959.xml><?xml version="1.0" encoding="utf-8"?>
<p:tagLst xmlns:a="http://schemas.openxmlformats.org/drawingml/2006/main" xmlns:r="http://schemas.openxmlformats.org/officeDocument/2006/relationships" xmlns:p="http://schemas.openxmlformats.org/presentationml/2006/main">
  <p:tag name="COLORSETCLASSNAME" val="ColorSet2"/>
  <p:tag name="COLORS" val="-2;-2;-1;-1;-1;Black"/>
</p:tagLst>
</file>

<file path=ppt/tags/tag96.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960.xml><?xml version="1.0" encoding="utf-8"?>
<p:tagLst xmlns:a="http://schemas.openxmlformats.org/drawingml/2006/main" xmlns:r="http://schemas.openxmlformats.org/officeDocument/2006/relationships" xmlns:p="http://schemas.openxmlformats.org/presentationml/2006/main">
  <p:tag name="COLORSETCLASSNAME" val="ColorSet2"/>
  <p:tag name="COLORS" val="-2;-2;-1;-1;-3;-2"/>
</p:tagLst>
</file>

<file path=ppt/tags/tag96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0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 name="CONTENT PLACEHOLDER 2_SHAPECLASSPROTECTIONTYPE" val="0"/>
</p:tagLst>
</file>

<file path=ppt/tags/tag96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96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96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96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966.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967.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96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6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RECTANGLE 12_SHAPECLASSPROTECTIONTYPE" val="63"/>
  <p:tag name="RECTANGLE 13_SHAPECLASSPROTECTIONTYPE" val="63"/>
  <p:tag name="RECTANGLE 14_SHAPECLASSPROTECTIONTYPE" val="63"/>
  <p:tag name="CONFIG" val="BOSCH2"/>
  <p:tag name="SHAPESETCLASSNAME" val="TwoObjects"/>
  <p:tag name="CONTENT PLACEHOLDER 3_SHAPECLASSPROTECTIONTYPE" val="0"/>
</p:tagLst>
</file>

<file path=ppt/tags/tag970.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1.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2.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3.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4.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5.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6.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7.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78.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TITLE 1_SHAPECLASSPROTECTIONTYPE" val="0"/>
  <p:tag name="RECTANGLE 9_SHAPECLASSPROTECTIONTYPE" val="63"/>
  <p:tag name="TEXT PLACEHOLDER 2_SHAPECLASSPROTECTIONTYPE" val="0"/>
  <p:tag name="FIELD.CHAPTER.COMBOINDEX" val="-2"/>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7_SHAPECLASSPROTECTIONTYPE" val="3"/>
  <p:tag name="RECTANGLE 18_SHAPECLASSPROTECTIONTYPE" val="63"/>
  <p:tag name="RECTANGLE 19_SHAPECLASSPROTECTIONTYPE" val="63"/>
  <p:tag name="RECTANGLE 20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TwoObjects"/>
  <p:tag name="CONFIG" val="BOSCH2"/>
  <p:tag name="CONTENT PLACEHOLDER 3_SHAPECLASSPROTECTIONTYPE" val="0"/>
</p:tagLst>
</file>

<file path=ppt/tags/tag979.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TwoObjects"/>
</p:tagLst>
</file>

<file path=ppt/tags/tag98.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COLORS" val="-2;-2;-2;-2;Red;-2"/>
  <p:tag name="FONT" val="Bold6"/>
  <p:tag name="FONT2" val="Reg6"/>
  <p:tag name="FONT3" val="Reg6"/>
  <p:tag name="FONTCOLOR" val="Red"/>
  <p:tag name="FONTCOLOR2" val="Black"/>
  <p:tag name="FONTCOLOR3" val="Black"/>
  <p:tag name="FONTCOLOR4" val="Black"/>
  <p:tag name="RUNS.FONT" val="4"/>
  <p:tag name="SHAPESETCLASSNAME" val="TwoObjects"/>
</p:tagLst>
</file>

<file path=ppt/tags/tag980.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TwoObjects"/>
</p:tagLst>
</file>

<file path=ppt/tags/tag981.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TwoObjects"/>
</p:tagLst>
</file>

<file path=ppt/tags/tag982.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2"/>
  <p:tag name="COLORSETGROUPCLASSNAME" val="ColorSetGroup3"/>
  <p:tag name="FONTSETGROUPCLASSNAME" val="FontSetGroup1"/>
  <p:tag name="SHAPECLASSNAME" val="Attachment"/>
  <p:tag name="SHAPECLASSPROTECTIONTYPE" val="3"/>
  <p:tag name="COLORS" val="-2;-2;-2;-2;-1;-2"/>
</p:tagLst>
</file>

<file path=ppt/tags/tag983.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TwoObjects"/>
  <p:tag name="COLORSETGROUPCLASSNAME" val="ColorSetGroup3"/>
  <p:tag name="SHAPECLASSNAME" val="TitleOnSlidesPredefined"/>
  <p:tag name="COLORS" val="Black;-1;-2;-2;-3;-2"/>
</p:tagLst>
</file>

<file path=ppt/tags/tag984.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MLI" val="1"/>
  <p:tag name="SHAPESETGROUPCLASSNAME" val="ShapeSetGroup1"/>
  <p:tag name="FONTSETGROUPCLASSNAME" val="FontSetGroup1"/>
  <p:tag name="SHAPECLASSPROTECTIONTYPE" val="0"/>
  <p:tag name="STYLENAME" val="Bodystyle"/>
  <p:tag name="SHAPESETCLASSNAME" val="TwoObjects"/>
  <p:tag name="COLORSETGROUPCLASSNAME" val="ColorSetGroup3"/>
  <p:tag name="SHAPECLASSNAME" val="ObjectLeft"/>
  <p:tag name="COLORS" val="Black;-1;-2;-2;-1;-2"/>
</p:tagLst>
</file>

<file path=ppt/tags/tag985.xml><?xml version="1.0" encoding="utf-8"?>
<p:tagLst xmlns:a="http://schemas.openxmlformats.org/drawingml/2006/main" xmlns:r="http://schemas.openxmlformats.org/officeDocument/2006/relationships" xmlns:p="http://schemas.openxmlformats.org/presentationml/2006/main">
  <p:tag name="COLORS" val="-2;-2;-2;-2;-1;-2"/>
  <p:tag name="COLORSETCLASSNAME" val="ColorSet2"/>
</p:tagLst>
</file>

<file path=ppt/tags/tag986.xml><?xml version="1.0" encoding="utf-8"?>
<p:tagLst xmlns:a="http://schemas.openxmlformats.org/drawingml/2006/main" xmlns:r="http://schemas.openxmlformats.org/officeDocument/2006/relationships" xmlns:p="http://schemas.openxmlformats.org/presentationml/2006/main">
  <p:tag name="COLORSETCLASSNAME" val="ColorSet2"/>
  <p:tag name="COLORS" val="-1;-1;-1;-1;-1;-2"/>
</p:tagLst>
</file>

<file path=ppt/tags/tag987.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988.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989.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99.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COLORS" val="-2;-2;-2;-2;Black;-2"/>
  <p:tag name="FONTCOLOR" val="Black"/>
  <p:tag name="FONTCOLOR2" val="LightGray"/>
  <p:tag name="FONTCOLOR3" val="LightGray"/>
  <p:tag name="SHAPESETCLASSNAME" val="TwoObjects"/>
</p:tagLst>
</file>

<file path=ppt/tags/tag990.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991.xml><?xml version="1.0" encoding="utf-8"?>
<p:tagLst xmlns:a="http://schemas.openxmlformats.org/drawingml/2006/main" xmlns:r="http://schemas.openxmlformats.org/officeDocument/2006/relationships" xmlns:p="http://schemas.openxmlformats.org/presentationml/2006/main">
  <p:tag name="FIELDS.INITIALIZED" val="1"/>
  <p:tag name="SHAPESETGROUPCLASSNAME" val="ShapeSetGroup1"/>
  <p:tag name="FONTSETGROUPCLASSNAME" val="FontSetGroup1"/>
  <p:tag name="STYLESETGROUPCLASSNAME" val="StyleSetGroup1"/>
  <p:tag name="MAPNAME" val="Map1"/>
  <p:tag name="MLI" val="1"/>
  <p:tag name="TEXTBOX 3_SHAPECLASSPROTECTIONTYPE" val="31"/>
  <p:tag name="RECTANGLE 4_SHAPECLASSPROTECTIONTYPE" val="27"/>
  <p:tag name="RECTANGLE 5_SHAPECLASSPROTECTIONTYPE" val="15"/>
  <p:tag name="RECTANGLE 6_SHAPECLASSPROTECTIONTYPE" val="27"/>
  <p:tag name="PICTURE 7_SHAPECLASSPROTECTIONTYPE" val="15"/>
  <p:tag name="TEXTBOX 8_SHAPECLASSPROTECTIONTYPE" val="27"/>
  <p:tag name="RECTANGLE 9_SHAPECLASSPROTECTIONTYPE" val="63"/>
  <p:tag name="SUBTITLE 2_SHAPECLASSPROTECTIONTYPE" val="0"/>
  <p:tag name="TITLE 1_SHAPECLASSPROTECTIONTYPE" val="0"/>
  <p:tag name="FIELD.CHAPTER.COMBOINDEX" val="-2"/>
  <p:tag name="COMPRESSOR_INCLUDE" val="1"/>
  <p:tag name="FIELD.REM_ANL.CONTENT" val=" "/>
  <p:tag name="FIELD.REM_ANL.VALUE" val=" "/>
  <p:tag name="FIELD.REM_ANL.COMBOINDEX" val="0"/>
  <p:tag name="FIELD.DPT.CONTENT" val="ST-VS/MKK"/>
  <p:tag name="FIELD.DPT.VALUE" val="ST-VS/MKK | "/>
  <p:tag name="FIELD.DPT.COMBOINDEX" val="0"/>
  <p:tag name="FIELD.CHAPTER.VALUE" val="Intelligent Video Analytics"/>
  <p:tag name="ML_1" val="STIT_MI3_ST"/>
  <p:tag name="ML_2" val="Bosch2.mcr"/>
  <p:tag name="ML_LAYOUT_RESOURCE" val="BOSCH2_16_9.mcr"/>
  <p:tag name="COLORSETGROUPCLASSNAME" val="ColorSetGroup3"/>
  <p:tag name="COLORSETCLASSNAME" val="ColorSet2"/>
  <p:tag name="CFG.LAYOUT" val="BOSCH2"/>
  <p:tag name="RECTANGLE 11_SHAPECLASSPROTECTIONTYPE" val="3"/>
  <p:tag name="PICTURE 14_SHAPECLASSPROTECTIONTYPE" val="15"/>
  <p:tag name="PICTURE 15_SHAPECLASSPROTECTIONTYPE" val="15"/>
  <p:tag name="RECTANGLE 16_SHAPECLASSPROTECTIONTYPE" val="63"/>
  <p:tag name="RECTANGLE 17_SHAPECLASSPROTECTIONTYPE" val="63"/>
  <p:tag name="RECTANGLE 18_SHAPECLASSPROTECTIONTYPE" val="63"/>
  <p:tag name="NBTXT" val="Live video Incl. metadata"/>
  <p:tag name="AGTX" val="Live video Incl. metadata"/>
  <p:tag name="NBTXTC" val="La verifica può essere effettuata misurando altri elementi La verifica può essere effettuata  osservando i metadati in “metadata inspection”  Con le telecamere panoramiche, puoi controllare lo status in  “metadata generation” &gt; “global settings” &gt; “calibration”"/>
  <p:tag name="AGTXC" val="La verifica può essere effettuata misurando altri elementi La verifica può essere effettuata  osservando i metadati in “metadata inspection”  Con le telecamere panoramiche, puoi controllare lo status in  “metadata generation” &gt; “global settings” &gt; “calibration”"/>
  <p:tag name="SHAPESETCLASSNAME" val="Object"/>
  <p:tag name="CONFIG" val="BOSCH2"/>
  <p:tag name="CONTENT PLACEHOLDER 2_SHAPECLASSPROTECTIONTYPE" val="0"/>
</p:tagLst>
</file>

<file path=ppt/tags/tag992.xml><?xml version="1.0" encoding="utf-8"?>
<p:tagLst xmlns:a="http://schemas.openxmlformats.org/drawingml/2006/main" xmlns:r="http://schemas.openxmlformats.org/officeDocument/2006/relationships" xmlns:p="http://schemas.openxmlformats.org/presentationml/2006/main">
  <p:tag name="FONTSETCLASSNAME" val="FontSet1"/>
  <p:tag name="COLORSETCLASSNAME" val="ColorSet1"/>
  <p:tag name="SCRIPT" val="1"/>
  <p:tag name="FIELDS" val="CONF;DPT;DATE;"/>
  <p:tag name="MLI" val="1"/>
  <p:tag name="SHAPESETGROUPCLASSNAME" val="ShapeSetGroup1"/>
  <p:tag name="COLORSETGROUPCLASSNAME" val="ColorSetGroup3"/>
  <p:tag name="FONTSETGROUPCLASSNAME" val="FontSetGroup1"/>
  <p:tag name="SHAPECLASSNAME" val="FooterLine1OnSlides"/>
  <p:tag name="SHAPECLASSPROTECTIONTYPE" val="63"/>
  <p:tag name="FONT" val="Bold6"/>
  <p:tag name="FONT2" val="Reg6"/>
  <p:tag name="FONT3" val="Reg6"/>
  <p:tag name="FONTCOLOR" val="Red"/>
  <p:tag name="FONTCOLOR2" val="Black"/>
  <p:tag name="FONTCOLOR3" val="Black"/>
  <p:tag name="FONTCOLOR4" val="Black"/>
  <p:tag name="RUNS.FONT" val="4"/>
  <p:tag name="COLORS" val="-2;-2;-2;-2;Red;-2"/>
  <p:tag name="SHAPESETCLASSNAME" val="Object"/>
</p:tagLst>
</file>

<file path=ppt/tags/tag993.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RUNS.FONT" val="3"/>
  <p:tag name="COLORSETCLASSNAME" val="ColorSet1"/>
  <p:tag name="SCRIPT" val="1"/>
  <p:tag name="FIELDS" val="REM_ABL;COPY;"/>
  <p:tag name="MLI" val="1"/>
  <p:tag name="SHAPESETGROUPCLASSNAME" val="ShapeSetGroup1"/>
  <p:tag name="COLORSETGROUPCLASSNAME" val="ColorSetGroup3"/>
  <p:tag name="FONTSETGROUPCLASSNAME" val="FontSetGroup1"/>
  <p:tag name="SHAPECLASSNAME" val="FooterLine2OnSlides"/>
  <p:tag name="SHAPECLASSPROTECTIONTYPE" val="63"/>
  <p:tag name="FONTCOLOR" val="Black"/>
  <p:tag name="FONTCOLOR2" val="LightGray"/>
  <p:tag name="FONTCOLOR3" val="LightGray"/>
  <p:tag name="COLORS" val="-2;-2;-2;-2;Black;-2"/>
  <p:tag name="SHAPESETCLASSNAME" val="Object"/>
</p:tagLst>
</file>

<file path=ppt/tags/tag994.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COLORSETGROUPCLASSNAME" val="ColorSetGroup3"/>
  <p:tag name="FONTSETGROUPCLASSNAME" val="FontSetGroup1"/>
  <p:tag name="SHAPECLASSNAME" val="PageNumberOnSlides"/>
  <p:tag name="SHAPECLASSPROTECTIONTYPE" val="63"/>
  <p:tag name="SHAPESETCLASSNAME" val="Object"/>
</p:tagLst>
</file>

<file path=ppt/tags/tag995.xml><?xml version="1.0" encoding="utf-8"?>
<p:tagLst xmlns:a="http://schemas.openxmlformats.org/drawingml/2006/main" xmlns:r="http://schemas.openxmlformats.org/officeDocument/2006/relationships" xmlns:p="http://schemas.openxmlformats.org/presentationml/2006/main">
  <p:tag name="FONT" val="Reg6a"/>
  <p:tag name="FONTSETCLASSNAME" val="FontSet1"/>
  <p:tag name="COLORSETCLASSNAME" val="ColorSet1"/>
  <p:tag name="SCRIPT" val="1"/>
  <p:tag name="FIELDS" val="REM_ANL;"/>
  <p:tag name="MLI" val="1"/>
  <p:tag name="SHAPESETGROUPCLASSNAME" val="ShapeSetGroup1"/>
  <p:tag name="SHAPESETCLASSNAME" val="HiddenType1"/>
  <p:tag name="COLORSETGROUPCLASSNAME" val="ColorSetGroup3"/>
  <p:tag name="FONTSETGROUPCLASSNAME" val="FontSetGroup1"/>
  <p:tag name="SHAPECLASSNAME" val="Attachment"/>
  <p:tag name="SHAPECLASSPROTECTIONTYPE" val="3"/>
  <p:tag name="COLORS" val="-2;-2;-2;-2;-1;-2"/>
</p:tagLst>
</file>

<file path=ppt/tags/tag996.xml><?xml version="1.0" encoding="utf-8"?>
<p:tagLst xmlns:a="http://schemas.openxmlformats.org/drawingml/2006/main" xmlns:r="http://schemas.openxmlformats.org/officeDocument/2006/relationships" xmlns:p="http://schemas.openxmlformats.org/presentationml/2006/main">
  <p:tag name="COLORS" val="-2;-2;-2;-2;-1;-2"/>
  <p:tag name="K_DONE" val="1"/>
  <p:tag name="COLORSETCLASSNAME" val="ColorSet2"/>
</p:tagLst>
</file>

<file path=ppt/tags/tag997.xml><?xml version="1.0" encoding="utf-8"?>
<p:tagLst xmlns:a="http://schemas.openxmlformats.org/drawingml/2006/main" xmlns:r="http://schemas.openxmlformats.org/officeDocument/2006/relationships" xmlns:p="http://schemas.openxmlformats.org/presentationml/2006/main">
  <p:tag name="FONTSETCLASSNAME" val="FontSet1"/>
  <p:tag name="MLI" val="1"/>
  <p:tag name="SHAPESETGROUPCLASSNAME" val="ShapeSetGroup1"/>
  <p:tag name="FONTSETGROUPCLASSNAME" val="FontSetGroup1"/>
  <p:tag name="SHAPECLASSPROTECTIONTYPE" val="0"/>
  <p:tag name="FONT" val="Reg28"/>
  <p:tag name="FONTCOLOR" val="Black"/>
  <p:tag name="FONTCOLOR2" val="Primary"/>
  <p:tag name="RUNS.FONT" val="2"/>
  <p:tag name="COLORSETCLASSNAME" val="ColorSet2"/>
  <p:tag name="SHAPESETCLASSNAME" val="Object"/>
  <p:tag name="COLORSETGROUPCLASSNAME" val="ColorSetGroup3"/>
  <p:tag name="SHAPECLASSNAME" val="TitleOnSlidesPredefined"/>
  <p:tag name="COLORS" val="Black;-1;-2;-2;-3;-2"/>
</p:tagLst>
</file>

<file path=ppt/tags/tag998.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ags/tag999.xml><?xml version="1.0" encoding="utf-8"?>
<p:tagLst xmlns:a="http://schemas.openxmlformats.org/drawingml/2006/main" xmlns:r="http://schemas.openxmlformats.org/officeDocument/2006/relationships" xmlns:p="http://schemas.openxmlformats.org/presentationml/2006/main">
  <p:tag name="COLORSETCLASSNAME" val="ColorSet2"/>
  <p:tag name="COLORS" val="-1;-1;-1;-1;-1;Black"/>
</p:tagLst>
</file>

<file path=ppt/theme/theme1.xml><?xml version="1.0" encoding="utf-8"?>
<a:theme xmlns:a="http://schemas.openxmlformats.org/drawingml/2006/main" name="Bosch Layout 16:9 (new colored style)">
  <a:themeElements>
    <a:clrScheme name="Benutzerdefiniert 1">
      <a:dk1>
        <a:srgbClr val="000000"/>
      </a:dk1>
      <a:lt1>
        <a:srgbClr val="FFFFFF"/>
      </a:lt1>
      <a:dk2>
        <a:srgbClr val="000000"/>
      </a:dk2>
      <a:lt2>
        <a:srgbClr val="808080"/>
      </a:lt2>
      <a:accent1>
        <a:srgbClr val="003264"/>
      </a:accent1>
      <a:accent2>
        <a:srgbClr val="3A5A82"/>
      </a:accent2>
      <a:accent3>
        <a:srgbClr val="6E8CB2"/>
      </a:accent3>
      <a:accent4>
        <a:srgbClr val="A8BAD2"/>
      </a:accent4>
      <a:accent5>
        <a:srgbClr val="FFFFFF"/>
      </a:accent5>
      <a:accent6>
        <a:srgbClr val="000000"/>
      </a:accent6>
      <a:hlink>
        <a:srgbClr val="6E8CB2"/>
      </a:hlink>
      <a:folHlink>
        <a:srgbClr val="A8BAD2"/>
      </a:folHlink>
    </a:clrScheme>
    <a:fontScheme name="Standarddesign">
      <a:majorFont>
        <a:latin typeface="Bosch Office Sans"/>
        <a:ea typeface=""/>
        <a:cs typeface=""/>
      </a:majorFont>
      <a:minorFont>
        <a:latin typeface="Bosch Office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153B63"/>
        </a:accent1>
        <a:accent2>
          <a:srgbClr val="425C8F"/>
        </a:accent2>
        <a:accent3>
          <a:srgbClr val="FFFFFF"/>
        </a:accent3>
        <a:accent4>
          <a:srgbClr val="000000"/>
        </a:accent4>
        <a:accent5>
          <a:srgbClr val="AAAFB7"/>
        </a:accent5>
        <a:accent6>
          <a:srgbClr val="3B5381"/>
        </a:accent6>
        <a:hlink>
          <a:srgbClr val="738CB4"/>
        </a:hlink>
        <a:folHlink>
          <a:srgbClr val="B0BBD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11603</Words>
  <Application>Microsoft Office PowerPoint</Application>
  <PresentationFormat>Personalizzato</PresentationFormat>
  <Paragraphs>1731</Paragraphs>
  <Slides>81</Slides>
  <Notes>81</Notes>
  <HiddenSlides>6</HiddenSlides>
  <MMClips>3</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81</vt:i4>
      </vt:variant>
    </vt:vector>
  </HeadingPairs>
  <TitlesOfParts>
    <vt:vector size="88" baseType="lpstr">
      <vt:lpstr>Wingdings 3</vt:lpstr>
      <vt:lpstr>Times New Roman</vt:lpstr>
      <vt:lpstr>Bosch Office Sans</vt:lpstr>
      <vt:lpstr>Calibri</vt:lpstr>
      <vt:lpstr>Arial</vt:lpstr>
      <vt:lpstr>Wingdings</vt:lpstr>
      <vt:lpstr>Bosch Layout 16:9 (new colored style)</vt:lpstr>
      <vt:lpstr>Presentazione standard di PowerPoint</vt:lpstr>
      <vt:lpstr>Intelligent Video Analytics Word</vt:lpstr>
      <vt:lpstr>Intelligent Video Analytics Indice</vt:lpstr>
      <vt:lpstr>Presentazione standard di PowerPoint</vt:lpstr>
      <vt:lpstr>Intelligent Video Analytics IVA: di cosa si tratta</vt:lpstr>
      <vt:lpstr>Intelligent Video Analytics IVA: di cosa si tratta</vt:lpstr>
      <vt:lpstr>Intelligent Video Analytics IVA: di cosa si tratta</vt:lpstr>
      <vt:lpstr>Intelligent Video Analytics At the edge</vt:lpstr>
      <vt:lpstr>Intelligent Video Analytics At the edge</vt:lpstr>
      <vt:lpstr>Intelligent Video Analytics Metadati</vt:lpstr>
      <vt:lpstr>Intelligent Video Analytics Metadati</vt:lpstr>
      <vt:lpstr>Intelligent Video Analytics Metadati</vt:lpstr>
      <vt:lpstr>Intelligent Video Analytics Indice</vt:lpstr>
      <vt:lpstr>Intelligent Video Analytics La storia</vt:lpstr>
      <vt:lpstr>Intelligent Video Analytics La storia</vt:lpstr>
      <vt:lpstr>Presentazione standard di PowerPoint</vt:lpstr>
      <vt:lpstr>Intelligent Video Analytics Indice</vt:lpstr>
      <vt:lpstr>Intelligent Video Analytics Diversi profili di analisi video</vt:lpstr>
      <vt:lpstr>Intelligent Video Analytics Tamper detection</vt:lpstr>
      <vt:lpstr>Intelligent Video Analytics Diversi profili di analisi video</vt:lpstr>
      <vt:lpstr>Intelligent Video Analytics Motion +</vt:lpstr>
      <vt:lpstr>Intelligent Video Analytics Diversi profili di analisi video</vt:lpstr>
      <vt:lpstr>Intelligent Video Analytics IVA</vt:lpstr>
      <vt:lpstr>Intelligent Video Analytics IVA</vt:lpstr>
      <vt:lpstr>Intelligent Video Analytics Diversi profili di analisi video</vt:lpstr>
      <vt:lpstr>Intelligent Video Analytics IVA Flow</vt:lpstr>
      <vt:lpstr>Intelligent Video Analytics Diversi profili di analisi video</vt:lpstr>
      <vt:lpstr>Intelligent Video Analytics Silent VCA</vt:lpstr>
      <vt:lpstr>Intelligent Video Analytics Diversi profili di analisi video</vt:lpstr>
      <vt:lpstr>Intelligent Video Analytics Forensic search</vt:lpstr>
      <vt:lpstr>Intelligent Video Analytics Forensic search</vt:lpstr>
      <vt:lpstr>Intelligent Video Analytics Indice</vt:lpstr>
      <vt:lpstr>Intelligent Video Analytics Linee guida</vt:lpstr>
      <vt:lpstr>Intelligent Video Analytics Linee guida</vt:lpstr>
      <vt:lpstr>Intelligent Video Analytics Linee guida</vt:lpstr>
      <vt:lpstr>Intelligent Video Analytics Indice</vt:lpstr>
      <vt:lpstr>Intelligent Video Analytics Calibrazione</vt:lpstr>
      <vt:lpstr>Intelligent Video Analytics Calibrazione</vt:lpstr>
      <vt:lpstr>Intelligent Video Analytics Calibrazione</vt:lpstr>
      <vt:lpstr>Intelligent Video Analytics Calibrazione</vt:lpstr>
      <vt:lpstr>Intelligent Video Analytics Calibrazione</vt:lpstr>
      <vt:lpstr>Intelligent Video Analytics Calibrazione</vt:lpstr>
      <vt:lpstr>Intelligent Video Analytics Calibrazione</vt:lpstr>
      <vt:lpstr>Intelligent Video Analytics Calibrazione</vt:lpstr>
      <vt:lpstr>Intelligent Video Analytics Calibrazione</vt:lpstr>
      <vt:lpstr>Intelligent Video Analytics Calibrazione</vt:lpstr>
      <vt:lpstr>Intelligent Video Analytics Calibrazione</vt:lpstr>
      <vt:lpstr>Intelligent Video Analytics Calibrazione</vt:lpstr>
      <vt:lpstr>Intelligent Video Analytics Indice</vt:lpstr>
      <vt:lpstr>Intelligent Video Analytics Modalità di tracking degli oggetti</vt:lpstr>
      <vt:lpstr>Intelligent Video Analytics Vista dall’alto</vt:lpstr>
      <vt:lpstr>Intelligent Video Analytics Modalità di tracking degli oggetti</vt:lpstr>
      <vt:lpstr>Presentazione standard di PowerPoint</vt:lpstr>
      <vt:lpstr>Intelligent Video Analytics Indice</vt:lpstr>
      <vt:lpstr>Intelligent Video Analytics Creazione delle attività</vt:lpstr>
      <vt:lpstr>Intelligent Video Analytics Creazione delle attività</vt:lpstr>
      <vt:lpstr>Intelligent Video Analytics Creazione delle attività</vt:lpstr>
      <vt:lpstr>Intelligent Video Analytics Creazione delle attività</vt:lpstr>
      <vt:lpstr>Intelligent Video Analytics Creazione delle attività</vt:lpstr>
      <vt:lpstr>Intelligent Video Analytics Creazione delle attività</vt:lpstr>
      <vt:lpstr>Intelligent Video Analytics Creazione delle attività</vt:lpstr>
      <vt:lpstr>Intelligent Video Analytics Creazione delle attività</vt:lpstr>
      <vt:lpstr>Intelligent Video Analytics Indice</vt:lpstr>
      <vt:lpstr>Intelligent Video Analytics IVA Task Scripting Language</vt:lpstr>
      <vt:lpstr>Intelligent Video Analytics Indice</vt:lpstr>
      <vt:lpstr>Intelligent Video Analytics VCA masking</vt:lpstr>
      <vt:lpstr>Intelligent Video Analytics Indice</vt:lpstr>
      <vt:lpstr>Intelligent Video Analytics Crowd field</vt:lpstr>
      <vt:lpstr>Intelligent Video Analytics Indice</vt:lpstr>
      <vt:lpstr>Intelligent Video Analytics Idle/removed</vt:lpstr>
      <vt:lpstr>Intelligent Video Analytics Indice</vt:lpstr>
      <vt:lpstr>Intelligent Video Analytics Limitazioni</vt:lpstr>
      <vt:lpstr>Intelligent Video Analytics Limitazioni</vt:lpstr>
      <vt:lpstr>Intelligent Video Analytics Limitazioni</vt:lpstr>
      <vt:lpstr>Intelligent Video Analytics Limitazioni</vt:lpstr>
      <vt:lpstr>Intelligent Video Analytics Limitazioni</vt:lpstr>
      <vt:lpstr>Intelligent Video Analytics Limitazioni</vt:lpstr>
      <vt:lpstr>Intelligent Video Analytics Limitazioni</vt:lpstr>
      <vt:lpstr>Intelligent Video Analytics Limitazioni</vt:lpstr>
      <vt:lpstr>Intelligent Video Analytics Limitazioni</vt:lpstr>
      <vt:lpstr>Intelligent Video Analytics Indice</vt:lpstr>
    </vt:vector>
  </TitlesOfParts>
  <Company>Bosch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Bindels Sven (ST-VS/MKK)</dc:creator>
  <cp:lastModifiedBy>FIXED-TERM Mangiafico Gabriele (RBIT/PJ-CS)</cp:lastModifiedBy>
  <cp:revision>859</cp:revision>
  <dcterms:created xsi:type="dcterms:W3CDTF">2015-01-26T13:33:48Z</dcterms:created>
  <dcterms:modified xsi:type="dcterms:W3CDTF">2016-04-11T08:07:58Z</dcterms:modified>
</cp:coreProperties>
</file>