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avi" ContentType="video/x-msvide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2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3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notesSlides/notesSlide4.xml" ContentType="application/vnd.openxmlformats-officedocument.presentationml.notesSlide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notesSlides/notesSlide5.xml" ContentType="application/vnd.openxmlformats-officedocument.presentationml.notesSlide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notesSlides/notesSlide6.xml" ContentType="application/vnd.openxmlformats-officedocument.presentationml.notesSlide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notesSlides/notesSlide8.xml" ContentType="application/vnd.openxmlformats-officedocument.presentationml.notesSlide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notesSlides/notesSlide9.xml" ContentType="application/vnd.openxmlformats-officedocument.presentationml.notesSlide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notesSlides/notesSlide10.xml" ContentType="application/vnd.openxmlformats-officedocument.presentationml.notesSlide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notesSlides/notesSlide11.xml" ContentType="application/vnd.openxmlformats-officedocument.presentationml.notesSlide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notesSlides/notesSlide12.xml" ContentType="application/vnd.openxmlformats-officedocument.presentationml.notesSlide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notesSlides/notesSlide13.xml" ContentType="application/vnd.openxmlformats-officedocument.presentationml.notesSlide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notesSlides/notesSlide14.xml" ContentType="application/vnd.openxmlformats-officedocument.presentationml.notesSlide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notesSlides/notesSlide15.xml" ContentType="application/vnd.openxmlformats-officedocument.presentationml.notesSlide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notesSlides/notesSlide16.xml" ContentType="application/vnd.openxmlformats-officedocument.presentationml.notesSlide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notesSlides/notesSlide17.xml" ContentType="application/vnd.openxmlformats-officedocument.presentationml.notesSlide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notesSlides/notesSlide18.xml" ContentType="application/vnd.openxmlformats-officedocument.presentationml.notesSlide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541" r:id="rId2"/>
    <p:sldId id="539" r:id="rId3"/>
    <p:sldId id="604" r:id="rId4"/>
    <p:sldId id="605" r:id="rId5"/>
    <p:sldId id="550" r:id="rId6"/>
    <p:sldId id="560" r:id="rId7"/>
    <p:sldId id="544" r:id="rId8"/>
    <p:sldId id="543" r:id="rId9"/>
    <p:sldId id="603" r:id="rId10"/>
    <p:sldId id="568" r:id="rId11"/>
    <p:sldId id="578" r:id="rId12"/>
    <p:sldId id="584" r:id="rId13"/>
    <p:sldId id="602" r:id="rId14"/>
    <p:sldId id="591" r:id="rId15"/>
    <p:sldId id="590" r:id="rId16"/>
    <p:sldId id="596" r:id="rId17"/>
    <p:sldId id="597" r:id="rId18"/>
    <p:sldId id="601" r:id="rId19"/>
    <p:sldId id="564" r:id="rId20"/>
    <p:sldId id="565" r:id="rId21"/>
  </p:sldIdLst>
  <p:sldSz cx="10969625" cy="6170613"/>
  <p:notesSz cx="6858000" cy="9144000"/>
  <p:custDataLst>
    <p:tags r:id="rId24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buNone/>
      <a:defRPr lang="en-GB" sz="1800" b="0" i="0" u="none" kern="1200">
        <a:solidFill>
          <a:schemeClr val="tx1"/>
        </a:solidFill>
        <a:latin typeface="Bosch Office Sans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sch Office Sans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sch Office Sans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sch Office Sans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sch Office Sans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osch Office Sans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osch Office Sans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osch Office Sans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osch Office Sans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0" userDrawn="1">
          <p15:clr>
            <a:srgbClr val="A4A3A4"/>
          </p15:clr>
        </p15:guide>
        <p15:guide id="2" orient="horz" pos="656" userDrawn="1">
          <p15:clr>
            <a:srgbClr val="A4A3A4"/>
          </p15:clr>
        </p15:guide>
        <p15:guide id="3" orient="horz" pos="816" userDrawn="1">
          <p15:clr>
            <a:srgbClr val="A4A3A4"/>
          </p15:clr>
        </p15:guide>
        <p15:guide id="4" orient="horz" pos="3440" userDrawn="1">
          <p15:clr>
            <a:srgbClr val="A4A3A4"/>
          </p15:clr>
        </p15:guide>
        <p15:guide id="5" pos="160" userDrawn="1">
          <p15:clr>
            <a:srgbClr val="A4A3A4"/>
          </p15:clr>
        </p15:guide>
        <p15:guide id="6" pos="674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ss1ein" initials="b" lastIdx="110" clrIdx="0"/>
  <p:cmAuthor id="1" name="Julia Ebling" initials="eb" lastIdx="17" clrIdx="1"/>
  <p:cmAuthor id="2" name="Bindels Sven (ST-VS/MKK)" initials="BS(" lastIdx="19" clrIdx="2">
    <p:extLst>
      <p:ext uri="{19B8F6BF-5375-455C-9EA6-DF929625EA0E}">
        <p15:presenceInfo xmlns:p15="http://schemas.microsoft.com/office/powerpoint/2012/main" userId="S-1-5-21-1606980848-1958367476-1801674531-437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  <a:srgbClr val="D70012"/>
    <a:srgbClr val="A80163"/>
    <a:srgbClr val="3F136C"/>
    <a:srgbClr val="08427E"/>
    <a:srgbClr val="0E78C5"/>
    <a:srgbClr val="1399A0"/>
    <a:srgbClr val="67B419"/>
    <a:srgbClr val="0A5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8" autoAdjust="0"/>
    <p:restoredTop sz="80987" autoAdjust="0"/>
  </p:normalViewPr>
  <p:slideViewPr>
    <p:cSldViewPr showGuides="1">
      <p:cViewPr varScale="1">
        <p:scale>
          <a:sx n="95" d="100"/>
          <a:sy n="95" d="100"/>
        </p:scale>
        <p:origin x="906" y="96"/>
      </p:cViewPr>
      <p:guideLst>
        <p:guide orient="horz" pos="160"/>
        <p:guide orient="horz" pos="656"/>
        <p:guide orient="horz" pos="816"/>
        <p:guide orient="horz" pos="3440"/>
        <p:guide pos="160"/>
        <p:guide pos="674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1A34CF-2594-4A12-A2AA-04975C2139F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BBE26FD0-15AA-40BD-821D-F2110744CFA1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 anchor="ctr"/>
        <a:lstStyle/>
        <a:p>
          <a:pPr algn="ctr"/>
          <a:r>
            <a:rPr lang="en-US" sz="1200" b="1" dirty="0" smtClean="0"/>
            <a:t>1999</a:t>
          </a:r>
          <a:endParaRPr lang="en-US" sz="1200" b="1" dirty="0"/>
        </a:p>
      </dgm:t>
    </dgm:pt>
    <dgm:pt modelId="{84D4E37E-D004-4D5E-BF63-EEF694506433}" type="parTrans" cxnId="{A5CC23A1-D354-4879-B339-C31D2E96F30C}">
      <dgm:prSet/>
      <dgm:spPr/>
      <dgm:t>
        <a:bodyPr/>
        <a:lstStyle/>
        <a:p>
          <a:endParaRPr lang="en-US"/>
        </a:p>
      </dgm:t>
    </dgm:pt>
    <dgm:pt modelId="{B4F3440D-2930-4FD4-B6D0-EBD9E05580C1}" type="sibTrans" cxnId="{A5CC23A1-D354-4879-B339-C31D2E96F30C}">
      <dgm:prSet/>
      <dgm:spPr/>
      <dgm:t>
        <a:bodyPr/>
        <a:lstStyle/>
        <a:p>
          <a:endParaRPr lang="en-US"/>
        </a:p>
      </dgm:t>
    </dgm:pt>
    <dgm:pt modelId="{D6C7B134-D320-4CC7-A65F-CEE9BC8AFC55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200" b="1" dirty="0" smtClean="0"/>
            <a:t>2011</a:t>
          </a:r>
          <a:endParaRPr lang="en-US" sz="1200" b="1" dirty="0"/>
        </a:p>
      </dgm:t>
    </dgm:pt>
    <dgm:pt modelId="{DAA9AA9A-6534-4022-8B53-55C7C69231F6}" type="parTrans" cxnId="{4CE52457-3ADF-4996-A72E-9E835A0B1CC7}">
      <dgm:prSet/>
      <dgm:spPr/>
      <dgm:t>
        <a:bodyPr/>
        <a:lstStyle/>
        <a:p>
          <a:endParaRPr lang="en-US"/>
        </a:p>
      </dgm:t>
    </dgm:pt>
    <dgm:pt modelId="{BAC05715-4100-4775-B6A1-14C583B8BE00}" type="sibTrans" cxnId="{4CE52457-3ADF-4996-A72E-9E835A0B1CC7}">
      <dgm:prSet/>
      <dgm:spPr/>
      <dgm:t>
        <a:bodyPr/>
        <a:lstStyle/>
        <a:p>
          <a:endParaRPr lang="en-US"/>
        </a:p>
      </dgm:t>
    </dgm:pt>
    <dgm:pt modelId="{DF2B84F8-5F5E-4728-B9A0-71B374A965DD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200" b="1" dirty="0" smtClean="0"/>
            <a:t>2012</a:t>
          </a:r>
          <a:endParaRPr lang="en-US" sz="1200" b="1" dirty="0"/>
        </a:p>
      </dgm:t>
    </dgm:pt>
    <dgm:pt modelId="{4BD5F04D-7025-4CB7-9766-9AF72E8B94E0}" type="parTrans" cxnId="{E2134ABE-697B-47C0-B0A2-90096810BBE1}">
      <dgm:prSet/>
      <dgm:spPr/>
      <dgm:t>
        <a:bodyPr/>
        <a:lstStyle/>
        <a:p>
          <a:endParaRPr lang="en-US"/>
        </a:p>
      </dgm:t>
    </dgm:pt>
    <dgm:pt modelId="{0B307425-C0E8-411F-840B-C897A265EAED}" type="sibTrans" cxnId="{E2134ABE-697B-47C0-B0A2-90096810BBE1}">
      <dgm:prSet/>
      <dgm:spPr/>
      <dgm:t>
        <a:bodyPr/>
        <a:lstStyle/>
        <a:p>
          <a:endParaRPr lang="en-US"/>
        </a:p>
      </dgm:t>
    </dgm:pt>
    <dgm:pt modelId="{AE11F535-DD1A-4A50-9FAD-F013C7421DF5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200" b="1" dirty="0" smtClean="0"/>
            <a:t>2013</a:t>
          </a:r>
        </a:p>
      </dgm:t>
    </dgm:pt>
    <dgm:pt modelId="{6ADBF55E-CDF6-4BB4-B47A-CCA96AA64544}" type="parTrans" cxnId="{2316B7FF-1AAF-4A7C-AF5D-095CE59FFC98}">
      <dgm:prSet/>
      <dgm:spPr/>
      <dgm:t>
        <a:bodyPr/>
        <a:lstStyle/>
        <a:p>
          <a:endParaRPr lang="en-US"/>
        </a:p>
      </dgm:t>
    </dgm:pt>
    <dgm:pt modelId="{B5B7D1CE-D7B5-4D05-9480-F387723FDA5C}" type="sibTrans" cxnId="{2316B7FF-1AAF-4A7C-AF5D-095CE59FFC98}">
      <dgm:prSet/>
      <dgm:spPr/>
      <dgm:t>
        <a:bodyPr/>
        <a:lstStyle/>
        <a:p>
          <a:endParaRPr lang="en-US"/>
        </a:p>
      </dgm:t>
    </dgm:pt>
    <dgm:pt modelId="{A5197716-E987-4D9B-A12C-0C104937B83A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 anchor="ctr"/>
        <a:lstStyle/>
        <a:p>
          <a:pPr algn="ctr"/>
          <a:r>
            <a:rPr lang="en-US" sz="1200" b="1" dirty="0" smtClean="0"/>
            <a:t>2001</a:t>
          </a:r>
        </a:p>
      </dgm:t>
    </dgm:pt>
    <dgm:pt modelId="{497D3B5E-0DDA-4BAF-BD3C-4EADA00B6762}" type="parTrans" cxnId="{2C3ADA68-A98D-4E36-91AD-E0140D65A33F}">
      <dgm:prSet/>
      <dgm:spPr/>
      <dgm:t>
        <a:bodyPr/>
        <a:lstStyle/>
        <a:p>
          <a:endParaRPr lang="en-US"/>
        </a:p>
      </dgm:t>
    </dgm:pt>
    <dgm:pt modelId="{98A50D64-30CD-4C6F-9680-837F4FE2E827}" type="sibTrans" cxnId="{2C3ADA68-A98D-4E36-91AD-E0140D65A33F}">
      <dgm:prSet/>
      <dgm:spPr/>
      <dgm:t>
        <a:bodyPr/>
        <a:lstStyle/>
        <a:p>
          <a:endParaRPr lang="en-US"/>
        </a:p>
      </dgm:t>
    </dgm:pt>
    <dgm:pt modelId="{D2D91033-F43A-44C7-B2D0-AD1AD31204DB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 anchor="ctr"/>
        <a:lstStyle/>
        <a:p>
          <a:pPr algn="ctr"/>
          <a:r>
            <a:rPr lang="en-US" sz="1200" b="1" dirty="0" smtClean="0"/>
            <a:t>2002</a:t>
          </a:r>
          <a:endParaRPr lang="en-US" sz="1200" b="1" dirty="0"/>
        </a:p>
      </dgm:t>
    </dgm:pt>
    <dgm:pt modelId="{D4E31A4A-5C4B-401E-8561-AE7857A7C45B}" type="parTrans" cxnId="{D0C79616-E0BD-4A47-9EAB-CF61EB7492C5}">
      <dgm:prSet/>
      <dgm:spPr/>
      <dgm:t>
        <a:bodyPr/>
        <a:lstStyle/>
        <a:p>
          <a:endParaRPr lang="en-US"/>
        </a:p>
      </dgm:t>
    </dgm:pt>
    <dgm:pt modelId="{58ED0195-0849-4C4B-B21E-40A9BE5965F8}" type="sibTrans" cxnId="{D0C79616-E0BD-4A47-9EAB-CF61EB7492C5}">
      <dgm:prSet/>
      <dgm:spPr/>
      <dgm:t>
        <a:bodyPr/>
        <a:lstStyle/>
        <a:p>
          <a:endParaRPr lang="en-US"/>
        </a:p>
      </dgm:t>
    </dgm:pt>
    <dgm:pt modelId="{4D2ECEA2-DC2D-42A8-BCDF-1DA6D0777C26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 anchor="ctr"/>
        <a:lstStyle/>
        <a:p>
          <a:pPr algn="ctr"/>
          <a:r>
            <a:rPr lang="en-US" sz="1200" b="1" dirty="0" smtClean="0"/>
            <a:t>2003</a:t>
          </a:r>
          <a:endParaRPr lang="en-US" sz="1200" b="1" dirty="0"/>
        </a:p>
      </dgm:t>
    </dgm:pt>
    <dgm:pt modelId="{D1C0A620-8C48-4953-922C-9D7220EFB7AA}" type="parTrans" cxnId="{F0A2AF31-D174-49E9-BC2D-67A64F863BF9}">
      <dgm:prSet/>
      <dgm:spPr/>
      <dgm:t>
        <a:bodyPr/>
        <a:lstStyle/>
        <a:p>
          <a:endParaRPr lang="en-US"/>
        </a:p>
      </dgm:t>
    </dgm:pt>
    <dgm:pt modelId="{4F56403E-5484-4068-9953-79B47FB3EEB8}" type="sibTrans" cxnId="{F0A2AF31-D174-49E9-BC2D-67A64F863BF9}">
      <dgm:prSet/>
      <dgm:spPr/>
      <dgm:t>
        <a:bodyPr/>
        <a:lstStyle/>
        <a:p>
          <a:endParaRPr lang="en-US"/>
        </a:p>
      </dgm:t>
    </dgm:pt>
    <dgm:pt modelId="{9615B89F-6A02-425B-960E-7BEAFEA9B3D7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 anchor="ctr"/>
        <a:lstStyle/>
        <a:p>
          <a:pPr algn="ctr"/>
          <a:r>
            <a:rPr lang="en-US" sz="1200" b="1" dirty="0" smtClean="0"/>
            <a:t>2004</a:t>
          </a:r>
          <a:endParaRPr lang="en-US" sz="1200" b="1" dirty="0"/>
        </a:p>
      </dgm:t>
    </dgm:pt>
    <dgm:pt modelId="{F3B74D25-D87B-4856-8711-F5A8BEE4DB6F}" type="parTrans" cxnId="{208EC9EC-9BF1-44A4-AAC8-AA12F8AC6C3D}">
      <dgm:prSet/>
      <dgm:spPr/>
      <dgm:t>
        <a:bodyPr/>
        <a:lstStyle/>
        <a:p>
          <a:endParaRPr lang="en-US"/>
        </a:p>
      </dgm:t>
    </dgm:pt>
    <dgm:pt modelId="{955A4E00-D777-496B-B4C3-2820B00A87CF}" type="sibTrans" cxnId="{208EC9EC-9BF1-44A4-AAC8-AA12F8AC6C3D}">
      <dgm:prSet/>
      <dgm:spPr/>
      <dgm:t>
        <a:bodyPr/>
        <a:lstStyle/>
        <a:p>
          <a:endParaRPr lang="en-US"/>
        </a:p>
      </dgm:t>
    </dgm:pt>
    <dgm:pt modelId="{6AAD84B1-A05C-4519-9AA8-468C602C3048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 anchor="ctr"/>
        <a:lstStyle/>
        <a:p>
          <a:pPr algn="ctr"/>
          <a:r>
            <a:rPr lang="en-US" sz="1200" b="1" dirty="0" smtClean="0"/>
            <a:t>2005</a:t>
          </a:r>
          <a:endParaRPr lang="en-US" sz="1200" b="1" dirty="0"/>
        </a:p>
      </dgm:t>
    </dgm:pt>
    <dgm:pt modelId="{649BC396-D915-406C-8A92-44EFF0B9E030}" type="parTrans" cxnId="{0C49F638-217F-4578-BF46-84BE1FC95CD7}">
      <dgm:prSet/>
      <dgm:spPr/>
      <dgm:t>
        <a:bodyPr/>
        <a:lstStyle/>
        <a:p>
          <a:endParaRPr lang="en-US"/>
        </a:p>
      </dgm:t>
    </dgm:pt>
    <dgm:pt modelId="{E1A51B45-137B-4B8C-A69E-2975F2FDE310}" type="sibTrans" cxnId="{0C49F638-217F-4578-BF46-84BE1FC95CD7}">
      <dgm:prSet/>
      <dgm:spPr/>
      <dgm:t>
        <a:bodyPr/>
        <a:lstStyle/>
        <a:p>
          <a:endParaRPr lang="en-US"/>
        </a:p>
      </dgm:t>
    </dgm:pt>
    <dgm:pt modelId="{EC834BAE-2D9E-4633-A0BC-746F6106E7C8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 anchor="ctr"/>
        <a:lstStyle/>
        <a:p>
          <a:pPr algn="ctr"/>
          <a:r>
            <a:rPr lang="en-US" sz="1200" b="1" dirty="0" smtClean="0"/>
            <a:t>2006</a:t>
          </a:r>
          <a:endParaRPr lang="en-US" sz="1200" b="1" dirty="0"/>
        </a:p>
      </dgm:t>
    </dgm:pt>
    <dgm:pt modelId="{319F4647-138C-4C12-A763-2B1A21FE1B7C}" type="parTrans" cxnId="{339E0356-0ABC-4296-AC31-8BF2FED700B4}">
      <dgm:prSet/>
      <dgm:spPr/>
      <dgm:t>
        <a:bodyPr/>
        <a:lstStyle/>
        <a:p>
          <a:endParaRPr lang="en-US"/>
        </a:p>
      </dgm:t>
    </dgm:pt>
    <dgm:pt modelId="{F51B0481-DBD4-4F34-9CC2-6383D04C3BB8}" type="sibTrans" cxnId="{339E0356-0ABC-4296-AC31-8BF2FED700B4}">
      <dgm:prSet/>
      <dgm:spPr/>
      <dgm:t>
        <a:bodyPr/>
        <a:lstStyle/>
        <a:p>
          <a:endParaRPr lang="en-US"/>
        </a:p>
      </dgm:t>
    </dgm:pt>
    <dgm:pt modelId="{D09840D3-20E9-47E0-93AC-C2CEAFE357BA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 anchor="ctr"/>
        <a:lstStyle/>
        <a:p>
          <a:pPr algn="ctr"/>
          <a:r>
            <a:rPr lang="en-US" sz="1200" b="1" dirty="0" smtClean="0"/>
            <a:t>2007</a:t>
          </a:r>
          <a:endParaRPr lang="en-US" sz="1200" b="1" dirty="0"/>
        </a:p>
      </dgm:t>
    </dgm:pt>
    <dgm:pt modelId="{93973B54-C771-4583-B63C-FCC1837761D7}" type="parTrans" cxnId="{2861DD5B-2AEE-4999-BB8D-7184C2750945}">
      <dgm:prSet/>
      <dgm:spPr/>
      <dgm:t>
        <a:bodyPr/>
        <a:lstStyle/>
        <a:p>
          <a:endParaRPr lang="en-US"/>
        </a:p>
      </dgm:t>
    </dgm:pt>
    <dgm:pt modelId="{17AB9E1F-CC65-494A-8574-5391318B13B0}" type="sibTrans" cxnId="{2861DD5B-2AEE-4999-BB8D-7184C2750945}">
      <dgm:prSet/>
      <dgm:spPr/>
      <dgm:t>
        <a:bodyPr/>
        <a:lstStyle/>
        <a:p>
          <a:endParaRPr lang="en-US"/>
        </a:p>
      </dgm:t>
    </dgm:pt>
    <dgm:pt modelId="{5CCE5664-32CF-441C-BA6D-4C6F3B53ECC4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 anchor="ctr"/>
        <a:lstStyle/>
        <a:p>
          <a:pPr algn="ctr"/>
          <a:r>
            <a:rPr lang="en-US" sz="1200" b="1" dirty="0" smtClean="0"/>
            <a:t>2008</a:t>
          </a:r>
          <a:endParaRPr lang="en-US" sz="1200" b="1" dirty="0"/>
        </a:p>
      </dgm:t>
    </dgm:pt>
    <dgm:pt modelId="{191A7F3D-EF8E-454A-BE4B-214BC7238D57}" type="parTrans" cxnId="{FC8F666E-62E1-4F9F-822E-0E108CABD709}">
      <dgm:prSet/>
      <dgm:spPr/>
      <dgm:t>
        <a:bodyPr/>
        <a:lstStyle/>
        <a:p>
          <a:endParaRPr lang="en-US"/>
        </a:p>
      </dgm:t>
    </dgm:pt>
    <dgm:pt modelId="{47D93B1F-4C42-4149-9AA6-36C026236C97}" type="sibTrans" cxnId="{FC8F666E-62E1-4F9F-822E-0E108CABD709}">
      <dgm:prSet/>
      <dgm:spPr/>
      <dgm:t>
        <a:bodyPr/>
        <a:lstStyle/>
        <a:p>
          <a:endParaRPr lang="en-US"/>
        </a:p>
      </dgm:t>
    </dgm:pt>
    <dgm:pt modelId="{247CCDAC-CFC2-40B1-AD99-36BDF8793EF0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 anchor="ctr"/>
        <a:lstStyle/>
        <a:p>
          <a:pPr algn="ctr"/>
          <a:r>
            <a:rPr lang="en-US" sz="1200" b="1" dirty="0" smtClean="0"/>
            <a:t>2009</a:t>
          </a:r>
          <a:endParaRPr lang="en-US" sz="1200" b="1" dirty="0"/>
        </a:p>
      </dgm:t>
    </dgm:pt>
    <dgm:pt modelId="{63961180-07F2-4F47-B305-988E189C9281}" type="parTrans" cxnId="{90C81B31-0319-47C5-B346-4C95EB71CB70}">
      <dgm:prSet/>
      <dgm:spPr/>
      <dgm:t>
        <a:bodyPr/>
        <a:lstStyle/>
        <a:p>
          <a:endParaRPr lang="en-US"/>
        </a:p>
      </dgm:t>
    </dgm:pt>
    <dgm:pt modelId="{E5E4D70F-FB16-47B5-A768-95FF58A69B71}" type="sibTrans" cxnId="{90C81B31-0319-47C5-B346-4C95EB71CB70}">
      <dgm:prSet/>
      <dgm:spPr/>
      <dgm:t>
        <a:bodyPr/>
        <a:lstStyle/>
        <a:p>
          <a:endParaRPr lang="en-US"/>
        </a:p>
      </dgm:t>
    </dgm:pt>
    <dgm:pt modelId="{9A9B168C-1F8C-47FE-A42E-8DC82C354D37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 anchor="ctr"/>
        <a:lstStyle/>
        <a:p>
          <a:pPr algn="ctr"/>
          <a:r>
            <a:rPr lang="en-US" sz="1200" b="1" dirty="0" smtClean="0"/>
            <a:t>2010</a:t>
          </a:r>
          <a:endParaRPr lang="en-US" sz="1200" b="1" dirty="0"/>
        </a:p>
      </dgm:t>
    </dgm:pt>
    <dgm:pt modelId="{FFCF6AFD-454A-4751-BE57-3725066AB1E8}" type="parTrans" cxnId="{78EB2F18-002C-444A-B847-59DB7CED729F}">
      <dgm:prSet/>
      <dgm:spPr/>
      <dgm:t>
        <a:bodyPr/>
        <a:lstStyle/>
        <a:p>
          <a:endParaRPr lang="en-US"/>
        </a:p>
      </dgm:t>
    </dgm:pt>
    <dgm:pt modelId="{32BB67B4-451E-4DF8-AF7D-05B75A704953}" type="sibTrans" cxnId="{78EB2F18-002C-444A-B847-59DB7CED729F}">
      <dgm:prSet/>
      <dgm:spPr/>
      <dgm:t>
        <a:bodyPr/>
        <a:lstStyle/>
        <a:p>
          <a:endParaRPr lang="en-US"/>
        </a:p>
      </dgm:t>
    </dgm:pt>
    <dgm:pt modelId="{8E53AB08-AA87-4602-ABC1-36097737C80D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 anchor="ctr"/>
        <a:lstStyle/>
        <a:p>
          <a:pPr algn="ctr"/>
          <a:r>
            <a:rPr lang="en-US" sz="1200" b="1" dirty="0" smtClean="0"/>
            <a:t>2000</a:t>
          </a:r>
          <a:endParaRPr lang="en-US" sz="1200" b="1" dirty="0"/>
        </a:p>
      </dgm:t>
    </dgm:pt>
    <dgm:pt modelId="{C7C8EC01-0F95-4393-ADDD-949FB2B20030}" type="parTrans" cxnId="{99724950-35C4-4FA4-A42A-CAAEF8A41C9C}">
      <dgm:prSet/>
      <dgm:spPr/>
      <dgm:t>
        <a:bodyPr/>
        <a:lstStyle/>
        <a:p>
          <a:endParaRPr lang="en-US"/>
        </a:p>
      </dgm:t>
    </dgm:pt>
    <dgm:pt modelId="{931F39D8-A497-4F72-8566-FF68609933C8}" type="sibTrans" cxnId="{99724950-35C4-4FA4-A42A-CAAEF8A41C9C}">
      <dgm:prSet/>
      <dgm:spPr/>
      <dgm:t>
        <a:bodyPr/>
        <a:lstStyle/>
        <a:p>
          <a:endParaRPr lang="en-US"/>
        </a:p>
      </dgm:t>
    </dgm:pt>
    <dgm:pt modelId="{8CC486E0-4202-4E28-8702-D8430E8C5BFB}">
      <dgm:prSet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smtClean="0"/>
            <a:t>2014</a:t>
          </a:r>
          <a:endParaRPr lang="en-US" b="1" dirty="0"/>
        </a:p>
      </dgm:t>
    </dgm:pt>
    <dgm:pt modelId="{E8C7ED9A-31B4-4B72-9B7A-6F5A5E7191B8}" type="parTrans" cxnId="{524D1FF0-0892-48EF-B906-70E191470B08}">
      <dgm:prSet/>
      <dgm:spPr/>
      <dgm:t>
        <a:bodyPr/>
        <a:lstStyle/>
        <a:p>
          <a:endParaRPr lang="en-US"/>
        </a:p>
      </dgm:t>
    </dgm:pt>
    <dgm:pt modelId="{7E2C78E5-52AA-44E7-B2E1-BA321B7B1C1D}" type="sibTrans" cxnId="{524D1FF0-0892-48EF-B906-70E191470B08}">
      <dgm:prSet/>
      <dgm:spPr/>
      <dgm:t>
        <a:bodyPr/>
        <a:lstStyle/>
        <a:p>
          <a:endParaRPr lang="en-US"/>
        </a:p>
      </dgm:t>
    </dgm:pt>
    <dgm:pt modelId="{A8633EF8-6310-4946-BA8E-12A80FD0AC44}">
      <dgm:prSet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smtClean="0"/>
            <a:t>2015</a:t>
          </a:r>
          <a:endParaRPr lang="en-US" b="1" dirty="0"/>
        </a:p>
      </dgm:t>
    </dgm:pt>
    <dgm:pt modelId="{79922564-C5D0-466F-86B8-A01A0F8DB288}" type="parTrans" cxnId="{7D90846A-DB1E-4812-B3C7-80DF4C12C931}">
      <dgm:prSet/>
      <dgm:spPr/>
      <dgm:t>
        <a:bodyPr/>
        <a:lstStyle/>
        <a:p>
          <a:endParaRPr lang="en-US"/>
        </a:p>
      </dgm:t>
    </dgm:pt>
    <dgm:pt modelId="{71FC74E3-1841-421A-8085-D22EE470605E}" type="sibTrans" cxnId="{7D90846A-DB1E-4812-B3C7-80DF4C12C931}">
      <dgm:prSet/>
      <dgm:spPr/>
      <dgm:t>
        <a:bodyPr/>
        <a:lstStyle/>
        <a:p>
          <a:endParaRPr lang="en-US"/>
        </a:p>
      </dgm:t>
    </dgm:pt>
    <dgm:pt modelId="{EFE54A71-0125-42F1-91A1-981D4F12A560}" type="pres">
      <dgm:prSet presAssocID="{551A34CF-2594-4A12-A2AA-04975C2139F3}" presName="Name0" presStyleCnt="0">
        <dgm:presLayoutVars>
          <dgm:dir/>
          <dgm:animLvl val="lvl"/>
          <dgm:resizeHandles val="exact"/>
        </dgm:presLayoutVars>
      </dgm:prSet>
      <dgm:spPr/>
    </dgm:pt>
    <dgm:pt modelId="{D0A88C63-F00F-4D9C-90EF-2D70A195426C}" type="pres">
      <dgm:prSet presAssocID="{BBE26FD0-15AA-40BD-821D-F2110744CFA1}" presName="parTxOnly" presStyleLbl="node1" presStyleIdx="0" presStyleCnt="17" custLinFactNeighborX="-5204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DB8974-D0AC-4BB4-AE6D-441717A469EE}" type="pres">
      <dgm:prSet presAssocID="{B4F3440D-2930-4FD4-B6D0-EBD9E05580C1}" presName="parTxOnlySpace" presStyleCnt="0"/>
      <dgm:spPr/>
    </dgm:pt>
    <dgm:pt modelId="{DEC2697E-8C18-4070-A759-D97CF45581B1}" type="pres">
      <dgm:prSet presAssocID="{8E53AB08-AA87-4602-ABC1-36097737C80D}" presName="parTxOnly" presStyleLbl="node1" presStyleIdx="1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0CE83A-686B-4813-B6D3-473B8D5CFC8B}" type="pres">
      <dgm:prSet presAssocID="{931F39D8-A497-4F72-8566-FF68609933C8}" presName="parTxOnlySpace" presStyleCnt="0"/>
      <dgm:spPr/>
    </dgm:pt>
    <dgm:pt modelId="{161D80D5-9EDA-499F-9ABD-F3BB832BFC38}" type="pres">
      <dgm:prSet presAssocID="{A5197716-E987-4D9B-A12C-0C104937B83A}" presName="parTxOnly" presStyleLbl="node1" presStyleIdx="2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5CEEF1-17D4-48DA-A5BE-0F3985929701}" type="pres">
      <dgm:prSet presAssocID="{98A50D64-30CD-4C6F-9680-837F4FE2E827}" presName="parTxOnlySpace" presStyleCnt="0"/>
      <dgm:spPr/>
    </dgm:pt>
    <dgm:pt modelId="{777F2F44-8F76-4F8B-99F3-8D386AA6CD95}" type="pres">
      <dgm:prSet presAssocID="{D2D91033-F43A-44C7-B2D0-AD1AD31204DB}" presName="parTxOnly" presStyleLbl="node1" presStyleIdx="3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841D94-90E2-46D3-AACD-714AED09EBED}" type="pres">
      <dgm:prSet presAssocID="{58ED0195-0849-4C4B-B21E-40A9BE5965F8}" presName="parTxOnlySpace" presStyleCnt="0"/>
      <dgm:spPr/>
    </dgm:pt>
    <dgm:pt modelId="{9046BF90-2757-4C82-8C75-470FF3DC6F38}" type="pres">
      <dgm:prSet presAssocID="{4D2ECEA2-DC2D-42A8-BCDF-1DA6D0777C26}" presName="parTxOnly" presStyleLbl="node1" presStyleIdx="4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58458-2069-4810-8833-500E724B4D58}" type="pres">
      <dgm:prSet presAssocID="{4F56403E-5484-4068-9953-79B47FB3EEB8}" presName="parTxOnlySpace" presStyleCnt="0"/>
      <dgm:spPr/>
    </dgm:pt>
    <dgm:pt modelId="{700F1D18-BEAB-4182-99D1-E5841483930B}" type="pres">
      <dgm:prSet presAssocID="{9615B89F-6A02-425B-960E-7BEAFEA9B3D7}" presName="parTxOnly" presStyleLbl="node1" presStyleIdx="5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17CAAF-903E-4F8F-84FD-A78E4DE0AB92}" type="pres">
      <dgm:prSet presAssocID="{955A4E00-D777-496B-B4C3-2820B00A87CF}" presName="parTxOnlySpace" presStyleCnt="0"/>
      <dgm:spPr/>
    </dgm:pt>
    <dgm:pt modelId="{C062199F-3949-43B7-96EA-4742C6F69C19}" type="pres">
      <dgm:prSet presAssocID="{6AAD84B1-A05C-4519-9AA8-468C602C3048}" presName="parTxOnly" presStyleLbl="node1" presStyleIdx="6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FA1AAB-A9D2-483C-A290-72FCF33C86C7}" type="pres">
      <dgm:prSet presAssocID="{E1A51B45-137B-4B8C-A69E-2975F2FDE310}" presName="parTxOnlySpace" presStyleCnt="0"/>
      <dgm:spPr/>
    </dgm:pt>
    <dgm:pt modelId="{311F49A0-BE71-4998-BD48-08430AB8DF97}" type="pres">
      <dgm:prSet presAssocID="{EC834BAE-2D9E-4633-A0BC-746F6106E7C8}" presName="parTxOnly" presStyleLbl="node1" presStyleIdx="7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6F716F-2F41-405D-A189-0C94FA577069}" type="pres">
      <dgm:prSet presAssocID="{F51B0481-DBD4-4F34-9CC2-6383D04C3BB8}" presName="parTxOnlySpace" presStyleCnt="0"/>
      <dgm:spPr/>
    </dgm:pt>
    <dgm:pt modelId="{E7A8E5C5-1847-4743-B8AA-2B1D5967E9EB}" type="pres">
      <dgm:prSet presAssocID="{D09840D3-20E9-47E0-93AC-C2CEAFE357BA}" presName="parTxOnly" presStyleLbl="node1" presStyleIdx="8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21C154-1C91-4526-833F-9706D5B5895C}" type="pres">
      <dgm:prSet presAssocID="{17AB9E1F-CC65-494A-8574-5391318B13B0}" presName="parTxOnlySpace" presStyleCnt="0"/>
      <dgm:spPr/>
    </dgm:pt>
    <dgm:pt modelId="{11CA07F2-A078-4EC7-A732-AD6D5EF2C4BA}" type="pres">
      <dgm:prSet presAssocID="{5CCE5664-32CF-441C-BA6D-4C6F3B53ECC4}" presName="parTxOnly" presStyleLbl="node1" presStyleIdx="9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25E577-8840-4BE4-B822-57EFF7516E1D}" type="pres">
      <dgm:prSet presAssocID="{47D93B1F-4C42-4149-9AA6-36C026236C97}" presName="parTxOnlySpace" presStyleCnt="0"/>
      <dgm:spPr/>
    </dgm:pt>
    <dgm:pt modelId="{FAA24BD9-AE85-45FA-B783-F620E125A706}" type="pres">
      <dgm:prSet presAssocID="{247CCDAC-CFC2-40B1-AD99-36BDF8793EF0}" presName="parTxOnly" presStyleLbl="node1" presStyleIdx="10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64A98F-E336-4618-A389-EBD07291B197}" type="pres">
      <dgm:prSet presAssocID="{E5E4D70F-FB16-47B5-A768-95FF58A69B71}" presName="parTxOnlySpace" presStyleCnt="0"/>
      <dgm:spPr/>
    </dgm:pt>
    <dgm:pt modelId="{131B9525-CE68-4D2E-A1E4-ED8FF428CF6C}" type="pres">
      <dgm:prSet presAssocID="{9A9B168C-1F8C-47FE-A42E-8DC82C354D37}" presName="parTxOnly" presStyleLbl="node1" presStyleIdx="11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7D4BBA-4E93-4F2B-BA79-FEC1D1E14338}" type="pres">
      <dgm:prSet presAssocID="{32BB67B4-451E-4DF8-AF7D-05B75A704953}" presName="parTxOnlySpace" presStyleCnt="0"/>
      <dgm:spPr/>
    </dgm:pt>
    <dgm:pt modelId="{C22A9487-001C-4708-A8C7-E61D39BA1213}" type="pres">
      <dgm:prSet presAssocID="{D6C7B134-D320-4CC7-A65F-CEE9BC8AFC55}" presName="parTxOnly" presStyleLbl="node1" presStyleIdx="12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FB2880-211E-4822-A35F-CA4E14DC5FA8}" type="pres">
      <dgm:prSet presAssocID="{BAC05715-4100-4775-B6A1-14C583B8BE00}" presName="parTxOnlySpace" presStyleCnt="0"/>
      <dgm:spPr/>
    </dgm:pt>
    <dgm:pt modelId="{9985C996-2D58-48D2-8118-ADBE3EFAD6B6}" type="pres">
      <dgm:prSet presAssocID="{DF2B84F8-5F5E-4728-B9A0-71B374A965DD}" presName="parTxOnly" presStyleLbl="node1" presStyleIdx="13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4E7029-2F07-40DF-A329-8166F2688FA8}" type="pres">
      <dgm:prSet presAssocID="{0B307425-C0E8-411F-840B-C897A265EAED}" presName="parTxOnlySpace" presStyleCnt="0"/>
      <dgm:spPr/>
    </dgm:pt>
    <dgm:pt modelId="{91CC750A-DEB1-44B9-B63E-F2C31ADE8B44}" type="pres">
      <dgm:prSet presAssocID="{AE11F535-DD1A-4A50-9FAD-F013C7421DF5}" presName="parTxOnly" presStyleLbl="node1" presStyleIdx="14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FA9438-5D6A-481E-A8BB-D6788C1E4CB6}" type="pres">
      <dgm:prSet presAssocID="{B5B7D1CE-D7B5-4D05-9480-F387723FDA5C}" presName="parTxOnlySpace" presStyleCnt="0"/>
      <dgm:spPr/>
    </dgm:pt>
    <dgm:pt modelId="{BA6EDB35-5FF0-46A8-A153-838ED9FD232F}" type="pres">
      <dgm:prSet presAssocID="{8CC486E0-4202-4E28-8702-D8430E8C5BFB}" presName="parTxOnly" presStyleLbl="node1" presStyleIdx="15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941333-A141-4233-8ECA-5BDB9E403BEC}" type="pres">
      <dgm:prSet presAssocID="{7E2C78E5-52AA-44E7-B2E1-BA321B7B1C1D}" presName="parTxOnlySpace" presStyleCnt="0"/>
      <dgm:spPr/>
    </dgm:pt>
    <dgm:pt modelId="{B411E28F-EA06-4ED4-B88E-D7897F8AE6CF}" type="pres">
      <dgm:prSet presAssocID="{A8633EF8-6310-4946-BA8E-12A80FD0AC44}" presName="parTxOnly" presStyleLbl="node1" presStyleIdx="16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471FE08-7750-436A-8C5E-0284F6C1DD77}" type="presOf" srcId="{5CCE5664-32CF-441C-BA6D-4C6F3B53ECC4}" destId="{11CA07F2-A078-4EC7-A732-AD6D5EF2C4BA}" srcOrd="0" destOrd="0" presId="urn:microsoft.com/office/officeart/2005/8/layout/chevron1"/>
    <dgm:cxn modelId="{5979AFD3-501A-455A-A1A2-6E536BBEF68A}" type="presOf" srcId="{BBE26FD0-15AA-40BD-821D-F2110744CFA1}" destId="{D0A88C63-F00F-4D9C-90EF-2D70A195426C}" srcOrd="0" destOrd="0" presId="urn:microsoft.com/office/officeart/2005/8/layout/chevron1"/>
    <dgm:cxn modelId="{948621E7-7572-4178-860A-3E0102F480CF}" type="presOf" srcId="{A5197716-E987-4D9B-A12C-0C104937B83A}" destId="{161D80D5-9EDA-499F-9ABD-F3BB832BFC38}" srcOrd="0" destOrd="0" presId="urn:microsoft.com/office/officeart/2005/8/layout/chevron1"/>
    <dgm:cxn modelId="{3A58949A-187D-4B1B-86AD-7D389A682FBC}" type="presOf" srcId="{4D2ECEA2-DC2D-42A8-BCDF-1DA6D0777C26}" destId="{9046BF90-2757-4C82-8C75-470FF3DC6F38}" srcOrd="0" destOrd="0" presId="urn:microsoft.com/office/officeart/2005/8/layout/chevron1"/>
    <dgm:cxn modelId="{FC8F666E-62E1-4F9F-822E-0E108CABD709}" srcId="{551A34CF-2594-4A12-A2AA-04975C2139F3}" destId="{5CCE5664-32CF-441C-BA6D-4C6F3B53ECC4}" srcOrd="9" destOrd="0" parTransId="{191A7F3D-EF8E-454A-BE4B-214BC7238D57}" sibTransId="{47D93B1F-4C42-4149-9AA6-36C026236C97}"/>
    <dgm:cxn modelId="{2861DD5B-2AEE-4999-BB8D-7184C2750945}" srcId="{551A34CF-2594-4A12-A2AA-04975C2139F3}" destId="{D09840D3-20E9-47E0-93AC-C2CEAFE357BA}" srcOrd="8" destOrd="0" parTransId="{93973B54-C771-4583-B63C-FCC1837761D7}" sibTransId="{17AB9E1F-CC65-494A-8574-5391318B13B0}"/>
    <dgm:cxn modelId="{7D90846A-DB1E-4812-B3C7-80DF4C12C931}" srcId="{551A34CF-2594-4A12-A2AA-04975C2139F3}" destId="{A8633EF8-6310-4946-BA8E-12A80FD0AC44}" srcOrd="16" destOrd="0" parTransId="{79922564-C5D0-466F-86B8-A01A0F8DB288}" sibTransId="{71FC74E3-1841-421A-8085-D22EE470605E}"/>
    <dgm:cxn modelId="{D6BBE59A-CBE8-4E3A-82EC-E4503204F96D}" type="presOf" srcId="{DF2B84F8-5F5E-4728-B9A0-71B374A965DD}" destId="{9985C996-2D58-48D2-8118-ADBE3EFAD6B6}" srcOrd="0" destOrd="0" presId="urn:microsoft.com/office/officeart/2005/8/layout/chevron1"/>
    <dgm:cxn modelId="{78EB2F18-002C-444A-B847-59DB7CED729F}" srcId="{551A34CF-2594-4A12-A2AA-04975C2139F3}" destId="{9A9B168C-1F8C-47FE-A42E-8DC82C354D37}" srcOrd="11" destOrd="0" parTransId="{FFCF6AFD-454A-4751-BE57-3725066AB1E8}" sibTransId="{32BB67B4-451E-4DF8-AF7D-05B75A704953}"/>
    <dgm:cxn modelId="{A5CC23A1-D354-4879-B339-C31D2E96F30C}" srcId="{551A34CF-2594-4A12-A2AA-04975C2139F3}" destId="{BBE26FD0-15AA-40BD-821D-F2110744CFA1}" srcOrd="0" destOrd="0" parTransId="{84D4E37E-D004-4D5E-BF63-EEF694506433}" sibTransId="{B4F3440D-2930-4FD4-B6D0-EBD9E05580C1}"/>
    <dgm:cxn modelId="{DE66C85D-E095-4F20-9148-96088E47B199}" type="presOf" srcId="{AE11F535-DD1A-4A50-9FAD-F013C7421DF5}" destId="{91CC750A-DEB1-44B9-B63E-F2C31ADE8B44}" srcOrd="0" destOrd="0" presId="urn:microsoft.com/office/officeart/2005/8/layout/chevron1"/>
    <dgm:cxn modelId="{208EC9EC-9BF1-44A4-AAC8-AA12F8AC6C3D}" srcId="{551A34CF-2594-4A12-A2AA-04975C2139F3}" destId="{9615B89F-6A02-425B-960E-7BEAFEA9B3D7}" srcOrd="5" destOrd="0" parTransId="{F3B74D25-D87B-4856-8711-F5A8BEE4DB6F}" sibTransId="{955A4E00-D777-496B-B4C3-2820B00A87CF}"/>
    <dgm:cxn modelId="{2316B7FF-1AAF-4A7C-AF5D-095CE59FFC98}" srcId="{551A34CF-2594-4A12-A2AA-04975C2139F3}" destId="{AE11F535-DD1A-4A50-9FAD-F013C7421DF5}" srcOrd="14" destOrd="0" parTransId="{6ADBF55E-CDF6-4BB4-B47A-CCA96AA64544}" sibTransId="{B5B7D1CE-D7B5-4D05-9480-F387723FDA5C}"/>
    <dgm:cxn modelId="{E3FE3B27-9A2E-4687-835B-66B018977544}" type="presOf" srcId="{8CC486E0-4202-4E28-8702-D8430E8C5BFB}" destId="{BA6EDB35-5FF0-46A8-A153-838ED9FD232F}" srcOrd="0" destOrd="0" presId="urn:microsoft.com/office/officeart/2005/8/layout/chevron1"/>
    <dgm:cxn modelId="{78BE424E-B326-42D2-9E35-8A6FFD8BA9D0}" type="presOf" srcId="{EC834BAE-2D9E-4633-A0BC-746F6106E7C8}" destId="{311F49A0-BE71-4998-BD48-08430AB8DF97}" srcOrd="0" destOrd="0" presId="urn:microsoft.com/office/officeart/2005/8/layout/chevron1"/>
    <dgm:cxn modelId="{D0C79616-E0BD-4A47-9EAB-CF61EB7492C5}" srcId="{551A34CF-2594-4A12-A2AA-04975C2139F3}" destId="{D2D91033-F43A-44C7-B2D0-AD1AD31204DB}" srcOrd="3" destOrd="0" parTransId="{D4E31A4A-5C4B-401E-8561-AE7857A7C45B}" sibTransId="{58ED0195-0849-4C4B-B21E-40A9BE5965F8}"/>
    <dgm:cxn modelId="{94431E16-DCFA-48AB-84E8-9F4823262A64}" type="presOf" srcId="{A8633EF8-6310-4946-BA8E-12A80FD0AC44}" destId="{B411E28F-EA06-4ED4-B88E-D7897F8AE6CF}" srcOrd="0" destOrd="0" presId="urn:microsoft.com/office/officeart/2005/8/layout/chevron1"/>
    <dgm:cxn modelId="{FABF1900-BDD4-470A-B2A8-9D9E6EB65AC6}" type="presOf" srcId="{D6C7B134-D320-4CC7-A65F-CEE9BC8AFC55}" destId="{C22A9487-001C-4708-A8C7-E61D39BA1213}" srcOrd="0" destOrd="0" presId="urn:microsoft.com/office/officeart/2005/8/layout/chevron1"/>
    <dgm:cxn modelId="{26C658DC-861B-4F30-9E26-D304D3C4D869}" type="presOf" srcId="{8E53AB08-AA87-4602-ABC1-36097737C80D}" destId="{DEC2697E-8C18-4070-A759-D97CF45581B1}" srcOrd="0" destOrd="0" presId="urn:microsoft.com/office/officeart/2005/8/layout/chevron1"/>
    <dgm:cxn modelId="{90C81B31-0319-47C5-B346-4C95EB71CB70}" srcId="{551A34CF-2594-4A12-A2AA-04975C2139F3}" destId="{247CCDAC-CFC2-40B1-AD99-36BDF8793EF0}" srcOrd="10" destOrd="0" parTransId="{63961180-07F2-4F47-B305-988E189C9281}" sibTransId="{E5E4D70F-FB16-47B5-A768-95FF58A69B71}"/>
    <dgm:cxn modelId="{4CE52457-3ADF-4996-A72E-9E835A0B1CC7}" srcId="{551A34CF-2594-4A12-A2AA-04975C2139F3}" destId="{D6C7B134-D320-4CC7-A65F-CEE9BC8AFC55}" srcOrd="12" destOrd="0" parTransId="{DAA9AA9A-6534-4022-8B53-55C7C69231F6}" sibTransId="{BAC05715-4100-4775-B6A1-14C583B8BE00}"/>
    <dgm:cxn modelId="{0C49F638-217F-4578-BF46-84BE1FC95CD7}" srcId="{551A34CF-2594-4A12-A2AA-04975C2139F3}" destId="{6AAD84B1-A05C-4519-9AA8-468C602C3048}" srcOrd="6" destOrd="0" parTransId="{649BC396-D915-406C-8A92-44EFF0B9E030}" sibTransId="{E1A51B45-137B-4B8C-A69E-2975F2FDE310}"/>
    <dgm:cxn modelId="{E9D3C988-1885-41DB-9F8A-D79973E9656F}" type="presOf" srcId="{247CCDAC-CFC2-40B1-AD99-36BDF8793EF0}" destId="{FAA24BD9-AE85-45FA-B783-F620E125A706}" srcOrd="0" destOrd="0" presId="urn:microsoft.com/office/officeart/2005/8/layout/chevron1"/>
    <dgm:cxn modelId="{F7F6E3F8-6408-4E05-8BA7-338E05FA32F7}" type="presOf" srcId="{D2D91033-F43A-44C7-B2D0-AD1AD31204DB}" destId="{777F2F44-8F76-4F8B-99F3-8D386AA6CD95}" srcOrd="0" destOrd="0" presId="urn:microsoft.com/office/officeart/2005/8/layout/chevron1"/>
    <dgm:cxn modelId="{524D1FF0-0892-48EF-B906-70E191470B08}" srcId="{551A34CF-2594-4A12-A2AA-04975C2139F3}" destId="{8CC486E0-4202-4E28-8702-D8430E8C5BFB}" srcOrd="15" destOrd="0" parTransId="{E8C7ED9A-31B4-4B72-9B7A-6F5A5E7191B8}" sibTransId="{7E2C78E5-52AA-44E7-B2E1-BA321B7B1C1D}"/>
    <dgm:cxn modelId="{F0A2AF31-D174-49E9-BC2D-67A64F863BF9}" srcId="{551A34CF-2594-4A12-A2AA-04975C2139F3}" destId="{4D2ECEA2-DC2D-42A8-BCDF-1DA6D0777C26}" srcOrd="4" destOrd="0" parTransId="{D1C0A620-8C48-4953-922C-9D7220EFB7AA}" sibTransId="{4F56403E-5484-4068-9953-79B47FB3EEB8}"/>
    <dgm:cxn modelId="{1E8D12BE-B9F8-4739-9726-83CFEED0F44C}" type="presOf" srcId="{6AAD84B1-A05C-4519-9AA8-468C602C3048}" destId="{C062199F-3949-43B7-96EA-4742C6F69C19}" srcOrd="0" destOrd="0" presId="urn:microsoft.com/office/officeart/2005/8/layout/chevron1"/>
    <dgm:cxn modelId="{99724950-35C4-4FA4-A42A-CAAEF8A41C9C}" srcId="{551A34CF-2594-4A12-A2AA-04975C2139F3}" destId="{8E53AB08-AA87-4602-ABC1-36097737C80D}" srcOrd="1" destOrd="0" parTransId="{C7C8EC01-0F95-4393-ADDD-949FB2B20030}" sibTransId="{931F39D8-A497-4F72-8566-FF68609933C8}"/>
    <dgm:cxn modelId="{339E0356-0ABC-4296-AC31-8BF2FED700B4}" srcId="{551A34CF-2594-4A12-A2AA-04975C2139F3}" destId="{EC834BAE-2D9E-4633-A0BC-746F6106E7C8}" srcOrd="7" destOrd="0" parTransId="{319F4647-138C-4C12-A763-2B1A21FE1B7C}" sibTransId="{F51B0481-DBD4-4F34-9CC2-6383D04C3BB8}"/>
    <dgm:cxn modelId="{2C3ADA68-A98D-4E36-91AD-E0140D65A33F}" srcId="{551A34CF-2594-4A12-A2AA-04975C2139F3}" destId="{A5197716-E987-4D9B-A12C-0C104937B83A}" srcOrd="2" destOrd="0" parTransId="{497D3B5E-0DDA-4BAF-BD3C-4EADA00B6762}" sibTransId="{98A50D64-30CD-4C6F-9680-837F4FE2E827}"/>
    <dgm:cxn modelId="{5394B68F-80B3-4E39-83C0-46209D718CA4}" type="presOf" srcId="{D09840D3-20E9-47E0-93AC-C2CEAFE357BA}" destId="{E7A8E5C5-1847-4743-B8AA-2B1D5967E9EB}" srcOrd="0" destOrd="0" presId="urn:microsoft.com/office/officeart/2005/8/layout/chevron1"/>
    <dgm:cxn modelId="{8E884BD5-5947-4265-9159-D4BEBE1F85F6}" type="presOf" srcId="{9A9B168C-1F8C-47FE-A42E-8DC82C354D37}" destId="{131B9525-CE68-4D2E-A1E4-ED8FF428CF6C}" srcOrd="0" destOrd="0" presId="urn:microsoft.com/office/officeart/2005/8/layout/chevron1"/>
    <dgm:cxn modelId="{03223A98-CBA8-4430-B107-7438760F1FED}" type="presOf" srcId="{9615B89F-6A02-425B-960E-7BEAFEA9B3D7}" destId="{700F1D18-BEAB-4182-99D1-E5841483930B}" srcOrd="0" destOrd="0" presId="urn:microsoft.com/office/officeart/2005/8/layout/chevron1"/>
    <dgm:cxn modelId="{6D3EBD59-789B-45E2-9800-A0B2054D81BE}" type="presOf" srcId="{551A34CF-2594-4A12-A2AA-04975C2139F3}" destId="{EFE54A71-0125-42F1-91A1-981D4F12A560}" srcOrd="0" destOrd="0" presId="urn:microsoft.com/office/officeart/2005/8/layout/chevron1"/>
    <dgm:cxn modelId="{E2134ABE-697B-47C0-B0A2-90096810BBE1}" srcId="{551A34CF-2594-4A12-A2AA-04975C2139F3}" destId="{DF2B84F8-5F5E-4728-B9A0-71B374A965DD}" srcOrd="13" destOrd="0" parTransId="{4BD5F04D-7025-4CB7-9766-9AF72E8B94E0}" sibTransId="{0B307425-C0E8-411F-840B-C897A265EAED}"/>
    <dgm:cxn modelId="{707C84F9-A598-45CF-9313-319914A6DC74}" type="presParOf" srcId="{EFE54A71-0125-42F1-91A1-981D4F12A560}" destId="{D0A88C63-F00F-4D9C-90EF-2D70A195426C}" srcOrd="0" destOrd="0" presId="urn:microsoft.com/office/officeart/2005/8/layout/chevron1"/>
    <dgm:cxn modelId="{FA5B463B-4010-4632-994E-32452DBC3579}" type="presParOf" srcId="{EFE54A71-0125-42F1-91A1-981D4F12A560}" destId="{BEDB8974-D0AC-4BB4-AE6D-441717A469EE}" srcOrd="1" destOrd="0" presId="urn:microsoft.com/office/officeart/2005/8/layout/chevron1"/>
    <dgm:cxn modelId="{B5F300BD-3E91-494E-BFE9-5CF080E1F2F0}" type="presParOf" srcId="{EFE54A71-0125-42F1-91A1-981D4F12A560}" destId="{DEC2697E-8C18-4070-A759-D97CF45581B1}" srcOrd="2" destOrd="0" presId="urn:microsoft.com/office/officeart/2005/8/layout/chevron1"/>
    <dgm:cxn modelId="{5D59C08F-9ED8-4540-AAC4-897A3A8A8766}" type="presParOf" srcId="{EFE54A71-0125-42F1-91A1-981D4F12A560}" destId="{A10CE83A-686B-4813-B6D3-473B8D5CFC8B}" srcOrd="3" destOrd="0" presId="urn:microsoft.com/office/officeart/2005/8/layout/chevron1"/>
    <dgm:cxn modelId="{AA142011-8C55-4979-A8C4-F42376E688CE}" type="presParOf" srcId="{EFE54A71-0125-42F1-91A1-981D4F12A560}" destId="{161D80D5-9EDA-499F-9ABD-F3BB832BFC38}" srcOrd="4" destOrd="0" presId="urn:microsoft.com/office/officeart/2005/8/layout/chevron1"/>
    <dgm:cxn modelId="{00568A9A-5BAC-4BC5-9E1D-8D25178CEB9A}" type="presParOf" srcId="{EFE54A71-0125-42F1-91A1-981D4F12A560}" destId="{C55CEEF1-17D4-48DA-A5BE-0F3985929701}" srcOrd="5" destOrd="0" presId="urn:microsoft.com/office/officeart/2005/8/layout/chevron1"/>
    <dgm:cxn modelId="{DB7C4EE2-480D-4CA1-9273-2918B9D743C8}" type="presParOf" srcId="{EFE54A71-0125-42F1-91A1-981D4F12A560}" destId="{777F2F44-8F76-4F8B-99F3-8D386AA6CD95}" srcOrd="6" destOrd="0" presId="urn:microsoft.com/office/officeart/2005/8/layout/chevron1"/>
    <dgm:cxn modelId="{5460194D-C72A-4F38-AD0E-01E3541F5CAC}" type="presParOf" srcId="{EFE54A71-0125-42F1-91A1-981D4F12A560}" destId="{0C841D94-90E2-46D3-AACD-714AED09EBED}" srcOrd="7" destOrd="0" presId="urn:microsoft.com/office/officeart/2005/8/layout/chevron1"/>
    <dgm:cxn modelId="{93175777-2750-4953-91A0-2C987ECA4EF6}" type="presParOf" srcId="{EFE54A71-0125-42F1-91A1-981D4F12A560}" destId="{9046BF90-2757-4C82-8C75-470FF3DC6F38}" srcOrd="8" destOrd="0" presId="urn:microsoft.com/office/officeart/2005/8/layout/chevron1"/>
    <dgm:cxn modelId="{59465A8D-C2B5-476D-A1EF-5BA5C9998318}" type="presParOf" srcId="{EFE54A71-0125-42F1-91A1-981D4F12A560}" destId="{7C058458-2069-4810-8833-500E724B4D58}" srcOrd="9" destOrd="0" presId="urn:microsoft.com/office/officeart/2005/8/layout/chevron1"/>
    <dgm:cxn modelId="{03F413D5-53F7-4205-9F93-BEE71A216434}" type="presParOf" srcId="{EFE54A71-0125-42F1-91A1-981D4F12A560}" destId="{700F1D18-BEAB-4182-99D1-E5841483930B}" srcOrd="10" destOrd="0" presId="urn:microsoft.com/office/officeart/2005/8/layout/chevron1"/>
    <dgm:cxn modelId="{69C1646C-81BB-43E3-8C60-E97B19F10135}" type="presParOf" srcId="{EFE54A71-0125-42F1-91A1-981D4F12A560}" destId="{FC17CAAF-903E-4F8F-84FD-A78E4DE0AB92}" srcOrd="11" destOrd="0" presId="urn:microsoft.com/office/officeart/2005/8/layout/chevron1"/>
    <dgm:cxn modelId="{65D5C8F5-A371-4223-ADA9-3E5F2810A282}" type="presParOf" srcId="{EFE54A71-0125-42F1-91A1-981D4F12A560}" destId="{C062199F-3949-43B7-96EA-4742C6F69C19}" srcOrd="12" destOrd="0" presId="urn:microsoft.com/office/officeart/2005/8/layout/chevron1"/>
    <dgm:cxn modelId="{A29E14A0-A151-4883-BF8A-5352647EFBF2}" type="presParOf" srcId="{EFE54A71-0125-42F1-91A1-981D4F12A560}" destId="{A8FA1AAB-A9D2-483C-A290-72FCF33C86C7}" srcOrd="13" destOrd="0" presId="urn:microsoft.com/office/officeart/2005/8/layout/chevron1"/>
    <dgm:cxn modelId="{195BB34E-0EC1-4ABE-911A-A3080CCC2794}" type="presParOf" srcId="{EFE54A71-0125-42F1-91A1-981D4F12A560}" destId="{311F49A0-BE71-4998-BD48-08430AB8DF97}" srcOrd="14" destOrd="0" presId="urn:microsoft.com/office/officeart/2005/8/layout/chevron1"/>
    <dgm:cxn modelId="{B74AF921-E480-4B88-BDF0-FA0B8F24C974}" type="presParOf" srcId="{EFE54A71-0125-42F1-91A1-981D4F12A560}" destId="{BC6F716F-2F41-405D-A189-0C94FA577069}" srcOrd="15" destOrd="0" presId="urn:microsoft.com/office/officeart/2005/8/layout/chevron1"/>
    <dgm:cxn modelId="{7298ECE3-5D01-4A61-AA39-9C472F83EE3B}" type="presParOf" srcId="{EFE54A71-0125-42F1-91A1-981D4F12A560}" destId="{E7A8E5C5-1847-4743-B8AA-2B1D5967E9EB}" srcOrd="16" destOrd="0" presId="urn:microsoft.com/office/officeart/2005/8/layout/chevron1"/>
    <dgm:cxn modelId="{E7F7286B-0FA7-4AA2-9E1A-F126912573F1}" type="presParOf" srcId="{EFE54A71-0125-42F1-91A1-981D4F12A560}" destId="{5821C154-1C91-4526-833F-9706D5B5895C}" srcOrd="17" destOrd="0" presId="urn:microsoft.com/office/officeart/2005/8/layout/chevron1"/>
    <dgm:cxn modelId="{635CC4D5-959B-4C3F-AC9D-1112761629D3}" type="presParOf" srcId="{EFE54A71-0125-42F1-91A1-981D4F12A560}" destId="{11CA07F2-A078-4EC7-A732-AD6D5EF2C4BA}" srcOrd="18" destOrd="0" presId="urn:microsoft.com/office/officeart/2005/8/layout/chevron1"/>
    <dgm:cxn modelId="{62F1178B-AB43-4698-8281-378C80EE39A6}" type="presParOf" srcId="{EFE54A71-0125-42F1-91A1-981D4F12A560}" destId="{6C25E577-8840-4BE4-B822-57EFF7516E1D}" srcOrd="19" destOrd="0" presId="urn:microsoft.com/office/officeart/2005/8/layout/chevron1"/>
    <dgm:cxn modelId="{932C0AD8-26A7-46AD-BCD6-21F268A6B0E3}" type="presParOf" srcId="{EFE54A71-0125-42F1-91A1-981D4F12A560}" destId="{FAA24BD9-AE85-45FA-B783-F620E125A706}" srcOrd="20" destOrd="0" presId="urn:microsoft.com/office/officeart/2005/8/layout/chevron1"/>
    <dgm:cxn modelId="{37B86C94-A23F-4F0B-B1D0-97B60A83B1A0}" type="presParOf" srcId="{EFE54A71-0125-42F1-91A1-981D4F12A560}" destId="{8764A98F-E336-4618-A389-EBD07291B197}" srcOrd="21" destOrd="0" presId="urn:microsoft.com/office/officeart/2005/8/layout/chevron1"/>
    <dgm:cxn modelId="{1B04AAEE-1F5E-4F0C-A889-3B0B4233DABE}" type="presParOf" srcId="{EFE54A71-0125-42F1-91A1-981D4F12A560}" destId="{131B9525-CE68-4D2E-A1E4-ED8FF428CF6C}" srcOrd="22" destOrd="0" presId="urn:microsoft.com/office/officeart/2005/8/layout/chevron1"/>
    <dgm:cxn modelId="{CF6FEF0A-459E-4DFC-A582-0E13B5B940E4}" type="presParOf" srcId="{EFE54A71-0125-42F1-91A1-981D4F12A560}" destId="{717D4BBA-4E93-4F2B-BA79-FEC1D1E14338}" srcOrd="23" destOrd="0" presId="urn:microsoft.com/office/officeart/2005/8/layout/chevron1"/>
    <dgm:cxn modelId="{8F1AE1FE-0C68-4F4E-B133-587D53549134}" type="presParOf" srcId="{EFE54A71-0125-42F1-91A1-981D4F12A560}" destId="{C22A9487-001C-4708-A8C7-E61D39BA1213}" srcOrd="24" destOrd="0" presId="urn:microsoft.com/office/officeart/2005/8/layout/chevron1"/>
    <dgm:cxn modelId="{7E4FAE03-19CA-4224-B2A5-3C1DD78D2D41}" type="presParOf" srcId="{EFE54A71-0125-42F1-91A1-981D4F12A560}" destId="{57FB2880-211E-4822-A35F-CA4E14DC5FA8}" srcOrd="25" destOrd="0" presId="urn:microsoft.com/office/officeart/2005/8/layout/chevron1"/>
    <dgm:cxn modelId="{16D5981C-CA63-4104-8A61-B873F9EBBEF8}" type="presParOf" srcId="{EFE54A71-0125-42F1-91A1-981D4F12A560}" destId="{9985C996-2D58-48D2-8118-ADBE3EFAD6B6}" srcOrd="26" destOrd="0" presId="urn:microsoft.com/office/officeart/2005/8/layout/chevron1"/>
    <dgm:cxn modelId="{DD824011-FC44-4748-B18E-56AA9DFC2066}" type="presParOf" srcId="{EFE54A71-0125-42F1-91A1-981D4F12A560}" destId="{A74E7029-2F07-40DF-A329-8166F2688FA8}" srcOrd="27" destOrd="0" presId="urn:microsoft.com/office/officeart/2005/8/layout/chevron1"/>
    <dgm:cxn modelId="{8731C234-3FF2-4E78-A60E-6E2FCFC521EC}" type="presParOf" srcId="{EFE54A71-0125-42F1-91A1-981D4F12A560}" destId="{91CC750A-DEB1-44B9-B63E-F2C31ADE8B44}" srcOrd="28" destOrd="0" presId="urn:microsoft.com/office/officeart/2005/8/layout/chevron1"/>
    <dgm:cxn modelId="{419A8F74-C63A-4103-AEFC-0AFDFDB70A78}" type="presParOf" srcId="{EFE54A71-0125-42F1-91A1-981D4F12A560}" destId="{9FFA9438-5D6A-481E-A8BB-D6788C1E4CB6}" srcOrd="29" destOrd="0" presId="urn:microsoft.com/office/officeart/2005/8/layout/chevron1"/>
    <dgm:cxn modelId="{82176E73-A990-47A0-B5EA-64AE0B75B678}" type="presParOf" srcId="{EFE54A71-0125-42F1-91A1-981D4F12A560}" destId="{BA6EDB35-5FF0-46A8-A153-838ED9FD232F}" srcOrd="30" destOrd="0" presId="urn:microsoft.com/office/officeart/2005/8/layout/chevron1"/>
    <dgm:cxn modelId="{C75662B6-9A16-44A3-A9E4-48F4A21C656D}" type="presParOf" srcId="{EFE54A71-0125-42F1-91A1-981D4F12A560}" destId="{80941333-A141-4233-8ECA-5BDB9E403BEC}" srcOrd="31" destOrd="0" presId="urn:microsoft.com/office/officeart/2005/8/layout/chevron1"/>
    <dgm:cxn modelId="{51CE0BB9-AF7F-480A-A3A6-C9E0BB086BF2}" type="presParOf" srcId="{EFE54A71-0125-42F1-91A1-981D4F12A560}" destId="{B411E28F-EA06-4ED4-B88E-D7897F8AE6CF}" srcOrd="32" destOrd="0" presId="urn:microsoft.com/office/officeart/2005/8/layout/chevron1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9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A88C63-F00F-4D9C-90EF-2D70A195426C}">
      <dsp:nvSpPr>
        <dsp:cNvPr id="0" name=""/>
        <dsp:cNvSpPr/>
      </dsp:nvSpPr>
      <dsp:spPr>
        <a:xfrm>
          <a:off x="0" y="45583"/>
          <a:ext cx="671948" cy="268779"/>
        </a:xfrm>
        <a:prstGeom prst="chevron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1999</a:t>
          </a:r>
          <a:endParaRPr lang="en-US" sz="1200" b="1" kern="1200" dirty="0"/>
        </a:p>
      </dsp:txBody>
      <dsp:txXfrm>
        <a:off x="134390" y="45583"/>
        <a:ext cx="403169" cy="268779"/>
      </dsp:txXfrm>
    </dsp:sp>
    <dsp:sp modelId="{DEC2697E-8C18-4070-A759-D97CF45581B1}">
      <dsp:nvSpPr>
        <dsp:cNvPr id="0" name=""/>
        <dsp:cNvSpPr/>
      </dsp:nvSpPr>
      <dsp:spPr>
        <a:xfrm>
          <a:off x="613991" y="45583"/>
          <a:ext cx="671948" cy="268779"/>
        </a:xfrm>
        <a:prstGeom prst="chevron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2000</a:t>
          </a:r>
          <a:endParaRPr lang="en-US" sz="1200" b="1" kern="1200" dirty="0"/>
        </a:p>
      </dsp:txBody>
      <dsp:txXfrm>
        <a:off x="748381" y="45583"/>
        <a:ext cx="403169" cy="268779"/>
      </dsp:txXfrm>
    </dsp:sp>
    <dsp:sp modelId="{161D80D5-9EDA-499F-9ABD-F3BB832BFC38}">
      <dsp:nvSpPr>
        <dsp:cNvPr id="0" name=""/>
        <dsp:cNvSpPr/>
      </dsp:nvSpPr>
      <dsp:spPr>
        <a:xfrm>
          <a:off x="1218745" y="45583"/>
          <a:ext cx="671948" cy="268779"/>
        </a:xfrm>
        <a:prstGeom prst="chevron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2001</a:t>
          </a:r>
        </a:p>
      </dsp:txBody>
      <dsp:txXfrm>
        <a:off x="1353135" y="45583"/>
        <a:ext cx="403169" cy="268779"/>
      </dsp:txXfrm>
    </dsp:sp>
    <dsp:sp modelId="{777F2F44-8F76-4F8B-99F3-8D386AA6CD95}">
      <dsp:nvSpPr>
        <dsp:cNvPr id="0" name=""/>
        <dsp:cNvSpPr/>
      </dsp:nvSpPr>
      <dsp:spPr>
        <a:xfrm>
          <a:off x="1823498" y="45583"/>
          <a:ext cx="671948" cy="268779"/>
        </a:xfrm>
        <a:prstGeom prst="chevron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2002</a:t>
          </a:r>
          <a:endParaRPr lang="en-US" sz="1200" b="1" kern="1200" dirty="0"/>
        </a:p>
      </dsp:txBody>
      <dsp:txXfrm>
        <a:off x="1957888" y="45583"/>
        <a:ext cx="403169" cy="268779"/>
      </dsp:txXfrm>
    </dsp:sp>
    <dsp:sp modelId="{9046BF90-2757-4C82-8C75-470FF3DC6F38}">
      <dsp:nvSpPr>
        <dsp:cNvPr id="0" name=""/>
        <dsp:cNvSpPr/>
      </dsp:nvSpPr>
      <dsp:spPr>
        <a:xfrm>
          <a:off x="2428252" y="45583"/>
          <a:ext cx="671948" cy="268779"/>
        </a:xfrm>
        <a:prstGeom prst="chevron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2003</a:t>
          </a:r>
          <a:endParaRPr lang="en-US" sz="1200" b="1" kern="1200" dirty="0"/>
        </a:p>
      </dsp:txBody>
      <dsp:txXfrm>
        <a:off x="2562642" y="45583"/>
        <a:ext cx="403169" cy="268779"/>
      </dsp:txXfrm>
    </dsp:sp>
    <dsp:sp modelId="{700F1D18-BEAB-4182-99D1-E5841483930B}">
      <dsp:nvSpPr>
        <dsp:cNvPr id="0" name=""/>
        <dsp:cNvSpPr/>
      </dsp:nvSpPr>
      <dsp:spPr>
        <a:xfrm>
          <a:off x="3033006" y="45583"/>
          <a:ext cx="671948" cy="268779"/>
        </a:xfrm>
        <a:prstGeom prst="chevron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2004</a:t>
          </a:r>
          <a:endParaRPr lang="en-US" sz="1200" b="1" kern="1200" dirty="0"/>
        </a:p>
      </dsp:txBody>
      <dsp:txXfrm>
        <a:off x="3167396" y="45583"/>
        <a:ext cx="403169" cy="268779"/>
      </dsp:txXfrm>
    </dsp:sp>
    <dsp:sp modelId="{C062199F-3949-43B7-96EA-4742C6F69C19}">
      <dsp:nvSpPr>
        <dsp:cNvPr id="0" name=""/>
        <dsp:cNvSpPr/>
      </dsp:nvSpPr>
      <dsp:spPr>
        <a:xfrm>
          <a:off x="3637760" y="45583"/>
          <a:ext cx="671948" cy="268779"/>
        </a:xfrm>
        <a:prstGeom prst="chevron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2005</a:t>
          </a:r>
          <a:endParaRPr lang="en-US" sz="1200" b="1" kern="1200" dirty="0"/>
        </a:p>
      </dsp:txBody>
      <dsp:txXfrm>
        <a:off x="3772150" y="45583"/>
        <a:ext cx="403169" cy="268779"/>
      </dsp:txXfrm>
    </dsp:sp>
    <dsp:sp modelId="{311F49A0-BE71-4998-BD48-08430AB8DF97}">
      <dsp:nvSpPr>
        <dsp:cNvPr id="0" name=""/>
        <dsp:cNvSpPr/>
      </dsp:nvSpPr>
      <dsp:spPr>
        <a:xfrm>
          <a:off x="4242513" y="45583"/>
          <a:ext cx="671948" cy="268779"/>
        </a:xfrm>
        <a:prstGeom prst="chevron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2006</a:t>
          </a:r>
          <a:endParaRPr lang="en-US" sz="1200" b="1" kern="1200" dirty="0"/>
        </a:p>
      </dsp:txBody>
      <dsp:txXfrm>
        <a:off x="4376903" y="45583"/>
        <a:ext cx="403169" cy="268779"/>
      </dsp:txXfrm>
    </dsp:sp>
    <dsp:sp modelId="{E7A8E5C5-1847-4743-B8AA-2B1D5967E9EB}">
      <dsp:nvSpPr>
        <dsp:cNvPr id="0" name=""/>
        <dsp:cNvSpPr/>
      </dsp:nvSpPr>
      <dsp:spPr>
        <a:xfrm>
          <a:off x="4847267" y="45583"/>
          <a:ext cx="671948" cy="268779"/>
        </a:xfrm>
        <a:prstGeom prst="chevron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2007</a:t>
          </a:r>
          <a:endParaRPr lang="en-US" sz="1200" b="1" kern="1200" dirty="0"/>
        </a:p>
      </dsp:txBody>
      <dsp:txXfrm>
        <a:off x="4981657" y="45583"/>
        <a:ext cx="403169" cy="268779"/>
      </dsp:txXfrm>
    </dsp:sp>
    <dsp:sp modelId="{11CA07F2-A078-4EC7-A732-AD6D5EF2C4BA}">
      <dsp:nvSpPr>
        <dsp:cNvPr id="0" name=""/>
        <dsp:cNvSpPr/>
      </dsp:nvSpPr>
      <dsp:spPr>
        <a:xfrm>
          <a:off x="5452021" y="45583"/>
          <a:ext cx="671948" cy="268779"/>
        </a:xfrm>
        <a:prstGeom prst="chevron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2008</a:t>
          </a:r>
          <a:endParaRPr lang="en-US" sz="1200" b="1" kern="1200" dirty="0"/>
        </a:p>
      </dsp:txBody>
      <dsp:txXfrm>
        <a:off x="5586411" y="45583"/>
        <a:ext cx="403169" cy="268779"/>
      </dsp:txXfrm>
    </dsp:sp>
    <dsp:sp modelId="{FAA24BD9-AE85-45FA-B783-F620E125A706}">
      <dsp:nvSpPr>
        <dsp:cNvPr id="0" name=""/>
        <dsp:cNvSpPr/>
      </dsp:nvSpPr>
      <dsp:spPr>
        <a:xfrm>
          <a:off x="6056775" y="45583"/>
          <a:ext cx="671948" cy="268779"/>
        </a:xfrm>
        <a:prstGeom prst="chevron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2009</a:t>
          </a:r>
          <a:endParaRPr lang="en-US" sz="1200" b="1" kern="1200" dirty="0"/>
        </a:p>
      </dsp:txBody>
      <dsp:txXfrm>
        <a:off x="6191165" y="45583"/>
        <a:ext cx="403169" cy="268779"/>
      </dsp:txXfrm>
    </dsp:sp>
    <dsp:sp modelId="{131B9525-CE68-4D2E-A1E4-ED8FF428CF6C}">
      <dsp:nvSpPr>
        <dsp:cNvPr id="0" name=""/>
        <dsp:cNvSpPr/>
      </dsp:nvSpPr>
      <dsp:spPr>
        <a:xfrm>
          <a:off x="6661528" y="45583"/>
          <a:ext cx="671948" cy="268779"/>
        </a:xfrm>
        <a:prstGeom prst="chevron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2010</a:t>
          </a:r>
          <a:endParaRPr lang="en-US" sz="1200" b="1" kern="1200" dirty="0"/>
        </a:p>
      </dsp:txBody>
      <dsp:txXfrm>
        <a:off x="6795918" y="45583"/>
        <a:ext cx="403169" cy="268779"/>
      </dsp:txXfrm>
    </dsp:sp>
    <dsp:sp modelId="{C22A9487-001C-4708-A8C7-E61D39BA1213}">
      <dsp:nvSpPr>
        <dsp:cNvPr id="0" name=""/>
        <dsp:cNvSpPr/>
      </dsp:nvSpPr>
      <dsp:spPr>
        <a:xfrm>
          <a:off x="7266282" y="45583"/>
          <a:ext cx="671948" cy="268779"/>
        </a:xfrm>
        <a:prstGeom prst="chevron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2011</a:t>
          </a:r>
          <a:endParaRPr lang="en-US" sz="1200" b="1" kern="1200" dirty="0"/>
        </a:p>
      </dsp:txBody>
      <dsp:txXfrm>
        <a:off x="7400672" y="45583"/>
        <a:ext cx="403169" cy="268779"/>
      </dsp:txXfrm>
    </dsp:sp>
    <dsp:sp modelId="{9985C996-2D58-48D2-8118-ADBE3EFAD6B6}">
      <dsp:nvSpPr>
        <dsp:cNvPr id="0" name=""/>
        <dsp:cNvSpPr/>
      </dsp:nvSpPr>
      <dsp:spPr>
        <a:xfrm>
          <a:off x="7871036" y="45583"/>
          <a:ext cx="671948" cy="268779"/>
        </a:xfrm>
        <a:prstGeom prst="chevron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2012</a:t>
          </a:r>
          <a:endParaRPr lang="en-US" sz="1200" b="1" kern="1200" dirty="0"/>
        </a:p>
      </dsp:txBody>
      <dsp:txXfrm>
        <a:off x="8005426" y="45583"/>
        <a:ext cx="403169" cy="268779"/>
      </dsp:txXfrm>
    </dsp:sp>
    <dsp:sp modelId="{91CC750A-DEB1-44B9-B63E-F2C31ADE8B44}">
      <dsp:nvSpPr>
        <dsp:cNvPr id="0" name=""/>
        <dsp:cNvSpPr/>
      </dsp:nvSpPr>
      <dsp:spPr>
        <a:xfrm>
          <a:off x="8475790" y="45583"/>
          <a:ext cx="671948" cy="268779"/>
        </a:xfrm>
        <a:prstGeom prst="chevron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2013</a:t>
          </a:r>
        </a:p>
      </dsp:txBody>
      <dsp:txXfrm>
        <a:off x="8610180" y="45583"/>
        <a:ext cx="403169" cy="268779"/>
      </dsp:txXfrm>
    </dsp:sp>
    <dsp:sp modelId="{BA6EDB35-5FF0-46A8-A153-838ED9FD232F}">
      <dsp:nvSpPr>
        <dsp:cNvPr id="0" name=""/>
        <dsp:cNvSpPr/>
      </dsp:nvSpPr>
      <dsp:spPr>
        <a:xfrm>
          <a:off x="9080543" y="45583"/>
          <a:ext cx="671948" cy="268779"/>
        </a:xfrm>
        <a:prstGeom prst="chevron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2014</a:t>
          </a:r>
          <a:endParaRPr lang="en-US" sz="1200" b="1" kern="1200" dirty="0"/>
        </a:p>
      </dsp:txBody>
      <dsp:txXfrm>
        <a:off x="9214933" y="45583"/>
        <a:ext cx="403169" cy="268779"/>
      </dsp:txXfrm>
    </dsp:sp>
    <dsp:sp modelId="{B411E28F-EA06-4ED4-B88E-D7897F8AE6CF}">
      <dsp:nvSpPr>
        <dsp:cNvPr id="0" name=""/>
        <dsp:cNvSpPr/>
      </dsp:nvSpPr>
      <dsp:spPr>
        <a:xfrm>
          <a:off x="9685297" y="45583"/>
          <a:ext cx="671948" cy="268779"/>
        </a:xfrm>
        <a:prstGeom prst="chevron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2015</a:t>
          </a:r>
          <a:endParaRPr lang="en-US" sz="1200" b="1" kern="1200" dirty="0"/>
        </a:p>
      </dsp:txBody>
      <dsp:txXfrm>
        <a:off x="9819687" y="45583"/>
        <a:ext cx="403169" cy="2687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sch Office San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sch Office San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sch Office San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sch Office Sans"/>
              </a:defRPr>
            </a:lvl1pPr>
          </a:lstStyle>
          <a:p>
            <a:pPr>
              <a:defRPr/>
            </a:pPr>
            <a:fld id="{D45F032D-61A4-4977-9AAC-B67DB9B63C9C}" type="slidenum">
              <a:rPr lang="de-DE"/>
              <a:pPr>
                <a:defRPr/>
              </a:pPr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85127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sch Office San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sch Office San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sch Office San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sch Office Sans"/>
              </a:defRPr>
            </a:lvl1pPr>
          </a:lstStyle>
          <a:p>
            <a:pPr>
              <a:defRPr/>
            </a:pPr>
            <a:fld id="{3588FFC6-99C0-4D1A-A1F5-0915F2B728B3}" type="slidenum">
              <a:rPr lang="de-DE"/>
              <a:pPr>
                <a:defRPr/>
              </a:pPr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90471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sch Office Sans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sch Office Sans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sch Office Sans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sch Office Sans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sch Office San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[Welcome]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8FFC6-99C0-4D1A-A1F5-0915F2B728B3}" type="slidenum">
              <a:rPr lang="de-DE" smtClean="0"/>
              <a:pPr>
                <a:defRPr/>
              </a:pPr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87613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[ANIMATED]</a:t>
            </a:r>
          </a:p>
          <a:p>
            <a:endParaRPr lang="en-GB" dirty="0" smtClean="0"/>
          </a:p>
          <a:p>
            <a:r>
              <a:rPr lang="en-GB" dirty="0" smtClean="0"/>
              <a:t>Per prima cosa si spieghino i</a:t>
            </a:r>
            <a:r>
              <a:rPr lang="en-GB" baseline="0" dirty="0" smtClean="0"/>
              <a:t> tre elementi manuali.</a:t>
            </a:r>
          </a:p>
          <a:p>
            <a:r>
              <a:rPr lang="en-GB" baseline="0" dirty="0" smtClean="0"/>
              <a:t>Dopo si speghi la possibilità (con il click) di calibrare manualmente in base all’altezza di tre persone a profondità diverse.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NOTA: un pallet sarebbe uno strumento utile nel luogo di installazione per definire molti elementi manuali all’interno della scena a profondità diverse.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8FFC6-99C0-4D1A-A1F5-0915F2B728B3}" type="slidenum">
              <a:rPr lang="de-DE" smtClean="0"/>
              <a:pPr>
                <a:defRPr/>
              </a:pPr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15100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[ANIMATED]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Tre possibilità di verificare se la calibrazione ha avuto successo oppure no.</a:t>
            </a:r>
          </a:p>
          <a:p>
            <a:pPr marL="228600" indent="-228600">
              <a:buClr>
                <a:schemeClr val="accent2"/>
              </a:buClr>
              <a:buFont typeface="+mj-lt"/>
              <a:buAutoNum type="arabicPeriod"/>
            </a:pPr>
            <a:endParaRPr lang="en-GB" sz="1200" dirty="0" smtClean="0"/>
          </a:p>
          <a:p>
            <a:pPr marL="0" indent="0">
              <a:buClr>
                <a:schemeClr val="accent2"/>
              </a:buClr>
              <a:buFont typeface="+mj-lt"/>
              <a:buNone/>
            </a:pPr>
            <a:r>
              <a:rPr lang="en-GB" sz="1200" dirty="0" smtClean="0"/>
              <a:t>1. La verifica può essere effettuata misurando altri elementi</a:t>
            </a:r>
          </a:p>
          <a:p>
            <a:pPr marL="0" indent="0">
              <a:buClr>
                <a:schemeClr val="accent2"/>
              </a:buClr>
              <a:buFont typeface="+mj-lt"/>
              <a:buNone/>
            </a:pPr>
            <a:r>
              <a:rPr lang="en-GB" sz="1200" dirty="0" smtClean="0"/>
              <a:t>In</a:t>
            </a:r>
            <a:r>
              <a:rPr lang="en-GB" sz="1200" baseline="0" dirty="0" smtClean="0"/>
              <a:t> questo modo non solo si verifica il successo della calibrazione  ma anche se sta fornendo la corretta informazione. </a:t>
            </a:r>
          </a:p>
          <a:p>
            <a:pPr marL="0" indent="0">
              <a:buClr>
                <a:schemeClr val="accent2"/>
              </a:buClr>
              <a:buFont typeface="+mj-lt"/>
              <a:buNone/>
            </a:pPr>
            <a:endParaRPr lang="en-GB" sz="1200" dirty="0" smtClean="0"/>
          </a:p>
          <a:p>
            <a:pPr marL="0" indent="0">
              <a:buClr>
                <a:schemeClr val="accent2"/>
              </a:buClr>
              <a:buFont typeface="+mj-lt"/>
              <a:buNone/>
            </a:pPr>
            <a:r>
              <a:rPr lang="en-GB" sz="1200" dirty="0" smtClean="0"/>
              <a:t>2. La verifica</a:t>
            </a:r>
            <a:r>
              <a:rPr lang="en-GB" sz="1200" baseline="0" dirty="0" smtClean="0"/>
              <a:t> può essere effettuata osservando i metadati in “metadata inspection”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chemeClr val="accent2"/>
              </a:buClr>
              <a:buSzTx/>
              <a:buFont typeface="+mj-lt"/>
              <a:buNone/>
              <a:tabLst/>
              <a:defRPr/>
            </a:pPr>
            <a:r>
              <a:rPr lang="en-GB" sz="1200" dirty="0" smtClean="0"/>
              <a:t>In</a:t>
            </a:r>
            <a:r>
              <a:rPr lang="en-GB" sz="1200" baseline="0" dirty="0" smtClean="0"/>
              <a:t> questo modo non solo si verifica il successo della calibrazione  ma anche se sta fornendo la corretta informazione. </a:t>
            </a:r>
          </a:p>
          <a:p>
            <a:pPr marL="0" indent="0">
              <a:buClr>
                <a:srgbClr val="000000"/>
              </a:buClr>
              <a:buSzPts val="1200"/>
              <a:buFont typeface="+mj-lt"/>
              <a:buNone/>
            </a:pPr>
            <a:endParaRPr lang="en-GB" sz="1200" dirty="0" smtClean="0"/>
          </a:p>
          <a:p>
            <a:pPr marL="0" indent="0">
              <a:buClr>
                <a:srgbClr val="000000"/>
              </a:buClr>
              <a:buSzPts val="1200"/>
              <a:buFont typeface="+mj-lt"/>
              <a:buNone/>
            </a:pPr>
            <a:r>
              <a:rPr lang="en-GB" sz="1200" dirty="0" smtClean="0"/>
              <a:t>3.</a:t>
            </a:r>
            <a:r>
              <a:rPr lang="en-GB" sz="1200" baseline="0" dirty="0" smtClean="0"/>
              <a:t> </a:t>
            </a:r>
            <a:r>
              <a:rPr lang="en-GB" sz="1200" dirty="0" smtClean="0">
                <a:solidFill>
                  <a:srgbClr val="000000"/>
                </a:solidFill>
              </a:rPr>
              <a:t>Con le </a:t>
            </a:r>
            <a:r>
              <a:rPr lang="en-GB" sz="1200" b="1" dirty="0" smtClean="0">
                <a:solidFill>
                  <a:srgbClr val="000000"/>
                </a:solidFill>
              </a:rPr>
              <a:t>telecamere panoramiche</a:t>
            </a:r>
            <a:r>
              <a:rPr lang="en-GB" sz="1200" dirty="0" smtClean="0">
                <a:solidFill>
                  <a:srgbClr val="000000"/>
                </a:solidFill>
              </a:rPr>
              <a:t>, puoi controllare lo status in  “metadata generation” &gt; “global settings” &gt; “calibration”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chemeClr val="accent2"/>
              </a:buClr>
              <a:buSzTx/>
              <a:buFont typeface="+mj-lt"/>
              <a:buNone/>
              <a:tabLst/>
              <a:defRPr/>
            </a:pPr>
            <a:r>
              <a:rPr lang="en-GB" sz="1200" dirty="0" smtClean="0"/>
              <a:t>In questo modo si verifica soltanto il successo della calibrazione.</a:t>
            </a:r>
            <a:r>
              <a:rPr lang="en-GB" sz="1200" baseline="0" dirty="0" smtClean="0"/>
              <a:t> </a:t>
            </a:r>
            <a:endParaRPr lang="en-GB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8FFC6-99C0-4D1A-A1F5-0915F2B728B3}" type="slidenum">
              <a:rPr lang="de-DE" smtClean="0"/>
              <a:pPr>
                <a:defRPr/>
              </a:pPr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219863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8FFC6-99C0-4D1A-A1F5-0915F2B728B3}" type="slidenum">
              <a:rPr lang="de-DE" smtClean="0"/>
              <a:pPr>
                <a:defRPr/>
              </a:pPr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95053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8FFC6-99C0-4D1A-A1F5-0915F2B728B3}" type="slidenum">
              <a:rPr lang="de-DE" smtClean="0"/>
              <a:pPr>
                <a:defRPr/>
              </a:pPr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241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="0" u="none" baseline="0" dirty="0" smtClean="0"/>
              <a:t>Gli oggetti possono essere classificati in molte attività come persone in piedi, moto, automobile, camion o non classificate.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="0" u="none" baseline="0" dirty="0" smtClean="0"/>
              <a:t>Oggetti nel campo, loitering, ingresso dal campo ed uscita dal campo sono le uniche attività che possono utilizzare la classificazione degli oggetti.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b="0" u="none" baseline="0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="0" baseline="0" dirty="0" smtClean="0"/>
              <a:t>Esempio: durante la configurazione di un “oggetto nel campo” è stata selezionata la classificazione di persona in piedi. Quando una persona è stata classificata all’interno del campo definito un allarme scatterà. Se una moto è classificata all’interno del campo non sarà azionato nessun allarme.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b="0" baseline="0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="0" baseline="0" dirty="0" smtClean="0"/>
              <a:t>Limiti della classificazione automatica del tipo di oggetto: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GB" b="0" baseline="0" dirty="0" smtClean="0"/>
              <a:t> La telecamera deve essere calibrata e deve essere attivo il 3D tracking.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GB" b="0" baseline="0" dirty="0" smtClean="0"/>
              <a:t>Le persone che strisciano o rotolano non saranno classificate, solo le persone in piedi lo saranno.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GB" b="0" baseline="0" dirty="0" smtClean="0"/>
              <a:t>Le persone e le moto in vista frontale sono facilmente confondibili dato che le moto sono generalmente guidate da una persona.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GB" b="0" baseline="0" dirty="0" smtClean="0"/>
              <a:t> Gli oggetti con pochi pixel (molto distanti) possono essere confuse.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GB" b="0" baseline="0" dirty="0" smtClean="0"/>
              <a:t> Tutti gli oggetti partono senza una classificazione.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GB" b="0" baseline="0" dirty="0" smtClean="0"/>
              <a:t> La classe degli oggetti può cambiare nel corso del tempo.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8FFC6-99C0-4D1A-A1F5-0915F2B728B3}" type="slidenum">
              <a:rPr lang="de-DE" smtClean="0"/>
              <a:pPr>
                <a:defRPr/>
              </a:pPr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46779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 smtClean="0"/>
              <a:t>Nel</a:t>
            </a:r>
            <a:r>
              <a:rPr lang="en-GB" sz="1200" baseline="0" dirty="0" smtClean="0"/>
              <a:t> caso sia stata utilizzata l’opzione “approximation”, avrete già un’idea dei dati dell’oggetto. </a:t>
            </a:r>
          </a:p>
          <a:p>
            <a:endParaRPr lang="en-GB" sz="1200" baseline="0" dirty="0" smtClean="0"/>
          </a:p>
          <a:p>
            <a:pPr>
              <a:buFont typeface="Wingdings 3" panose="05040102010807070707" pitchFamily="18" charset="2"/>
              <a:buChar char=""/>
            </a:pPr>
            <a:r>
              <a:rPr lang="en-GB" sz="1400" dirty="0" smtClean="0">
                <a:solidFill>
                  <a:srgbClr val="000000"/>
                </a:solidFill>
              </a:rPr>
              <a:t>Impostare un valore minimo e massimo per le proprietà degli oggetti:</a:t>
            </a: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Gli oggetti la cui dimensione (area coperta) corrisponde ai valori inseriti genera un allarme</a:t>
            </a:r>
            <a:r>
              <a:rPr lang="en-GB" sz="1400" dirty="0" smtClean="0">
                <a:solidFill>
                  <a:srgbClr val="000000"/>
                </a:solidFill>
              </a:rPr>
              <a:t>,</a:t>
            </a:r>
            <a:r>
              <a:rPr lang="en-GB" sz="1400" baseline="0" dirty="0" smtClean="0">
                <a:solidFill>
                  <a:srgbClr val="000000"/>
                </a:solidFill>
              </a:rPr>
              <a:t> l</a:t>
            </a:r>
            <a:r>
              <a:rPr lang="en-GB" sz="1400" dirty="0" smtClean="0">
                <a:solidFill>
                  <a:srgbClr val="000000"/>
                </a:solidFill>
              </a:rPr>
              <a:t>a calibrazione non è necessaria ma consigliata.</a:t>
            </a:r>
            <a:r>
              <a:rPr lang="en-GB" sz="1400" baseline="0" dirty="0" smtClean="0">
                <a:solidFill>
                  <a:srgbClr val="000000"/>
                </a:solidFill>
              </a:rPr>
              <a:t> La telecamera sa che le persone della stessa altezza sembrano alla vista più piccole quando lontane e più grandi quando vicine.</a:t>
            </a:r>
            <a:endParaRPr lang="en-GB" sz="1400" dirty="0" smtClean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Proporzioni minime e massime (rapporto altezza/larghezza)</a:t>
            </a:r>
            <a:r>
              <a:rPr lang="en-GB" sz="1400" dirty="0" smtClean="0">
                <a:solidFill>
                  <a:srgbClr val="000000"/>
                </a:solidFill>
              </a:rPr>
              <a:t>,</a:t>
            </a:r>
            <a:r>
              <a:rPr lang="en-GB" sz="1400" baseline="0" dirty="0" smtClean="0">
                <a:solidFill>
                  <a:srgbClr val="000000"/>
                </a:solidFill>
              </a:rPr>
              <a:t> l</a:t>
            </a:r>
            <a:r>
              <a:rPr lang="en-GB" sz="1400" dirty="0" smtClean="0">
                <a:solidFill>
                  <a:srgbClr val="000000"/>
                </a:solidFill>
              </a:rPr>
              <a:t>a calibrazione non è necessaria ma consigliata </a:t>
            </a: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Velocità massima e minima di un oggetto in movimento in [km/h],</a:t>
            </a:r>
            <a:r>
              <a:rPr lang="en-GB" baseline="0" dirty="0" smtClean="0">
                <a:solidFill>
                  <a:srgbClr val="000000"/>
                </a:solidFill>
              </a:rPr>
              <a:t> </a:t>
            </a:r>
            <a:r>
              <a:rPr lang="en-GB" sz="1400" baseline="0" dirty="0" smtClean="0">
                <a:solidFill>
                  <a:srgbClr val="000000"/>
                </a:solidFill>
              </a:rPr>
              <a:t>l</a:t>
            </a:r>
            <a:r>
              <a:rPr lang="en-GB" sz="1400" dirty="0" smtClean="0">
                <a:solidFill>
                  <a:srgbClr val="000000"/>
                </a:solidFill>
              </a:rPr>
              <a:t>a calibrazione è necessaria </a:t>
            </a: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Possono essere impostate la direzione 1 e la direzione 2 (solo se si utilizza la 1)</a:t>
            </a:r>
            <a:r>
              <a:rPr lang="en-GB" sz="1400" dirty="0" smtClean="0">
                <a:solidFill>
                  <a:srgbClr val="000000"/>
                </a:solidFill>
              </a:rPr>
              <a:t>,</a:t>
            </a:r>
            <a:r>
              <a:rPr lang="en-GB" sz="1400" baseline="0" dirty="0" smtClean="0">
                <a:solidFill>
                  <a:srgbClr val="000000"/>
                </a:solidFill>
              </a:rPr>
              <a:t> l</a:t>
            </a:r>
            <a:r>
              <a:rPr lang="en-GB" sz="1400" dirty="0" smtClean="0">
                <a:solidFill>
                  <a:srgbClr val="000000"/>
                </a:solidFill>
              </a:rPr>
              <a:t>a calibrazione non è necessaria </a:t>
            </a:r>
          </a:p>
          <a:p>
            <a:pPr marL="1618656" lvl="5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rgbClr val="000000"/>
                </a:solidFill>
              </a:rPr>
              <a:t>Se un oggetto si muove nella direzione impostata scatta l’allarme</a:t>
            </a:r>
          </a:p>
          <a:p>
            <a:pPr marL="1618656" lvl="5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rgbClr val="000000"/>
                </a:solidFill>
              </a:rPr>
              <a:t>Può essere impostato visivamente all’interno della finestra di preview </a:t>
            </a:r>
          </a:p>
          <a:p>
            <a:endParaRPr lang="en-GB" sz="1200" dirty="0" smtClean="0"/>
          </a:p>
          <a:p>
            <a:endParaRPr lang="en-GB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8FFC6-99C0-4D1A-A1F5-0915F2B728B3}" type="slidenum">
              <a:rPr lang="de-DE" smtClean="0"/>
              <a:pPr>
                <a:defRPr/>
              </a:pPr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07704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 3" panose="05040102010807070707" pitchFamily="18" charset="2"/>
              <a:buChar char=""/>
            </a:pPr>
            <a:r>
              <a:rPr lang="en-GB" sz="1400" dirty="0" smtClean="0">
                <a:solidFill>
                  <a:srgbClr val="000000"/>
                </a:solidFill>
              </a:rPr>
              <a:t>Selezionare fino a 5 colori in base alla ruota cromatica e alla barra bianca e nera</a:t>
            </a:r>
          </a:p>
          <a:p>
            <a:pPr>
              <a:buFont typeface="Wingdings 3" panose="05040102010807070707" pitchFamily="18" charset="2"/>
              <a:buChar char=""/>
            </a:pPr>
            <a:endParaRPr lang="en-GB" sz="1400" dirty="0" smtClean="0">
              <a:solidFill>
                <a:srgbClr val="000000"/>
              </a:solidFill>
            </a:endParaRPr>
          </a:p>
          <a:p>
            <a:pPr marL="466090" lvl="2" indent="-285750" algn="just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La barra bianca e nera mostrerà una sezione superiore o inferiore della ruota cromatica </a:t>
            </a:r>
            <a:endParaRPr lang="en-GB" sz="1400" dirty="0" smtClean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Impostare la precisione del colore selezionato, più è alta migliore è l’accuratezza </a:t>
            </a:r>
            <a:endParaRPr lang="en-GB" sz="1400" dirty="0" smtClean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Il pulsante “Clear” cancella un colore se non è più necessario </a:t>
            </a:r>
          </a:p>
          <a:p>
            <a:pPr marL="923290" lvl="3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Non cancella tutti i</a:t>
            </a:r>
            <a:r>
              <a:rPr lang="en-GB" baseline="0" dirty="0" smtClean="0">
                <a:solidFill>
                  <a:srgbClr val="000000"/>
                </a:solidFill>
              </a:rPr>
              <a:t> colori, ma solo quello del box selezionato con il colore d’interesse</a:t>
            </a:r>
            <a:endParaRPr lang="en-GB" dirty="0" smtClean="0">
              <a:solidFill>
                <a:srgbClr val="000000"/>
              </a:solidFill>
            </a:endParaRPr>
          </a:p>
          <a:p>
            <a:endParaRPr lang="en-GB" sz="1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8FFC6-99C0-4D1A-A1F5-0915F2B728B3}" type="slidenum">
              <a:rPr lang="de-DE" smtClean="0"/>
              <a:pPr>
                <a:defRPr/>
              </a:pPr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99032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smtClean="0"/>
              <a:t>Dopo aver definito le attività, possono</a:t>
            </a:r>
            <a:r>
              <a:rPr lang="en-US" sz="1400" baseline="0" dirty="0" smtClean="0"/>
              <a:t> essere create maschere VCA per escludere de campi dall’elaborazione IVA e dai metadati.</a:t>
            </a:r>
          </a:p>
          <a:p>
            <a:endParaRPr lang="en-US" sz="1400" dirty="0" smtClean="0"/>
          </a:p>
          <a:p>
            <a:r>
              <a:rPr lang="en-US" sz="1400" dirty="0" smtClean="0"/>
              <a:t>Maschere</a:t>
            </a:r>
            <a:r>
              <a:rPr lang="en-US" sz="1400" baseline="0" dirty="0" smtClean="0"/>
              <a:t> VCA</a:t>
            </a:r>
            <a:r>
              <a:rPr lang="en-US" sz="1400" dirty="0" smtClean="0"/>
              <a:t>:</a:t>
            </a:r>
          </a:p>
          <a:p>
            <a:pPr marL="466090" lvl="2" indent="-285750" algn="just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Crea una maschera IVA in un’area definita per ridurre gli oneri computazioniali e i falsi allarmi </a:t>
            </a: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Non sono generati metadati all’interno dell’area definita; questo significa che IVA non può rilevare e tracciare gli oggetti che si muovono nell’area</a:t>
            </a: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Si possono definire fino a 16 maschere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8FFC6-99C0-4D1A-A1F5-0915F2B728B3}" type="slidenum">
              <a:rPr lang="de-DE" smtClean="0"/>
              <a:pPr>
                <a:defRPr/>
              </a:pPr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92957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tabLst>
                <a:tab pos="361841" algn="l"/>
              </a:tabLst>
            </a:pPr>
            <a:r>
              <a:rPr lang="en-GB" sz="1600" dirty="0" smtClean="0">
                <a:solidFill>
                  <a:srgbClr val="000000"/>
                </a:solidFill>
              </a:rPr>
              <a:t>E’ un metodo di ricerca di eventi nel database delle registrazioni che permette un ingente risparmio di tempo.</a:t>
            </a:r>
          </a:p>
          <a:p>
            <a:pPr algn="just">
              <a:tabLst>
                <a:tab pos="361841" algn="l"/>
              </a:tabLst>
            </a:pPr>
            <a:endParaRPr lang="en-GB" sz="1600" dirty="0" smtClean="0">
              <a:solidFill>
                <a:srgbClr val="000000"/>
              </a:solidFill>
            </a:endParaRPr>
          </a:p>
          <a:p>
            <a:pPr lvl="1" indent="-467360" algn="just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E’ neccessario che la telecamera registri con Silent VCA, IVA o Motion+ attivati.</a:t>
            </a:r>
            <a:endParaRPr lang="en-GB" sz="1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Possibilità di leggere gli</a:t>
            </a:r>
            <a:r>
              <a:rPr lang="en-GB" sz="1400" baseline="0" dirty="0" smtClean="0"/>
              <a:t> allarmi scattati in base alla configurazione di IVA o Motion+ fatta con la GUI o il linguaggio script.</a:t>
            </a:r>
            <a:endParaRPr lang="en-GB" sz="1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Possibilità di modificare la configurazione utilizzata per generare nuovi</a:t>
            </a:r>
            <a:r>
              <a:rPr lang="en-GB" sz="1400" baseline="0" dirty="0" smtClean="0"/>
              <a:t> allarmi di rilevamento del movimento tramite GUI e linguaggio script. </a:t>
            </a:r>
            <a:endParaRPr lang="en-GB" sz="1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Possibilità di</a:t>
            </a:r>
            <a:r>
              <a:rPr lang="en-GB" sz="1400" baseline="0" dirty="0" smtClean="0"/>
              <a:t> creare nuovi allarmi tramite GUI e linguaggio script per generare nuovi allarmi di movimento e rivalutare i metadati con i nuovi criteri. </a:t>
            </a:r>
            <a:endParaRPr lang="en-GB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8FFC6-99C0-4D1A-A1F5-0915F2B728B3}" type="slidenum">
              <a:rPr lang="de-DE" smtClean="0"/>
              <a:pPr>
                <a:defRPr/>
              </a:pPr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36252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/>
              <a:t>La ricerca</a:t>
            </a:r>
            <a:r>
              <a:rPr lang="en-GB" sz="1200" baseline="0" dirty="0" smtClean="0"/>
              <a:t> forense offre nuove opportunità. Non è una semplice registrazione degli allarmi.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r>
              <a:rPr lang="en-GB" dirty="0" smtClean="0"/>
              <a:t>Gli allarmi in tempo reale</a:t>
            </a:r>
            <a:r>
              <a:rPr lang="en-GB" baseline="0" dirty="0" smtClean="0"/>
              <a:t> non possono essere configurati, ma gli operatori sono informati quando gli allarmi IVA definiti sono azionati.</a:t>
            </a:r>
          </a:p>
          <a:p>
            <a:endParaRPr lang="en-GB" baseline="0" dirty="0" smtClean="0"/>
          </a:p>
          <a:p>
            <a:r>
              <a:rPr lang="en-GB" baseline="0" dirty="0" smtClean="0"/>
              <a:t>La ricerca degli allarmi permette agli operatori di cercare solo tra gli allarmi azionati precedentemente.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Con la ricerca forense invece gli operatori, una volta che i metadati sono registrati assieme all’informazione video, possono cercare nelle registrazioni con nuovi criteri e con i vecchi, semplicemente rivalutando i metadati immagazzinati.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8FFC6-99C0-4D1A-A1F5-0915F2B728B3}" type="slidenum">
              <a:rPr lang="de-DE" smtClean="0"/>
              <a:pPr>
                <a:defRPr/>
              </a:pPr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528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 smtClean="0">
                <a:solidFill>
                  <a:srgbClr val="000000"/>
                </a:solidFill>
              </a:rPr>
              <a:t>IVA è un algoritmo che rileva determinate proprietà e comportamenti degli</a:t>
            </a:r>
            <a:r>
              <a:rPr lang="en-GB" sz="1400" baseline="0" dirty="0" smtClean="0">
                <a:solidFill>
                  <a:srgbClr val="000000"/>
                </a:solidFill>
              </a:rPr>
              <a:t> </a:t>
            </a:r>
            <a:r>
              <a:rPr lang="en-GB" sz="1400" dirty="0" smtClean="0">
                <a:solidFill>
                  <a:srgbClr val="000000"/>
                </a:solidFill>
              </a:rPr>
              <a:t>oggetti in una scena monitorata da una telecamera. In base a delle proprietà, la telecamera può generare eventi di allarme, elaborabili in un Video Management System.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40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 smtClean="0">
                <a:solidFill>
                  <a:srgbClr val="000000"/>
                </a:solidFill>
              </a:rPr>
              <a:t>IVA rende possibile rilevare e misurare il movimento direzionale degli oggetti in una maniera tale da evitare i falsi allarmi il più possibile. 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40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 smtClean="0"/>
              <a:t>Il software di</a:t>
            </a:r>
            <a:r>
              <a:rPr lang="en-GB" sz="1400" baseline="0" dirty="0" smtClean="0"/>
              <a:t> IVA è incluso nel firmware della telecamera ed è completamente “at the edge”. </a:t>
            </a:r>
            <a:endParaRPr lang="en-GB" sz="12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8FFC6-99C0-4D1A-A1F5-0915F2B728B3}" type="slidenum">
              <a:rPr lang="de-DE" smtClean="0"/>
              <a:pPr>
                <a:defRPr/>
              </a:pPr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4320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r>
              <a:rPr lang="en-US" b="0" baseline="0" dirty="0" smtClean="0"/>
              <a:t>In questo grafico si può notare che gli allarmi persi sono puù meno rimasti i medesimi dal 2004 al 2014. Tuttavia, i falsi allarmi sono sensibilmente meno rispetto nel 2014 rispetto al 2004. </a:t>
            </a:r>
          </a:p>
          <a:p>
            <a:pPr>
              <a:buFont typeface="Arial" pitchFamily="34" charset="0"/>
              <a:buNone/>
            </a:pPr>
            <a:endParaRPr lang="en-US" b="0" baseline="0" dirty="0" smtClean="0"/>
          </a:p>
          <a:p>
            <a:pPr>
              <a:buFont typeface="Arial" pitchFamily="34" charset="0"/>
              <a:buNone/>
            </a:pPr>
            <a:r>
              <a:rPr lang="en-US" b="0" baseline="0" dirty="0" smtClean="0"/>
              <a:t>In questo corso impareremo ad evitare i falsi allarmi e a mantenerli al numero più basso possibile.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8FFC6-99C0-4D1A-A1F5-0915F2B728B3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7208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L’esempio mostra come i</a:t>
            </a:r>
            <a:r>
              <a:rPr lang="en-GB" baseline="0" dirty="0" smtClean="0"/>
              <a:t> dati video possano avere una struttura già alla cattura dell’immagine grazie ai metadati.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Qual è il vantaggio di aggiungere struttura e senso alla cattura dell’immagine?</a:t>
            </a:r>
          </a:p>
          <a:p>
            <a:endParaRPr lang="en-GB" baseline="0" dirty="0" smtClean="0"/>
          </a:p>
          <a:p>
            <a:r>
              <a:rPr lang="en-GB" baseline="0" dirty="0" smtClean="0"/>
              <a:t>I metadati non sono persi quando la telecamera perde la connessione alla rete.</a:t>
            </a:r>
          </a:p>
          <a:p>
            <a:endParaRPr lang="en-GB" baseline="0" dirty="0" smtClean="0"/>
          </a:p>
          <a:p>
            <a:r>
              <a:rPr lang="en-GB" baseline="0" dirty="0" smtClean="0"/>
              <a:t>Inoltre non c’è perdita di qualità.</a:t>
            </a:r>
          </a:p>
          <a:p>
            <a:endParaRPr lang="en-GB" baseline="0" dirty="0" smtClean="0"/>
          </a:p>
          <a:p>
            <a:r>
              <a:rPr lang="en-GB" baseline="0" dirty="0" smtClean="0"/>
              <a:t>Se il vostro video ha un significato (sense) ed è anche strutturato potete partire con un’eccellente analisi video.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8FFC6-99C0-4D1A-A1F5-0915F2B728B3}" type="slidenum">
              <a:rPr lang="de-DE" smtClean="0"/>
              <a:pPr>
                <a:defRPr/>
              </a:pPr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7936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Intelligent Video Analytics (IVA) è</a:t>
            </a:r>
            <a:r>
              <a:rPr lang="en-GB" baseline="0" dirty="0" smtClean="0"/>
              <a:t> un tipo di analisi del movimento degli oggetti con molteplici funzionalità e possibilità di configurazione</a:t>
            </a:r>
            <a:r>
              <a:rPr lang="en-GB" dirty="0" smtClean="0"/>
              <a:t>. Gli algoritmi</a:t>
            </a:r>
            <a:r>
              <a:rPr lang="en-GB" baseline="0" dirty="0" smtClean="0"/>
              <a:t> del software rilevano il comportamento degli oggetti all’interno dell’ambiente monitorato da una telecamera, e generano eventi di allarme che possono essere elaborati ulteriormente nel sistema di videosorveglianza. IVA cattura e valuta il movimento direzionale degli oggetti, applicando filtri configurati e combinando regole in modo da ridurre drasticamente i falsi allarmi.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Intelligent Video Analytics riesce a separare il foreground dal background.</a:t>
            </a:r>
          </a:p>
          <a:p>
            <a:endParaRPr lang="en-GB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 smtClean="0">
                <a:solidFill>
                  <a:schemeClr val="tx1"/>
                </a:solidFill>
                <a:effectLst/>
                <a:latin typeface="Bosch Office Sans"/>
                <a:ea typeface="+mn-ea"/>
                <a:cs typeface="+mn-cs"/>
              </a:rPr>
              <a:t>Intelligent Video Analysis al momento è basato su una tecnica denominata “sottrazione del background”. Tramite di essa un’immagine sullo sfondo viene memorizzata (ed aggiornata nel tempo) e qualsiasi differenza in essa è classificata come primo piano (foreground) in movimento.</a:t>
            </a:r>
          </a:p>
          <a:p>
            <a:r>
              <a:rPr lang="en-GB" baseline="0" dirty="0" smtClean="0"/>
              <a:t>Gli oggetti in background sono tali da muoversi leggermente ( per esempio alberi) ma non da lasciare la scena.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8FFC6-99C0-4D1A-A1F5-0915F2B728B3}" type="slidenum">
              <a:rPr lang="de-DE" smtClean="0"/>
              <a:pPr>
                <a:defRPr/>
              </a:pPr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48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L’intelligenza di IVA è utilizzata</a:t>
            </a:r>
            <a:r>
              <a:rPr lang="en-GB" baseline="0" dirty="0" smtClean="0"/>
              <a:t> in molteplici campi e applicazioni Bosch. E’ stata creata da Bosch Computer Vision Systems, dove hanno collaborato a sviluppare questa tecnologia più di 80 persone. E’ stata implementata in molti mercati come Driver Assistance e Driver Information Systems e Security Systems.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8FFC6-99C0-4D1A-A1F5-0915F2B728B3}" type="slidenum">
              <a:rPr lang="de-DE" smtClean="0"/>
              <a:pPr>
                <a:defRPr/>
              </a:pPr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5838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Timeline della</a:t>
            </a:r>
            <a:r>
              <a:rPr lang="en-GB" baseline="0" dirty="0" smtClean="0"/>
              <a:t> storia IVA nei Video Systems.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8FFC6-99C0-4D1A-A1F5-0915F2B728B3}" type="slidenum">
              <a:rPr lang="de-DE" smtClean="0"/>
              <a:pPr>
                <a:defRPr/>
              </a:pPr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7649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4290" indent="-184290"/>
            <a:endParaRPr lang="en-US" sz="17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8FFC6-99C0-4D1A-A1F5-0915F2B728B3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9203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Quando una telecamera è installata, la scena non dovrebbe includere un orzzonte o avere una vista frontale.</a:t>
            </a:r>
          </a:p>
          <a:p>
            <a:r>
              <a:rPr lang="en-GB" baseline="0" dirty="0" smtClean="0"/>
              <a:t>Cercare sempre di utilizzare un angolo di tilt, come mostrato nell’immagine della slide. </a:t>
            </a:r>
          </a:p>
          <a:p>
            <a:endParaRPr lang="en-GB" dirty="0" smtClean="0"/>
          </a:p>
          <a:p>
            <a:r>
              <a:rPr lang="en-GB" dirty="0" smtClean="0"/>
              <a:t>L’altezza di installazione</a:t>
            </a:r>
            <a:r>
              <a:rPr lang="en-GB" baseline="0" dirty="0" smtClean="0"/>
              <a:t> di una telecamera con IVA è minimo 2.5 metri, a meno che un’altra caratteristica o altre tecnologie necessitino di un’altezza differente..</a:t>
            </a:r>
          </a:p>
          <a:p>
            <a:r>
              <a:rPr lang="en-GB" baseline="0" dirty="0" smtClean="0"/>
              <a:t>Se si utilizza la funzione contatore di IVA, è necessaria un’altezza di installazione pari a 3 metri.</a:t>
            </a:r>
          </a:p>
          <a:p>
            <a:endParaRPr lang="en-GB" baseline="0" dirty="0" smtClean="0"/>
          </a:p>
          <a:p>
            <a:r>
              <a:rPr lang="en-GB" baseline="0" dirty="0" smtClean="0"/>
              <a:t>NOTA: il contatore necessita di una vista dall’alto</a:t>
            </a:r>
          </a:p>
          <a:p>
            <a:endParaRPr lang="en-GB" baseline="0" dirty="0" smtClean="0"/>
          </a:p>
          <a:p>
            <a:r>
              <a:rPr lang="en-GB" baseline="0" dirty="0" smtClean="0"/>
              <a:t>Assicuratevi che la telecamera sia installata con un montaggio stabile per evitare che si muova per il vento o per oggetti. Vale in particolare in ambienti outdoor, ma il concetto si estende anche per gli interni. </a:t>
            </a:r>
          </a:p>
          <a:p>
            <a:endParaRPr lang="en-GB" baseline="0" dirty="0" smtClean="0"/>
          </a:p>
          <a:p>
            <a:pPr marL="0" indent="0" algn="just">
              <a:buNone/>
            </a:pPr>
            <a:r>
              <a:rPr lang="en-GB" b="1" baseline="0" dirty="0" smtClean="0"/>
              <a:t>NOTA: </a:t>
            </a:r>
            <a:r>
              <a:rPr lang="en-GB" sz="1200" dirty="0" smtClean="0"/>
              <a:t>Falsi allarmi potrebbero essere causati da ragni, mosche, riflessi della luce, condizioni climatiche, vento e altri oggetti sulle lenti o sul vetro protettivo.</a:t>
            </a:r>
            <a:endParaRPr lang="en-GB" sz="12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8FFC6-99C0-4D1A-A1F5-0915F2B728B3}" type="slidenum">
              <a:rPr lang="de-DE" smtClean="0"/>
              <a:pPr>
                <a:defRPr/>
              </a:pPr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18965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A0C88-2994-4D49-AD5F-C0C42EADE27D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685601" y="533263"/>
            <a:ext cx="9402536" cy="533263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0" tIns="127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07F6EE-FF92-4270-9377-3AD64AE294F9}" type="slidenum">
              <a:rPr lang="de-DE" smtClean="0"/>
              <a:pPr>
                <a:defRPr/>
              </a:pPr>
              <a:t>‹N›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33401" y="533263"/>
            <a:ext cx="10207625" cy="533263"/>
          </a:xfrm>
          <a:ln w="0"/>
          <a:effectLst/>
        </p:spPr>
        <p:txBody>
          <a:bodyPr wrap="square" lIns="0" tIns="12700" rIns="0" bIns="0" anchor="t"/>
          <a:lstStyle>
            <a:lvl1pPr algn="l" rtl="0" eaLnBrk="0" fontAlgn="base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rgbClr val="000000"/>
                </a:solidFill>
                <a:latin typeface="Bosch Office Sans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 hidden="1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533401" y="3199576"/>
            <a:ext cx="10207625" cy="1675969"/>
          </a:xfrm>
          <a:ln w="0"/>
          <a:effectLst/>
        </p:spPr>
        <p:txBody>
          <a:bodyPr wrap="square" lIns="0" tIns="63500" rIns="0" bIns="0"/>
          <a:lstStyle>
            <a:lvl1pPr marL="285750" indent="-285750" algn="l" rtl="0" eaLnBrk="0" fontAlgn="base" hangingPunct="0">
              <a:lnSpc>
                <a:spcPts val="23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Wingdings 3" panose="05040102010807070707" pitchFamily="18" charset="2"/>
              <a:buNone/>
              <a:defRPr sz="1800" b="0" i="0" u="none">
                <a:solidFill>
                  <a:schemeClr val="tx1">
                    <a:tint val="75000"/>
                  </a:schemeClr>
                </a:solidFill>
                <a:latin typeface="Bosch Office Sans" panose="020B0604020202020204" pitchFamily="34" charset="0"/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76200" y="5850020"/>
            <a:ext cx="381000" cy="190451"/>
          </a:xfrm>
          <a:ln w="0"/>
          <a:effectLst/>
        </p:spPr>
        <p:txBody>
          <a:bodyPr lIns="0" tIns="0" rIns="0" bIns="0" anchor="t"/>
          <a:lstStyle>
            <a:lvl1pPr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defRPr spc="0">
                <a:solidFill>
                  <a:srgbClr val="707070"/>
                </a:solidFill>
              </a:defRPr>
            </a:lvl1pPr>
          </a:lstStyle>
          <a:p>
            <a:pPr>
              <a:defRPr/>
            </a:pPr>
            <a:fld id="{1807F6EE-FF92-4270-9377-3AD64AE294F9}" type="slidenum">
              <a:rPr lang="x-none" smtClean="0"/>
              <a:pPr>
                <a:defRPr/>
              </a:pPr>
              <a:t>‹N›</a:t>
            </a:fld>
            <a:endParaRPr lang="x-non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07F6EE-FF92-4270-9377-3AD64AE294F9}" type="slidenum">
              <a:rPr lang="x-none" smtClean="0"/>
              <a:pPr>
                <a:defRPr/>
              </a:pPr>
              <a:t>‹N›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474074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07F6EE-FF92-4270-9377-3AD64AE294F9}" type="slidenum">
              <a:rPr lang="x-none" smtClean="0"/>
              <a:pPr>
                <a:defRPr/>
              </a:pPr>
              <a:t>‹N›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708209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07F6EE-FF92-4270-9377-3AD64AE294F9}" type="slidenum">
              <a:rPr lang="x-none" smtClean="0"/>
              <a:pPr>
                <a:defRPr/>
              </a:pPr>
              <a:t>‹N›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043910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4624388" cy="380841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462588" y="1066800"/>
            <a:ext cx="4625975" cy="380841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07F6EE-FF92-4270-9377-3AD64AE294F9}" type="slidenum">
              <a:rPr lang="x-none" smtClean="0"/>
              <a:pPr>
                <a:defRPr/>
              </a:pPr>
              <a:t>‹N›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318402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4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2"/>
          <p:cNvSpPr>
            <a:spLocks noGrp="1" noChangeArrowheads="1"/>
          </p:cNvSpPr>
          <p:nvPr>
            <p:ph type="title"/>
            <p:custDataLst>
              <p:tags r:id="rId9"/>
            </p:custDataLst>
          </p:nvPr>
        </p:nvSpPr>
        <p:spPr bwMode="auto">
          <a:xfrm>
            <a:off x="685601" y="533263"/>
            <a:ext cx="9402536" cy="533263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0" tIns="12700" rIns="0" bIns="0" numCol="1" anchor="t" anchorCtr="0" compatLnSpc="1">
            <a:prstTxWarp prst="textNoShape">
              <a:avLst/>
            </a:prstTxWarp>
          </a:bodyPr>
          <a:lstStyle/>
          <a:p>
            <a:pPr lvl="0" algn="l" rtl="0" eaLnBrk="0" fontAlgn="base" hangingPunct="0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de-DE" dirty="0" smtClean="0"/>
              <a:t>Titelmasterformat durch Klicken bearbeiten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  <p:custDataLst>
              <p:tags r:id="rId10"/>
            </p:custDataLst>
          </p:nvPr>
        </p:nvSpPr>
        <p:spPr bwMode="auto">
          <a:xfrm>
            <a:off x="685601" y="1066526"/>
            <a:ext cx="9402536" cy="380902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0" tIns="63500" rIns="0" bIns="0" numCol="1" anchor="t" anchorCtr="0" compatLnSpc="1">
            <a:prstTxWarp prst="textNoShape">
              <a:avLst/>
            </a:prstTxWarp>
          </a:bodyPr>
          <a:lstStyle/>
          <a:p>
            <a:pPr marL="304709" lvl="0" indent="-304709" algn="l" rtl="0" eaLnBrk="0" fontAlgn="base" hangingPunct="0">
              <a:lnSpc>
                <a:spcPts val="23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Wingdings 3" panose="05040102010807070707" pitchFamily="18" charset="2"/>
              <a:buNone/>
            </a:pPr>
            <a:r>
              <a:rPr lang="de-DE" dirty="0" smtClean="0"/>
              <a:t>Textmasterformate durch Klicken bearbeiten</a:t>
            </a:r>
          </a:p>
          <a:p>
            <a:pPr marL="609417" lvl="1" indent="-190443" algn="l" rtl="0" eaLnBrk="0" fontAlgn="base" hangingPunct="0">
              <a:lnSpc>
                <a:spcPts val="2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Tx/>
              <a:buNone/>
            </a:pPr>
            <a:r>
              <a:rPr lang="de-DE" dirty="0" smtClean="0"/>
              <a:t>Zweite Ebene</a:t>
            </a:r>
          </a:p>
          <a:p>
            <a:pPr marL="914126" lvl="2" indent="-190443" algn="l" rtl="0" eaLnBrk="0" fontAlgn="base" hangingPunct="0">
              <a:lnSpc>
                <a:spcPts val="17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Tx/>
              <a:buNone/>
            </a:pPr>
            <a:r>
              <a:rPr lang="de-DE" dirty="0" smtClean="0"/>
              <a:t>Dritte Ebene</a:t>
            </a:r>
          </a:p>
          <a:p>
            <a:pPr marL="1218834" lvl="3" indent="-190443" algn="l" rtl="0" eaLnBrk="0" fontAlgn="base" hangingPunct="0">
              <a:lnSpc>
                <a:spcPts val="16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Tx/>
              <a:buNone/>
            </a:pPr>
            <a:r>
              <a:rPr lang="de-DE" dirty="0" smtClean="0"/>
              <a:t>Vierte Ebene</a:t>
            </a:r>
          </a:p>
          <a:p>
            <a:pPr marL="1523543" lvl="4" indent="-190443" algn="l" rtl="0" eaLnBrk="0" fontAlgn="base" hangingPunct="0">
              <a:lnSpc>
                <a:spcPts val="16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Tx/>
              <a:buNone/>
            </a:pPr>
            <a:r>
              <a:rPr lang="de-DE" dirty="0" smtClean="0"/>
              <a:t>Fünfte Ebene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  <p:custDataLst>
              <p:tags r:id="rId11"/>
            </p:custDataLst>
          </p:nvPr>
        </p:nvSpPr>
        <p:spPr bwMode="auto">
          <a:xfrm>
            <a:off x="76200" y="5850020"/>
            <a:ext cx="381000" cy="19045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defRPr sz="1500" spc="0">
                <a:solidFill>
                  <a:srgbClr val="707070"/>
                </a:solidFill>
                <a:latin typeface="Bosch Office Sans"/>
              </a:defRPr>
            </a:lvl1pPr>
          </a:lstStyle>
          <a:p>
            <a:pPr>
              <a:defRPr/>
            </a:pPr>
            <a:fld id="{1807F6EE-FF92-4270-9377-3AD64AE294F9}" type="slidenum">
              <a:rPr lang="x-none" smtClean="0"/>
              <a:pPr>
                <a:defRPr/>
              </a:pPr>
              <a:t>‹N›</a:t>
            </a:fld>
            <a:endParaRPr lang="x-none" dirty="0"/>
          </a:p>
        </p:txBody>
      </p:sp>
      <p:pic>
        <p:nvPicPr>
          <p:cNvPr id="5" name="Immagine 4"/>
          <p:cNvPicPr>
            <a:picLocks/>
          </p:cNvPicPr>
          <p:nvPr userDrawn="1">
            <p:custDataLst>
              <p:tags r:id="rId12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980" y="5464810"/>
            <a:ext cx="1094740" cy="57531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magine 3"/>
          <p:cNvPicPr>
            <a:picLocks/>
          </p:cNvPicPr>
          <p:nvPr userDrawn="1">
            <p:custDataLst>
              <p:tags r:id="rId1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1390"/>
            <a:ext cx="10970260" cy="12954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</p:sldLayoutIdLst>
  <p:hf hdr="0" ftr="0"/>
  <p:txStyles>
    <p:titleStyle>
      <a:lvl1pPr algn="l" rtl="0" eaLnBrk="0" fontAlgn="base" hangingPunct="0">
        <a:lnSpc>
          <a:spcPct val="111000"/>
        </a:lnSpc>
        <a:spcBef>
          <a:spcPct val="0"/>
        </a:spcBef>
        <a:spcAft>
          <a:spcPct val="0"/>
        </a:spcAft>
        <a:defRPr sz="1800" b="0" i="0" u="none">
          <a:solidFill>
            <a:srgbClr val="000000"/>
          </a:solidFill>
          <a:latin typeface="Bosch Office Sans" panose="020B0604020202020204" pitchFamily="34" charset="0"/>
          <a:ea typeface="+mj-ea"/>
          <a:cs typeface="+mj-cs"/>
        </a:defRPr>
      </a:lvl1pPr>
      <a:lvl2pPr algn="l" rtl="0" eaLnBrk="0" fontAlgn="base" hangingPunct="0">
        <a:lnSpc>
          <a:spcPct val="111000"/>
        </a:lnSpc>
        <a:spcBef>
          <a:spcPct val="0"/>
        </a:spcBef>
        <a:spcAft>
          <a:spcPct val="0"/>
        </a:spcAft>
        <a:defRPr sz="2699">
          <a:solidFill>
            <a:srgbClr val="000000"/>
          </a:solidFill>
          <a:latin typeface="Bosch Office Sans"/>
        </a:defRPr>
      </a:lvl2pPr>
      <a:lvl3pPr algn="l" rtl="0" eaLnBrk="0" fontAlgn="base" hangingPunct="0">
        <a:lnSpc>
          <a:spcPct val="111000"/>
        </a:lnSpc>
        <a:spcBef>
          <a:spcPct val="0"/>
        </a:spcBef>
        <a:spcAft>
          <a:spcPct val="0"/>
        </a:spcAft>
        <a:defRPr sz="2699">
          <a:solidFill>
            <a:srgbClr val="000000"/>
          </a:solidFill>
          <a:latin typeface="Bosch Office Sans"/>
        </a:defRPr>
      </a:lvl3pPr>
      <a:lvl4pPr algn="l" rtl="0" eaLnBrk="0" fontAlgn="base" hangingPunct="0">
        <a:lnSpc>
          <a:spcPct val="111000"/>
        </a:lnSpc>
        <a:spcBef>
          <a:spcPct val="0"/>
        </a:spcBef>
        <a:spcAft>
          <a:spcPct val="0"/>
        </a:spcAft>
        <a:defRPr sz="2699">
          <a:solidFill>
            <a:srgbClr val="000000"/>
          </a:solidFill>
          <a:latin typeface="Bosch Office Sans"/>
        </a:defRPr>
      </a:lvl4pPr>
      <a:lvl5pPr algn="l" rtl="0" eaLnBrk="0" fontAlgn="base" hangingPunct="0">
        <a:lnSpc>
          <a:spcPct val="111000"/>
        </a:lnSpc>
        <a:spcBef>
          <a:spcPct val="0"/>
        </a:spcBef>
        <a:spcAft>
          <a:spcPct val="0"/>
        </a:spcAft>
        <a:defRPr sz="2699">
          <a:solidFill>
            <a:srgbClr val="000000"/>
          </a:solidFill>
          <a:latin typeface="Bosch Office Sans"/>
        </a:defRPr>
      </a:lvl5pPr>
      <a:lvl6pPr marL="457063" algn="l" rtl="0" fontAlgn="base">
        <a:lnSpc>
          <a:spcPct val="111000"/>
        </a:lnSpc>
        <a:spcBef>
          <a:spcPct val="0"/>
        </a:spcBef>
        <a:spcAft>
          <a:spcPct val="0"/>
        </a:spcAft>
        <a:defRPr sz="2699">
          <a:solidFill>
            <a:srgbClr val="000000"/>
          </a:solidFill>
          <a:latin typeface="Bosch Office Sans"/>
        </a:defRPr>
      </a:lvl6pPr>
      <a:lvl7pPr marL="914126" algn="l" rtl="0" fontAlgn="base">
        <a:lnSpc>
          <a:spcPct val="111000"/>
        </a:lnSpc>
        <a:spcBef>
          <a:spcPct val="0"/>
        </a:spcBef>
        <a:spcAft>
          <a:spcPct val="0"/>
        </a:spcAft>
        <a:defRPr sz="2699">
          <a:solidFill>
            <a:srgbClr val="000000"/>
          </a:solidFill>
          <a:latin typeface="Bosch Office Sans"/>
        </a:defRPr>
      </a:lvl7pPr>
      <a:lvl8pPr marL="1371189" algn="l" rtl="0" fontAlgn="base">
        <a:lnSpc>
          <a:spcPct val="111000"/>
        </a:lnSpc>
        <a:spcBef>
          <a:spcPct val="0"/>
        </a:spcBef>
        <a:spcAft>
          <a:spcPct val="0"/>
        </a:spcAft>
        <a:defRPr sz="2699">
          <a:solidFill>
            <a:srgbClr val="000000"/>
          </a:solidFill>
          <a:latin typeface="Bosch Office Sans"/>
        </a:defRPr>
      </a:lvl8pPr>
      <a:lvl9pPr marL="1828251" algn="l" rtl="0" fontAlgn="base">
        <a:lnSpc>
          <a:spcPct val="111000"/>
        </a:lnSpc>
        <a:spcBef>
          <a:spcPct val="0"/>
        </a:spcBef>
        <a:spcAft>
          <a:spcPct val="0"/>
        </a:spcAft>
        <a:defRPr sz="2699">
          <a:solidFill>
            <a:srgbClr val="000000"/>
          </a:solidFill>
          <a:latin typeface="Bosch Office Sans"/>
        </a:defRPr>
      </a:lvl9pPr>
    </p:titleStyle>
    <p:bodyStyle>
      <a:lvl1pPr marL="251460" indent="-251460" algn="l" rtl="0" eaLnBrk="0" fontAlgn="base" hangingPunct="0">
        <a:lnSpc>
          <a:spcPts val="2300"/>
        </a:lnSpc>
        <a:spcBef>
          <a:spcPts val="500"/>
        </a:spcBef>
        <a:spcAft>
          <a:spcPts val="0"/>
        </a:spcAft>
        <a:buClrTx/>
        <a:buSzPct val="100000"/>
        <a:buFont typeface="Wingdings 3" panose="05040102010807070707" pitchFamily="18" charset="2"/>
        <a:buChar char=""/>
        <a:defRPr sz="1800" b="0" i="0" u="none">
          <a:solidFill>
            <a:schemeClr val="tx1"/>
          </a:solidFill>
          <a:latin typeface="Bosch Office Sans" panose="020B0604020202020204" pitchFamily="34" charset="0"/>
          <a:ea typeface="+mn-ea"/>
          <a:cs typeface="+mn-cs"/>
        </a:defRPr>
      </a:lvl1pPr>
      <a:lvl2pPr marL="467360" indent="-48386" algn="l" rtl="0" eaLnBrk="0" fontAlgn="base" hangingPunct="0">
        <a:lnSpc>
          <a:spcPts val="2000"/>
        </a:lnSpc>
        <a:spcBef>
          <a:spcPts val="500"/>
        </a:spcBef>
        <a:spcAft>
          <a:spcPts val="0"/>
        </a:spcAft>
        <a:buClrTx/>
        <a:buSzPct val="100000"/>
        <a:buFontTx/>
        <a:buChar char="‒"/>
        <a:defRPr sz="1600" b="0" i="0" u="none">
          <a:solidFill>
            <a:schemeClr val="tx1"/>
          </a:solidFill>
          <a:latin typeface="Bosch Office Sans" panose="020B0604020202020204" pitchFamily="34" charset="0"/>
        </a:defRPr>
      </a:lvl2pPr>
      <a:lvl3pPr marL="647700" indent="75983" algn="l" rtl="0" eaLnBrk="0" fontAlgn="base" hangingPunct="0">
        <a:lnSpc>
          <a:spcPts val="1700"/>
        </a:lnSpc>
        <a:spcBef>
          <a:spcPts val="500"/>
        </a:spcBef>
        <a:spcAft>
          <a:spcPts val="0"/>
        </a:spcAft>
        <a:buClrTx/>
        <a:buSzPct val="100000"/>
        <a:buFontTx/>
        <a:buChar char="‒"/>
        <a:defRPr sz="1400" b="0" i="0" u="none">
          <a:solidFill>
            <a:schemeClr val="tx1"/>
          </a:solidFill>
          <a:latin typeface="Bosch Office Sans" panose="020B0604020202020204" pitchFamily="34" charset="0"/>
        </a:defRPr>
      </a:lvl3pPr>
      <a:lvl4pPr marL="863600" indent="164791" algn="l" rtl="0" eaLnBrk="0" fontAlgn="base" hangingPunct="0">
        <a:lnSpc>
          <a:spcPts val="1600"/>
        </a:lnSpc>
        <a:spcBef>
          <a:spcPts val="500"/>
        </a:spcBef>
        <a:spcAft>
          <a:spcPts val="0"/>
        </a:spcAft>
        <a:buClrTx/>
        <a:buSzPct val="100000"/>
        <a:buFontTx/>
        <a:buChar char="»"/>
        <a:defRPr sz="1300" b="0" i="0" u="none">
          <a:solidFill>
            <a:schemeClr val="tx1"/>
          </a:solidFill>
          <a:latin typeface="Bosch Office Sans" panose="020B0604020202020204" pitchFamily="34" charset="0"/>
        </a:defRPr>
      </a:lvl4pPr>
      <a:lvl5pPr marL="863600" indent="469500" algn="l" rtl="0" eaLnBrk="0" fontAlgn="base" hangingPunct="0">
        <a:lnSpc>
          <a:spcPts val="1600"/>
        </a:lnSpc>
        <a:spcBef>
          <a:spcPts val="500"/>
        </a:spcBef>
        <a:spcAft>
          <a:spcPts val="0"/>
        </a:spcAft>
        <a:buClrTx/>
        <a:buSzPct val="100000"/>
        <a:buFontTx/>
        <a:buChar char="»"/>
        <a:defRPr sz="1300" b="0" i="0" u="none">
          <a:solidFill>
            <a:schemeClr val="tx1"/>
          </a:solidFill>
          <a:latin typeface="Bosch Office Sans" panose="020B0604020202020204" pitchFamily="34" charset="0"/>
        </a:defRPr>
      </a:lvl5pPr>
      <a:lvl6pPr marL="1980606" indent="-190443" algn="l" rtl="0" fontAlgn="base">
        <a:lnSpc>
          <a:spcPct val="111000"/>
        </a:lnSpc>
        <a:spcBef>
          <a:spcPct val="0"/>
        </a:spcBef>
        <a:spcAft>
          <a:spcPct val="0"/>
        </a:spcAft>
        <a:buClr>
          <a:srgbClr val="425C8F"/>
        </a:buClr>
        <a:buSzPct val="50000"/>
        <a:buFont typeface="Wingdings" pitchFamily="2" charset="2"/>
        <a:buChar char=""/>
        <a:defRPr>
          <a:solidFill>
            <a:schemeClr val="tx1"/>
          </a:solidFill>
          <a:latin typeface="+mn-lt"/>
        </a:defRPr>
      </a:lvl6pPr>
      <a:lvl7pPr marL="2437668" indent="-190443" algn="l" rtl="0" fontAlgn="base">
        <a:lnSpc>
          <a:spcPct val="111000"/>
        </a:lnSpc>
        <a:spcBef>
          <a:spcPct val="0"/>
        </a:spcBef>
        <a:spcAft>
          <a:spcPct val="0"/>
        </a:spcAft>
        <a:buClr>
          <a:srgbClr val="425C8F"/>
        </a:buClr>
        <a:buSzPct val="50000"/>
        <a:buFont typeface="Wingdings" pitchFamily="2" charset="2"/>
        <a:buChar char=""/>
        <a:defRPr>
          <a:solidFill>
            <a:schemeClr val="tx1"/>
          </a:solidFill>
          <a:latin typeface="+mn-lt"/>
        </a:defRPr>
      </a:lvl7pPr>
      <a:lvl8pPr marL="2894731" indent="-190443" algn="l" rtl="0" fontAlgn="base">
        <a:lnSpc>
          <a:spcPct val="111000"/>
        </a:lnSpc>
        <a:spcBef>
          <a:spcPct val="0"/>
        </a:spcBef>
        <a:spcAft>
          <a:spcPct val="0"/>
        </a:spcAft>
        <a:buClr>
          <a:srgbClr val="425C8F"/>
        </a:buClr>
        <a:buSzPct val="50000"/>
        <a:buFont typeface="Wingdings" pitchFamily="2" charset="2"/>
        <a:buChar char=""/>
        <a:defRPr>
          <a:solidFill>
            <a:schemeClr val="tx1"/>
          </a:solidFill>
          <a:latin typeface="+mn-lt"/>
        </a:defRPr>
      </a:lvl8pPr>
      <a:lvl9pPr marL="3351794" indent="-190443" algn="l" rtl="0" fontAlgn="base">
        <a:lnSpc>
          <a:spcPct val="111000"/>
        </a:lnSpc>
        <a:spcBef>
          <a:spcPct val="0"/>
        </a:spcBef>
        <a:spcAft>
          <a:spcPct val="0"/>
        </a:spcAft>
        <a:buClr>
          <a:srgbClr val="425C8F"/>
        </a:buClr>
        <a:buSzPct val="50000"/>
        <a:buFont typeface="Wingdings" pitchFamily="2" charset="2"/>
        <a:buChar char="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13" Type="http://schemas.openxmlformats.org/officeDocument/2006/relationships/image" Target="../media/image4.png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12" Type="http://schemas.openxmlformats.org/officeDocument/2006/relationships/image" Target="../media/image3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15.xml"/><Relationship Id="rId10" Type="http://schemas.openxmlformats.org/officeDocument/2006/relationships/slideLayout" Target="../slideLayouts/slideLayout5.xml"/><Relationship Id="rId4" Type="http://schemas.openxmlformats.org/officeDocument/2006/relationships/tags" Target="../tags/tag14.xml"/><Relationship Id="rId9" Type="http://schemas.openxmlformats.org/officeDocument/2006/relationships/tags" Target="../tags/tag1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314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309.xml"/><Relationship Id="rId7" Type="http://schemas.openxmlformats.org/officeDocument/2006/relationships/tags" Target="../tags/tag313.xml"/><Relationship Id="rId12" Type="http://schemas.openxmlformats.org/officeDocument/2006/relationships/tags" Target="../tags/tag318.xml"/><Relationship Id="rId17" Type="http://schemas.openxmlformats.org/officeDocument/2006/relationships/image" Target="../media/image85.png"/><Relationship Id="rId2" Type="http://schemas.openxmlformats.org/officeDocument/2006/relationships/tags" Target="../tags/tag308.xml"/><Relationship Id="rId16" Type="http://schemas.openxmlformats.org/officeDocument/2006/relationships/image" Target="../media/image84.png"/><Relationship Id="rId1" Type="http://schemas.openxmlformats.org/officeDocument/2006/relationships/tags" Target="../tags/tag307.xml"/><Relationship Id="rId6" Type="http://schemas.openxmlformats.org/officeDocument/2006/relationships/tags" Target="../tags/tag312.xml"/><Relationship Id="rId11" Type="http://schemas.openxmlformats.org/officeDocument/2006/relationships/tags" Target="../tags/tag317.xml"/><Relationship Id="rId5" Type="http://schemas.openxmlformats.org/officeDocument/2006/relationships/tags" Target="../tags/tag311.xml"/><Relationship Id="rId15" Type="http://schemas.openxmlformats.org/officeDocument/2006/relationships/image" Target="../media/image41.png"/><Relationship Id="rId10" Type="http://schemas.openxmlformats.org/officeDocument/2006/relationships/tags" Target="../tags/tag316.xml"/><Relationship Id="rId4" Type="http://schemas.openxmlformats.org/officeDocument/2006/relationships/tags" Target="../tags/tag310.xml"/><Relationship Id="rId9" Type="http://schemas.openxmlformats.org/officeDocument/2006/relationships/tags" Target="../tags/tag315.xml"/><Relationship Id="rId1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326.xml"/><Relationship Id="rId13" Type="http://schemas.openxmlformats.org/officeDocument/2006/relationships/tags" Target="../tags/tag331.xml"/><Relationship Id="rId18" Type="http://schemas.openxmlformats.org/officeDocument/2006/relationships/tags" Target="../tags/tag336.xml"/><Relationship Id="rId3" Type="http://schemas.openxmlformats.org/officeDocument/2006/relationships/tags" Target="../tags/tag321.xml"/><Relationship Id="rId21" Type="http://schemas.openxmlformats.org/officeDocument/2006/relationships/image" Target="../media/image86.png"/><Relationship Id="rId7" Type="http://schemas.openxmlformats.org/officeDocument/2006/relationships/tags" Target="../tags/tag325.xml"/><Relationship Id="rId12" Type="http://schemas.openxmlformats.org/officeDocument/2006/relationships/tags" Target="../tags/tag330.xml"/><Relationship Id="rId17" Type="http://schemas.openxmlformats.org/officeDocument/2006/relationships/tags" Target="../tags/tag335.xml"/><Relationship Id="rId2" Type="http://schemas.openxmlformats.org/officeDocument/2006/relationships/tags" Target="../tags/tag320.xml"/><Relationship Id="rId16" Type="http://schemas.openxmlformats.org/officeDocument/2006/relationships/tags" Target="../tags/tag334.xml"/><Relationship Id="rId20" Type="http://schemas.openxmlformats.org/officeDocument/2006/relationships/notesSlide" Target="../notesSlides/notesSlide10.xml"/><Relationship Id="rId1" Type="http://schemas.openxmlformats.org/officeDocument/2006/relationships/tags" Target="../tags/tag319.xml"/><Relationship Id="rId6" Type="http://schemas.openxmlformats.org/officeDocument/2006/relationships/tags" Target="../tags/tag324.xml"/><Relationship Id="rId11" Type="http://schemas.openxmlformats.org/officeDocument/2006/relationships/tags" Target="../tags/tag329.xml"/><Relationship Id="rId5" Type="http://schemas.openxmlformats.org/officeDocument/2006/relationships/tags" Target="../tags/tag323.xml"/><Relationship Id="rId15" Type="http://schemas.openxmlformats.org/officeDocument/2006/relationships/tags" Target="../tags/tag333.xml"/><Relationship Id="rId23" Type="http://schemas.openxmlformats.org/officeDocument/2006/relationships/image" Target="../media/image88.jpeg"/><Relationship Id="rId10" Type="http://schemas.openxmlformats.org/officeDocument/2006/relationships/tags" Target="../tags/tag328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322.xml"/><Relationship Id="rId9" Type="http://schemas.openxmlformats.org/officeDocument/2006/relationships/tags" Target="../tags/tag327.xml"/><Relationship Id="rId14" Type="http://schemas.openxmlformats.org/officeDocument/2006/relationships/tags" Target="../tags/tag332.xml"/><Relationship Id="rId22" Type="http://schemas.openxmlformats.org/officeDocument/2006/relationships/image" Target="../media/image8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344.xml"/><Relationship Id="rId13" Type="http://schemas.openxmlformats.org/officeDocument/2006/relationships/tags" Target="../tags/tag349.xml"/><Relationship Id="rId18" Type="http://schemas.openxmlformats.org/officeDocument/2006/relationships/tags" Target="../tags/tag354.xml"/><Relationship Id="rId26" Type="http://schemas.openxmlformats.org/officeDocument/2006/relationships/tags" Target="../tags/tag362.xml"/><Relationship Id="rId3" Type="http://schemas.openxmlformats.org/officeDocument/2006/relationships/tags" Target="../tags/tag339.xml"/><Relationship Id="rId21" Type="http://schemas.openxmlformats.org/officeDocument/2006/relationships/tags" Target="../tags/tag357.xml"/><Relationship Id="rId34" Type="http://schemas.openxmlformats.org/officeDocument/2006/relationships/image" Target="../media/image91.png"/><Relationship Id="rId7" Type="http://schemas.openxmlformats.org/officeDocument/2006/relationships/tags" Target="../tags/tag343.xml"/><Relationship Id="rId12" Type="http://schemas.openxmlformats.org/officeDocument/2006/relationships/tags" Target="../tags/tag348.xml"/><Relationship Id="rId17" Type="http://schemas.openxmlformats.org/officeDocument/2006/relationships/tags" Target="../tags/tag353.xml"/><Relationship Id="rId25" Type="http://schemas.openxmlformats.org/officeDocument/2006/relationships/tags" Target="../tags/tag361.xml"/><Relationship Id="rId33" Type="http://schemas.openxmlformats.org/officeDocument/2006/relationships/image" Target="../media/image90.png"/><Relationship Id="rId2" Type="http://schemas.openxmlformats.org/officeDocument/2006/relationships/tags" Target="../tags/tag338.xml"/><Relationship Id="rId16" Type="http://schemas.openxmlformats.org/officeDocument/2006/relationships/tags" Target="../tags/tag352.xml"/><Relationship Id="rId20" Type="http://schemas.openxmlformats.org/officeDocument/2006/relationships/tags" Target="../tags/tag356.xml"/><Relationship Id="rId29" Type="http://schemas.openxmlformats.org/officeDocument/2006/relationships/tags" Target="../tags/tag365.xml"/><Relationship Id="rId1" Type="http://schemas.openxmlformats.org/officeDocument/2006/relationships/tags" Target="../tags/tag337.xml"/><Relationship Id="rId6" Type="http://schemas.openxmlformats.org/officeDocument/2006/relationships/tags" Target="../tags/tag342.xml"/><Relationship Id="rId11" Type="http://schemas.openxmlformats.org/officeDocument/2006/relationships/tags" Target="../tags/tag347.xml"/><Relationship Id="rId24" Type="http://schemas.openxmlformats.org/officeDocument/2006/relationships/tags" Target="../tags/tag360.xml"/><Relationship Id="rId32" Type="http://schemas.openxmlformats.org/officeDocument/2006/relationships/image" Target="../media/image89.png"/><Relationship Id="rId37" Type="http://schemas.openxmlformats.org/officeDocument/2006/relationships/image" Target="../media/image94.png"/><Relationship Id="rId5" Type="http://schemas.openxmlformats.org/officeDocument/2006/relationships/tags" Target="../tags/tag341.xml"/><Relationship Id="rId15" Type="http://schemas.openxmlformats.org/officeDocument/2006/relationships/tags" Target="../tags/tag351.xml"/><Relationship Id="rId23" Type="http://schemas.openxmlformats.org/officeDocument/2006/relationships/tags" Target="../tags/tag359.xml"/><Relationship Id="rId28" Type="http://schemas.openxmlformats.org/officeDocument/2006/relationships/tags" Target="../tags/tag364.xml"/><Relationship Id="rId36" Type="http://schemas.openxmlformats.org/officeDocument/2006/relationships/image" Target="../media/image93.png"/><Relationship Id="rId10" Type="http://schemas.openxmlformats.org/officeDocument/2006/relationships/tags" Target="../tags/tag346.xml"/><Relationship Id="rId19" Type="http://schemas.openxmlformats.org/officeDocument/2006/relationships/tags" Target="../tags/tag355.xml"/><Relationship Id="rId31" Type="http://schemas.openxmlformats.org/officeDocument/2006/relationships/notesSlide" Target="../notesSlides/notesSlide11.xml"/><Relationship Id="rId4" Type="http://schemas.openxmlformats.org/officeDocument/2006/relationships/tags" Target="../tags/tag340.xml"/><Relationship Id="rId9" Type="http://schemas.openxmlformats.org/officeDocument/2006/relationships/tags" Target="../tags/tag345.xml"/><Relationship Id="rId14" Type="http://schemas.openxmlformats.org/officeDocument/2006/relationships/tags" Target="../tags/tag350.xml"/><Relationship Id="rId22" Type="http://schemas.openxmlformats.org/officeDocument/2006/relationships/tags" Target="../tags/tag358.xml"/><Relationship Id="rId27" Type="http://schemas.openxmlformats.org/officeDocument/2006/relationships/tags" Target="../tags/tag363.xml"/><Relationship Id="rId30" Type="http://schemas.openxmlformats.org/officeDocument/2006/relationships/slideLayout" Target="../slideLayouts/slideLayout2.xml"/><Relationship Id="rId35" Type="http://schemas.openxmlformats.org/officeDocument/2006/relationships/image" Target="../media/image92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media" Target="../media/media1.avi"/><Relationship Id="rId13" Type="http://schemas.openxmlformats.org/officeDocument/2006/relationships/notesSlide" Target="../notesSlides/notesSlide12.xml"/><Relationship Id="rId3" Type="http://schemas.openxmlformats.org/officeDocument/2006/relationships/tags" Target="../tags/tag368.xml"/><Relationship Id="rId7" Type="http://schemas.openxmlformats.org/officeDocument/2006/relationships/tags" Target="../tags/tag372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367.xml"/><Relationship Id="rId16" Type="http://schemas.openxmlformats.org/officeDocument/2006/relationships/image" Target="../media/image96.png"/><Relationship Id="rId1" Type="http://schemas.openxmlformats.org/officeDocument/2006/relationships/tags" Target="../tags/tag366.xml"/><Relationship Id="rId6" Type="http://schemas.openxmlformats.org/officeDocument/2006/relationships/tags" Target="../tags/tag371.xml"/><Relationship Id="rId11" Type="http://schemas.openxmlformats.org/officeDocument/2006/relationships/tags" Target="../tags/tag374.xml"/><Relationship Id="rId5" Type="http://schemas.openxmlformats.org/officeDocument/2006/relationships/tags" Target="../tags/tag370.xml"/><Relationship Id="rId15" Type="http://schemas.openxmlformats.org/officeDocument/2006/relationships/image" Target="../media/image2.png"/><Relationship Id="rId10" Type="http://schemas.openxmlformats.org/officeDocument/2006/relationships/tags" Target="../tags/tag373.xml"/><Relationship Id="rId4" Type="http://schemas.openxmlformats.org/officeDocument/2006/relationships/tags" Target="../tags/tag369.xml"/><Relationship Id="rId9" Type="http://schemas.openxmlformats.org/officeDocument/2006/relationships/video" Target="../media/media1.avi"/><Relationship Id="rId14" Type="http://schemas.openxmlformats.org/officeDocument/2006/relationships/image" Target="../media/image95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82.xml"/><Relationship Id="rId13" Type="http://schemas.openxmlformats.org/officeDocument/2006/relationships/notesSlide" Target="../notesSlides/notesSlide13.xml"/><Relationship Id="rId3" Type="http://schemas.openxmlformats.org/officeDocument/2006/relationships/tags" Target="../tags/tag377.xml"/><Relationship Id="rId7" Type="http://schemas.openxmlformats.org/officeDocument/2006/relationships/tags" Target="../tags/tag381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376.xml"/><Relationship Id="rId1" Type="http://schemas.openxmlformats.org/officeDocument/2006/relationships/tags" Target="../tags/tag375.xml"/><Relationship Id="rId6" Type="http://schemas.openxmlformats.org/officeDocument/2006/relationships/tags" Target="../tags/tag380.xml"/><Relationship Id="rId11" Type="http://schemas.openxmlformats.org/officeDocument/2006/relationships/tags" Target="../tags/tag383.xml"/><Relationship Id="rId5" Type="http://schemas.openxmlformats.org/officeDocument/2006/relationships/tags" Target="../tags/tag379.xml"/><Relationship Id="rId15" Type="http://schemas.openxmlformats.org/officeDocument/2006/relationships/image" Target="../media/image97.png"/><Relationship Id="rId10" Type="http://schemas.openxmlformats.org/officeDocument/2006/relationships/video" Target="../media/media2.avi"/><Relationship Id="rId4" Type="http://schemas.openxmlformats.org/officeDocument/2006/relationships/tags" Target="../tags/tag378.xml"/><Relationship Id="rId9" Type="http://schemas.microsoft.com/office/2007/relationships/media" Target="../media/media2.avi"/><Relationship Id="rId1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91.xml"/><Relationship Id="rId13" Type="http://schemas.openxmlformats.org/officeDocument/2006/relationships/tags" Target="../tags/tag396.xml"/><Relationship Id="rId18" Type="http://schemas.openxmlformats.org/officeDocument/2006/relationships/tags" Target="../tags/tag401.xml"/><Relationship Id="rId26" Type="http://schemas.openxmlformats.org/officeDocument/2006/relationships/tags" Target="../tags/tag409.xml"/><Relationship Id="rId39" Type="http://schemas.openxmlformats.org/officeDocument/2006/relationships/image" Target="../media/image101.png"/><Relationship Id="rId3" Type="http://schemas.openxmlformats.org/officeDocument/2006/relationships/tags" Target="../tags/tag386.xml"/><Relationship Id="rId21" Type="http://schemas.openxmlformats.org/officeDocument/2006/relationships/tags" Target="../tags/tag404.xml"/><Relationship Id="rId34" Type="http://schemas.openxmlformats.org/officeDocument/2006/relationships/slideLayout" Target="../slideLayouts/slideLayout7.xml"/><Relationship Id="rId42" Type="http://schemas.openxmlformats.org/officeDocument/2006/relationships/image" Target="../media/image104.jpeg"/><Relationship Id="rId7" Type="http://schemas.openxmlformats.org/officeDocument/2006/relationships/tags" Target="../tags/tag390.xml"/><Relationship Id="rId12" Type="http://schemas.openxmlformats.org/officeDocument/2006/relationships/tags" Target="../tags/tag395.xml"/><Relationship Id="rId17" Type="http://schemas.openxmlformats.org/officeDocument/2006/relationships/tags" Target="../tags/tag400.xml"/><Relationship Id="rId25" Type="http://schemas.openxmlformats.org/officeDocument/2006/relationships/tags" Target="../tags/tag408.xml"/><Relationship Id="rId33" Type="http://schemas.openxmlformats.org/officeDocument/2006/relationships/tags" Target="../tags/tag416.xml"/><Relationship Id="rId38" Type="http://schemas.openxmlformats.org/officeDocument/2006/relationships/image" Target="../media/image100.png"/><Relationship Id="rId2" Type="http://schemas.openxmlformats.org/officeDocument/2006/relationships/tags" Target="../tags/tag385.xml"/><Relationship Id="rId16" Type="http://schemas.openxmlformats.org/officeDocument/2006/relationships/tags" Target="../tags/tag399.xml"/><Relationship Id="rId20" Type="http://schemas.openxmlformats.org/officeDocument/2006/relationships/tags" Target="../tags/tag403.xml"/><Relationship Id="rId29" Type="http://schemas.openxmlformats.org/officeDocument/2006/relationships/tags" Target="../tags/tag412.xml"/><Relationship Id="rId41" Type="http://schemas.openxmlformats.org/officeDocument/2006/relationships/image" Target="../media/image103.png"/><Relationship Id="rId1" Type="http://schemas.openxmlformats.org/officeDocument/2006/relationships/tags" Target="../tags/tag384.xml"/><Relationship Id="rId6" Type="http://schemas.openxmlformats.org/officeDocument/2006/relationships/tags" Target="../tags/tag389.xml"/><Relationship Id="rId11" Type="http://schemas.openxmlformats.org/officeDocument/2006/relationships/tags" Target="../tags/tag394.xml"/><Relationship Id="rId24" Type="http://schemas.openxmlformats.org/officeDocument/2006/relationships/tags" Target="../tags/tag407.xml"/><Relationship Id="rId32" Type="http://schemas.openxmlformats.org/officeDocument/2006/relationships/tags" Target="../tags/tag415.xml"/><Relationship Id="rId37" Type="http://schemas.openxmlformats.org/officeDocument/2006/relationships/image" Target="../media/image99.jpeg"/><Relationship Id="rId40" Type="http://schemas.openxmlformats.org/officeDocument/2006/relationships/image" Target="../media/image102.png"/><Relationship Id="rId45" Type="http://schemas.openxmlformats.org/officeDocument/2006/relationships/image" Target="../media/image107.png"/><Relationship Id="rId5" Type="http://schemas.openxmlformats.org/officeDocument/2006/relationships/tags" Target="../tags/tag388.xml"/><Relationship Id="rId15" Type="http://schemas.openxmlformats.org/officeDocument/2006/relationships/tags" Target="../tags/tag398.xml"/><Relationship Id="rId23" Type="http://schemas.openxmlformats.org/officeDocument/2006/relationships/tags" Target="../tags/tag406.xml"/><Relationship Id="rId28" Type="http://schemas.openxmlformats.org/officeDocument/2006/relationships/tags" Target="../tags/tag411.xml"/><Relationship Id="rId36" Type="http://schemas.openxmlformats.org/officeDocument/2006/relationships/image" Target="../media/image98.jpeg"/><Relationship Id="rId10" Type="http://schemas.openxmlformats.org/officeDocument/2006/relationships/tags" Target="../tags/tag393.xml"/><Relationship Id="rId19" Type="http://schemas.openxmlformats.org/officeDocument/2006/relationships/tags" Target="../tags/tag402.xml"/><Relationship Id="rId31" Type="http://schemas.openxmlformats.org/officeDocument/2006/relationships/tags" Target="../tags/tag414.xml"/><Relationship Id="rId44" Type="http://schemas.openxmlformats.org/officeDocument/2006/relationships/image" Target="../media/image106.jpeg"/><Relationship Id="rId4" Type="http://schemas.openxmlformats.org/officeDocument/2006/relationships/tags" Target="../tags/tag387.xml"/><Relationship Id="rId9" Type="http://schemas.openxmlformats.org/officeDocument/2006/relationships/tags" Target="../tags/tag392.xml"/><Relationship Id="rId14" Type="http://schemas.openxmlformats.org/officeDocument/2006/relationships/tags" Target="../tags/tag397.xml"/><Relationship Id="rId22" Type="http://schemas.openxmlformats.org/officeDocument/2006/relationships/tags" Target="../tags/tag405.xml"/><Relationship Id="rId27" Type="http://schemas.openxmlformats.org/officeDocument/2006/relationships/tags" Target="../tags/tag410.xml"/><Relationship Id="rId30" Type="http://schemas.openxmlformats.org/officeDocument/2006/relationships/tags" Target="../tags/tag413.xml"/><Relationship Id="rId35" Type="http://schemas.openxmlformats.org/officeDocument/2006/relationships/notesSlide" Target="../notesSlides/notesSlide14.xml"/><Relationship Id="rId43" Type="http://schemas.openxmlformats.org/officeDocument/2006/relationships/image" Target="../media/image10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424.xml"/><Relationship Id="rId3" Type="http://schemas.openxmlformats.org/officeDocument/2006/relationships/tags" Target="../tags/tag419.xml"/><Relationship Id="rId7" Type="http://schemas.openxmlformats.org/officeDocument/2006/relationships/tags" Target="../tags/tag423.xml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6" Type="http://schemas.openxmlformats.org/officeDocument/2006/relationships/tags" Target="../tags/tag422.xml"/><Relationship Id="rId11" Type="http://schemas.openxmlformats.org/officeDocument/2006/relationships/image" Target="../media/image108.png"/><Relationship Id="rId5" Type="http://schemas.openxmlformats.org/officeDocument/2006/relationships/tags" Target="../tags/tag421.xml"/><Relationship Id="rId10" Type="http://schemas.openxmlformats.org/officeDocument/2006/relationships/notesSlide" Target="../notesSlides/notesSlide15.xml"/><Relationship Id="rId4" Type="http://schemas.openxmlformats.org/officeDocument/2006/relationships/tags" Target="../tags/tag420.xml"/><Relationship Id="rId9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432.xml"/><Relationship Id="rId3" Type="http://schemas.openxmlformats.org/officeDocument/2006/relationships/tags" Target="../tags/tag427.xml"/><Relationship Id="rId7" Type="http://schemas.openxmlformats.org/officeDocument/2006/relationships/tags" Target="../tags/tag431.xml"/><Relationship Id="rId2" Type="http://schemas.openxmlformats.org/officeDocument/2006/relationships/tags" Target="../tags/tag426.xml"/><Relationship Id="rId1" Type="http://schemas.openxmlformats.org/officeDocument/2006/relationships/tags" Target="../tags/tag425.xml"/><Relationship Id="rId6" Type="http://schemas.openxmlformats.org/officeDocument/2006/relationships/tags" Target="../tags/tag430.xml"/><Relationship Id="rId11" Type="http://schemas.openxmlformats.org/officeDocument/2006/relationships/image" Target="../media/image109.png"/><Relationship Id="rId5" Type="http://schemas.openxmlformats.org/officeDocument/2006/relationships/tags" Target="../tags/tag429.xml"/><Relationship Id="rId10" Type="http://schemas.openxmlformats.org/officeDocument/2006/relationships/notesSlide" Target="../notesSlides/notesSlide16.xml"/><Relationship Id="rId4" Type="http://schemas.openxmlformats.org/officeDocument/2006/relationships/tags" Target="../tags/tag428.xml"/><Relationship Id="rId9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440.xml"/><Relationship Id="rId13" Type="http://schemas.openxmlformats.org/officeDocument/2006/relationships/tags" Target="../tags/tag445.xml"/><Relationship Id="rId3" Type="http://schemas.openxmlformats.org/officeDocument/2006/relationships/tags" Target="../tags/tag435.xml"/><Relationship Id="rId7" Type="http://schemas.openxmlformats.org/officeDocument/2006/relationships/tags" Target="../tags/tag439.xml"/><Relationship Id="rId12" Type="http://schemas.openxmlformats.org/officeDocument/2006/relationships/tags" Target="../tags/tag444.xml"/><Relationship Id="rId17" Type="http://schemas.openxmlformats.org/officeDocument/2006/relationships/image" Target="../media/image111.png"/><Relationship Id="rId2" Type="http://schemas.openxmlformats.org/officeDocument/2006/relationships/tags" Target="../tags/tag434.xml"/><Relationship Id="rId16" Type="http://schemas.openxmlformats.org/officeDocument/2006/relationships/image" Target="../media/image110.png"/><Relationship Id="rId1" Type="http://schemas.openxmlformats.org/officeDocument/2006/relationships/tags" Target="../tags/tag433.xml"/><Relationship Id="rId6" Type="http://schemas.openxmlformats.org/officeDocument/2006/relationships/tags" Target="../tags/tag438.xml"/><Relationship Id="rId11" Type="http://schemas.openxmlformats.org/officeDocument/2006/relationships/tags" Target="../tags/tag443.xml"/><Relationship Id="rId5" Type="http://schemas.openxmlformats.org/officeDocument/2006/relationships/tags" Target="../tags/tag437.xml"/><Relationship Id="rId15" Type="http://schemas.openxmlformats.org/officeDocument/2006/relationships/notesSlide" Target="../notesSlides/notesSlide17.xml"/><Relationship Id="rId10" Type="http://schemas.openxmlformats.org/officeDocument/2006/relationships/tags" Target="../tags/tag442.xml"/><Relationship Id="rId4" Type="http://schemas.openxmlformats.org/officeDocument/2006/relationships/tags" Target="../tags/tag436.xml"/><Relationship Id="rId9" Type="http://schemas.openxmlformats.org/officeDocument/2006/relationships/tags" Target="../tags/tag441.xml"/><Relationship Id="rId1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453.xml"/><Relationship Id="rId3" Type="http://schemas.openxmlformats.org/officeDocument/2006/relationships/tags" Target="../tags/tag448.xml"/><Relationship Id="rId7" Type="http://schemas.openxmlformats.org/officeDocument/2006/relationships/tags" Target="../tags/tag452.xml"/><Relationship Id="rId2" Type="http://schemas.openxmlformats.org/officeDocument/2006/relationships/tags" Target="../tags/tag447.xml"/><Relationship Id="rId1" Type="http://schemas.openxmlformats.org/officeDocument/2006/relationships/tags" Target="../tags/tag446.xml"/><Relationship Id="rId6" Type="http://schemas.openxmlformats.org/officeDocument/2006/relationships/tags" Target="../tags/tag451.xml"/><Relationship Id="rId11" Type="http://schemas.openxmlformats.org/officeDocument/2006/relationships/image" Target="../media/image112.jpeg"/><Relationship Id="rId5" Type="http://schemas.openxmlformats.org/officeDocument/2006/relationships/tags" Target="../tags/tag450.xml"/><Relationship Id="rId10" Type="http://schemas.openxmlformats.org/officeDocument/2006/relationships/notesSlide" Target="../notesSlides/notesSlide18.xml"/><Relationship Id="rId4" Type="http://schemas.openxmlformats.org/officeDocument/2006/relationships/tags" Target="../tags/tag449.xml"/><Relationship Id="rId9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12" Type="http://schemas.openxmlformats.org/officeDocument/2006/relationships/image" Target="../media/image4.pn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1" Type="http://schemas.openxmlformats.org/officeDocument/2006/relationships/notesSlide" Target="../notesSlides/notesSlide2.xml"/><Relationship Id="rId5" Type="http://schemas.openxmlformats.org/officeDocument/2006/relationships/tags" Target="../tags/tag24.xml"/><Relationship Id="rId10" Type="http://schemas.openxmlformats.org/officeDocument/2006/relationships/slideLayout" Target="../slideLayouts/slideLayout6.xml"/><Relationship Id="rId4" Type="http://schemas.openxmlformats.org/officeDocument/2006/relationships/tags" Target="../tags/tag23.xml"/><Relationship Id="rId9" Type="http://schemas.openxmlformats.org/officeDocument/2006/relationships/tags" Target="../tags/tag2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3" Type="http://schemas.openxmlformats.org/officeDocument/2006/relationships/tags" Target="../tags/tag456.xml"/><Relationship Id="rId7" Type="http://schemas.openxmlformats.org/officeDocument/2006/relationships/tags" Target="../tags/tag460.xml"/><Relationship Id="rId2" Type="http://schemas.openxmlformats.org/officeDocument/2006/relationships/tags" Target="../tags/tag455.xml"/><Relationship Id="rId1" Type="http://schemas.openxmlformats.org/officeDocument/2006/relationships/tags" Target="../tags/tag454.xml"/><Relationship Id="rId6" Type="http://schemas.openxmlformats.org/officeDocument/2006/relationships/tags" Target="../tags/tag459.xml"/><Relationship Id="rId11" Type="http://schemas.openxmlformats.org/officeDocument/2006/relationships/image" Target="../media/image113.jpeg"/><Relationship Id="rId5" Type="http://schemas.openxmlformats.org/officeDocument/2006/relationships/tags" Target="../tags/tag458.xml"/><Relationship Id="rId10" Type="http://schemas.openxmlformats.org/officeDocument/2006/relationships/hyperlink" Target="Video/IVA%204.0%20-%20Head%20detector%20and%20forensic%20search.wmv" TargetMode="External"/><Relationship Id="rId4" Type="http://schemas.openxmlformats.org/officeDocument/2006/relationships/tags" Target="../tags/tag457.xml"/><Relationship Id="rId9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13" Type="http://schemas.openxmlformats.org/officeDocument/2006/relationships/slideLayout" Target="../slideLayouts/slideLayout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12" Type="http://schemas.openxmlformats.org/officeDocument/2006/relationships/tags" Target="../tags/tag40.xml"/><Relationship Id="rId2" Type="http://schemas.openxmlformats.org/officeDocument/2006/relationships/tags" Target="../tags/tag30.xml"/><Relationship Id="rId16" Type="http://schemas.openxmlformats.org/officeDocument/2006/relationships/image" Target="../media/image6.png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tags" Target="../tags/tag39.xml"/><Relationship Id="rId5" Type="http://schemas.openxmlformats.org/officeDocument/2006/relationships/tags" Target="../tags/tag33.xml"/><Relationship Id="rId15" Type="http://schemas.openxmlformats.org/officeDocument/2006/relationships/image" Target="../media/image5.png"/><Relationship Id="rId10" Type="http://schemas.openxmlformats.org/officeDocument/2006/relationships/tags" Target="../tags/tag38.xml"/><Relationship Id="rId4" Type="http://schemas.openxmlformats.org/officeDocument/2006/relationships/tags" Target="../tags/tag32.xml"/><Relationship Id="rId9" Type="http://schemas.openxmlformats.org/officeDocument/2006/relationships/tags" Target="../tags/tag37.xml"/><Relationship Id="rId1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48.xml"/><Relationship Id="rId13" Type="http://schemas.openxmlformats.org/officeDocument/2006/relationships/tags" Target="../tags/tag53.xml"/><Relationship Id="rId18" Type="http://schemas.openxmlformats.org/officeDocument/2006/relationships/tags" Target="../tags/tag58.xml"/><Relationship Id="rId26" Type="http://schemas.openxmlformats.org/officeDocument/2006/relationships/slideLayout" Target="../slideLayouts/slideLayout6.xml"/><Relationship Id="rId3" Type="http://schemas.openxmlformats.org/officeDocument/2006/relationships/tags" Target="../tags/tag43.xml"/><Relationship Id="rId21" Type="http://schemas.openxmlformats.org/officeDocument/2006/relationships/tags" Target="../tags/tag61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17" Type="http://schemas.openxmlformats.org/officeDocument/2006/relationships/tags" Target="../tags/tag57.xml"/><Relationship Id="rId25" Type="http://schemas.openxmlformats.org/officeDocument/2006/relationships/tags" Target="../tags/tag65.xml"/><Relationship Id="rId2" Type="http://schemas.openxmlformats.org/officeDocument/2006/relationships/tags" Target="../tags/tag42.xml"/><Relationship Id="rId16" Type="http://schemas.openxmlformats.org/officeDocument/2006/relationships/tags" Target="../tags/tag56.xml"/><Relationship Id="rId20" Type="http://schemas.openxmlformats.org/officeDocument/2006/relationships/tags" Target="../tags/tag60.xml"/><Relationship Id="rId29" Type="http://schemas.openxmlformats.org/officeDocument/2006/relationships/image" Target="../media/image9.jpeg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24" Type="http://schemas.openxmlformats.org/officeDocument/2006/relationships/tags" Target="../tags/tag64.xml"/><Relationship Id="rId5" Type="http://schemas.openxmlformats.org/officeDocument/2006/relationships/tags" Target="../tags/tag45.xml"/><Relationship Id="rId15" Type="http://schemas.openxmlformats.org/officeDocument/2006/relationships/tags" Target="../tags/tag55.xml"/><Relationship Id="rId23" Type="http://schemas.openxmlformats.org/officeDocument/2006/relationships/tags" Target="../tags/tag63.xml"/><Relationship Id="rId28" Type="http://schemas.openxmlformats.org/officeDocument/2006/relationships/image" Target="../media/image8.png"/><Relationship Id="rId10" Type="http://schemas.openxmlformats.org/officeDocument/2006/relationships/tags" Target="../tags/tag50.xml"/><Relationship Id="rId19" Type="http://schemas.openxmlformats.org/officeDocument/2006/relationships/tags" Target="../tags/tag59.xml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tags" Target="../tags/tag54.xml"/><Relationship Id="rId22" Type="http://schemas.openxmlformats.org/officeDocument/2006/relationships/tags" Target="../tags/tag62.xml"/><Relationship Id="rId27" Type="http://schemas.openxmlformats.org/officeDocument/2006/relationships/image" Target="../media/image7.jpeg"/><Relationship Id="rId30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73.xml"/><Relationship Id="rId13" Type="http://schemas.openxmlformats.org/officeDocument/2006/relationships/tags" Target="../tags/tag78.xml"/><Relationship Id="rId18" Type="http://schemas.openxmlformats.org/officeDocument/2006/relationships/notesSlide" Target="../notesSlides/notesSlide4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12" Type="http://schemas.openxmlformats.org/officeDocument/2006/relationships/tags" Target="../tags/tag77.xml"/><Relationship Id="rId17" Type="http://schemas.openxmlformats.org/officeDocument/2006/relationships/slideLayout" Target="../slideLayouts/slideLayout6.xml"/><Relationship Id="rId2" Type="http://schemas.openxmlformats.org/officeDocument/2006/relationships/tags" Target="../tags/tag67.xml"/><Relationship Id="rId16" Type="http://schemas.openxmlformats.org/officeDocument/2006/relationships/tags" Target="../tags/tag81.xml"/><Relationship Id="rId20" Type="http://schemas.openxmlformats.org/officeDocument/2006/relationships/image" Target="../media/image12.png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11" Type="http://schemas.openxmlformats.org/officeDocument/2006/relationships/tags" Target="../tags/tag76.xml"/><Relationship Id="rId5" Type="http://schemas.openxmlformats.org/officeDocument/2006/relationships/tags" Target="../tags/tag70.xml"/><Relationship Id="rId15" Type="http://schemas.openxmlformats.org/officeDocument/2006/relationships/tags" Target="../tags/tag80.xml"/><Relationship Id="rId10" Type="http://schemas.openxmlformats.org/officeDocument/2006/relationships/tags" Target="../tags/tag75.xml"/><Relationship Id="rId19" Type="http://schemas.openxmlformats.org/officeDocument/2006/relationships/image" Target="../media/image11.jpeg"/><Relationship Id="rId4" Type="http://schemas.openxmlformats.org/officeDocument/2006/relationships/tags" Target="../tags/tag69.xml"/><Relationship Id="rId9" Type="http://schemas.openxmlformats.org/officeDocument/2006/relationships/tags" Target="../tags/tag74.xml"/><Relationship Id="rId14" Type="http://schemas.openxmlformats.org/officeDocument/2006/relationships/tags" Target="../tags/tag7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89.xml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image" Target="../media/image13.png"/><Relationship Id="rId5" Type="http://schemas.openxmlformats.org/officeDocument/2006/relationships/tags" Target="../tags/tag86.xml"/><Relationship Id="rId10" Type="http://schemas.openxmlformats.org/officeDocument/2006/relationships/notesSlide" Target="../notesSlides/notesSlide5.xml"/><Relationship Id="rId4" Type="http://schemas.openxmlformats.org/officeDocument/2006/relationships/tags" Target="../tags/tag85.xml"/><Relationship Id="rId9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102.xml"/><Relationship Id="rId18" Type="http://schemas.openxmlformats.org/officeDocument/2006/relationships/tags" Target="../tags/tag107.xml"/><Relationship Id="rId26" Type="http://schemas.openxmlformats.org/officeDocument/2006/relationships/tags" Target="../tags/tag115.xml"/><Relationship Id="rId39" Type="http://schemas.openxmlformats.org/officeDocument/2006/relationships/tags" Target="../tags/tag128.xml"/><Relationship Id="rId21" Type="http://schemas.openxmlformats.org/officeDocument/2006/relationships/tags" Target="../tags/tag110.xml"/><Relationship Id="rId34" Type="http://schemas.openxmlformats.org/officeDocument/2006/relationships/tags" Target="../tags/tag123.xml"/><Relationship Id="rId42" Type="http://schemas.openxmlformats.org/officeDocument/2006/relationships/tags" Target="../tags/tag131.xml"/><Relationship Id="rId47" Type="http://schemas.openxmlformats.org/officeDocument/2006/relationships/tags" Target="../tags/tag136.xml"/><Relationship Id="rId50" Type="http://schemas.openxmlformats.org/officeDocument/2006/relationships/tags" Target="../tags/tag139.xml"/><Relationship Id="rId55" Type="http://schemas.openxmlformats.org/officeDocument/2006/relationships/image" Target="../media/image16.png"/><Relationship Id="rId7" Type="http://schemas.openxmlformats.org/officeDocument/2006/relationships/tags" Target="../tags/tag96.xml"/><Relationship Id="rId12" Type="http://schemas.openxmlformats.org/officeDocument/2006/relationships/tags" Target="../tags/tag101.xml"/><Relationship Id="rId17" Type="http://schemas.openxmlformats.org/officeDocument/2006/relationships/tags" Target="../tags/tag106.xml"/><Relationship Id="rId25" Type="http://schemas.openxmlformats.org/officeDocument/2006/relationships/tags" Target="../tags/tag114.xml"/><Relationship Id="rId33" Type="http://schemas.openxmlformats.org/officeDocument/2006/relationships/tags" Target="../tags/tag122.xml"/><Relationship Id="rId38" Type="http://schemas.openxmlformats.org/officeDocument/2006/relationships/tags" Target="../tags/tag127.xml"/><Relationship Id="rId46" Type="http://schemas.openxmlformats.org/officeDocument/2006/relationships/tags" Target="../tags/tag135.xml"/><Relationship Id="rId59" Type="http://schemas.openxmlformats.org/officeDocument/2006/relationships/image" Target="../media/image20.jpeg"/><Relationship Id="rId2" Type="http://schemas.openxmlformats.org/officeDocument/2006/relationships/tags" Target="../tags/tag91.xml"/><Relationship Id="rId16" Type="http://schemas.openxmlformats.org/officeDocument/2006/relationships/tags" Target="../tags/tag105.xml"/><Relationship Id="rId20" Type="http://schemas.openxmlformats.org/officeDocument/2006/relationships/tags" Target="../tags/tag109.xml"/><Relationship Id="rId29" Type="http://schemas.openxmlformats.org/officeDocument/2006/relationships/tags" Target="../tags/tag118.xml"/><Relationship Id="rId41" Type="http://schemas.openxmlformats.org/officeDocument/2006/relationships/tags" Target="../tags/tag130.xml"/><Relationship Id="rId54" Type="http://schemas.openxmlformats.org/officeDocument/2006/relationships/image" Target="../media/image15.png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11" Type="http://schemas.openxmlformats.org/officeDocument/2006/relationships/tags" Target="../tags/tag100.xml"/><Relationship Id="rId24" Type="http://schemas.openxmlformats.org/officeDocument/2006/relationships/tags" Target="../tags/tag113.xml"/><Relationship Id="rId32" Type="http://schemas.openxmlformats.org/officeDocument/2006/relationships/tags" Target="../tags/tag121.xml"/><Relationship Id="rId37" Type="http://schemas.openxmlformats.org/officeDocument/2006/relationships/tags" Target="../tags/tag126.xml"/><Relationship Id="rId40" Type="http://schemas.openxmlformats.org/officeDocument/2006/relationships/tags" Target="../tags/tag129.xml"/><Relationship Id="rId45" Type="http://schemas.openxmlformats.org/officeDocument/2006/relationships/tags" Target="../tags/tag134.xml"/><Relationship Id="rId53" Type="http://schemas.openxmlformats.org/officeDocument/2006/relationships/image" Target="../media/image14.png"/><Relationship Id="rId58" Type="http://schemas.openxmlformats.org/officeDocument/2006/relationships/image" Target="../media/image19.png"/><Relationship Id="rId5" Type="http://schemas.openxmlformats.org/officeDocument/2006/relationships/tags" Target="../tags/tag94.xml"/><Relationship Id="rId15" Type="http://schemas.openxmlformats.org/officeDocument/2006/relationships/tags" Target="../tags/tag104.xml"/><Relationship Id="rId23" Type="http://schemas.openxmlformats.org/officeDocument/2006/relationships/tags" Target="../tags/tag112.xml"/><Relationship Id="rId28" Type="http://schemas.openxmlformats.org/officeDocument/2006/relationships/tags" Target="../tags/tag117.xml"/><Relationship Id="rId36" Type="http://schemas.openxmlformats.org/officeDocument/2006/relationships/tags" Target="../tags/tag125.xml"/><Relationship Id="rId49" Type="http://schemas.openxmlformats.org/officeDocument/2006/relationships/tags" Target="../tags/tag138.xml"/><Relationship Id="rId57" Type="http://schemas.openxmlformats.org/officeDocument/2006/relationships/image" Target="../media/image18.jpeg"/><Relationship Id="rId10" Type="http://schemas.openxmlformats.org/officeDocument/2006/relationships/tags" Target="../tags/tag99.xml"/><Relationship Id="rId19" Type="http://schemas.openxmlformats.org/officeDocument/2006/relationships/tags" Target="../tags/tag108.xml"/><Relationship Id="rId31" Type="http://schemas.openxmlformats.org/officeDocument/2006/relationships/tags" Target="../tags/tag120.xml"/><Relationship Id="rId44" Type="http://schemas.openxmlformats.org/officeDocument/2006/relationships/tags" Target="../tags/tag133.xml"/><Relationship Id="rId52" Type="http://schemas.openxmlformats.org/officeDocument/2006/relationships/notesSlide" Target="../notesSlides/notesSlide6.xml"/><Relationship Id="rId4" Type="http://schemas.openxmlformats.org/officeDocument/2006/relationships/tags" Target="../tags/tag93.xml"/><Relationship Id="rId9" Type="http://schemas.openxmlformats.org/officeDocument/2006/relationships/tags" Target="../tags/tag98.xml"/><Relationship Id="rId14" Type="http://schemas.openxmlformats.org/officeDocument/2006/relationships/tags" Target="../tags/tag103.xml"/><Relationship Id="rId22" Type="http://schemas.openxmlformats.org/officeDocument/2006/relationships/tags" Target="../tags/tag111.xml"/><Relationship Id="rId27" Type="http://schemas.openxmlformats.org/officeDocument/2006/relationships/tags" Target="../tags/tag116.xml"/><Relationship Id="rId30" Type="http://schemas.openxmlformats.org/officeDocument/2006/relationships/tags" Target="../tags/tag119.xml"/><Relationship Id="rId35" Type="http://schemas.openxmlformats.org/officeDocument/2006/relationships/tags" Target="../tags/tag124.xml"/><Relationship Id="rId43" Type="http://schemas.openxmlformats.org/officeDocument/2006/relationships/tags" Target="../tags/tag132.xml"/><Relationship Id="rId48" Type="http://schemas.openxmlformats.org/officeDocument/2006/relationships/tags" Target="../tags/tag137.xml"/><Relationship Id="rId56" Type="http://schemas.openxmlformats.org/officeDocument/2006/relationships/image" Target="../media/image17.png"/><Relationship Id="rId8" Type="http://schemas.openxmlformats.org/officeDocument/2006/relationships/tags" Target="../tags/tag97.xml"/><Relationship Id="rId51" Type="http://schemas.openxmlformats.org/officeDocument/2006/relationships/slideLayout" Target="../slideLayouts/slideLayout6.xml"/><Relationship Id="rId3" Type="http://schemas.openxmlformats.org/officeDocument/2006/relationships/tags" Target="../tags/tag92.xml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tags" Target="../tags/tag165.xml"/><Relationship Id="rId117" Type="http://schemas.openxmlformats.org/officeDocument/2006/relationships/image" Target="../media/image36.png"/><Relationship Id="rId21" Type="http://schemas.openxmlformats.org/officeDocument/2006/relationships/tags" Target="../tags/tag160.xml"/><Relationship Id="rId42" Type="http://schemas.openxmlformats.org/officeDocument/2006/relationships/tags" Target="../tags/tag181.xml"/><Relationship Id="rId47" Type="http://schemas.openxmlformats.org/officeDocument/2006/relationships/tags" Target="../tags/tag186.xml"/><Relationship Id="rId63" Type="http://schemas.openxmlformats.org/officeDocument/2006/relationships/tags" Target="../tags/tag202.xml"/><Relationship Id="rId68" Type="http://schemas.openxmlformats.org/officeDocument/2006/relationships/tags" Target="../tags/tag207.xml"/><Relationship Id="rId84" Type="http://schemas.openxmlformats.org/officeDocument/2006/relationships/tags" Target="../tags/tag223.xml"/><Relationship Id="rId89" Type="http://schemas.openxmlformats.org/officeDocument/2006/relationships/tags" Target="../tags/tag228.xml"/><Relationship Id="rId112" Type="http://schemas.openxmlformats.org/officeDocument/2006/relationships/image" Target="../media/image31.jpeg"/><Relationship Id="rId16" Type="http://schemas.openxmlformats.org/officeDocument/2006/relationships/tags" Target="../tags/tag155.xml"/><Relationship Id="rId107" Type="http://schemas.openxmlformats.org/officeDocument/2006/relationships/hyperlink" Target="IVA5x_Videos/CrowdDensityEstimation.avi" TargetMode="External"/><Relationship Id="rId11" Type="http://schemas.openxmlformats.org/officeDocument/2006/relationships/tags" Target="../tags/tag150.xml"/><Relationship Id="rId32" Type="http://schemas.openxmlformats.org/officeDocument/2006/relationships/tags" Target="../tags/tag171.xml"/><Relationship Id="rId37" Type="http://schemas.openxmlformats.org/officeDocument/2006/relationships/tags" Target="../tags/tag176.xml"/><Relationship Id="rId53" Type="http://schemas.openxmlformats.org/officeDocument/2006/relationships/tags" Target="../tags/tag192.xml"/><Relationship Id="rId58" Type="http://schemas.openxmlformats.org/officeDocument/2006/relationships/tags" Target="../tags/tag197.xml"/><Relationship Id="rId74" Type="http://schemas.openxmlformats.org/officeDocument/2006/relationships/tags" Target="../tags/tag213.xml"/><Relationship Id="rId79" Type="http://schemas.openxmlformats.org/officeDocument/2006/relationships/tags" Target="../tags/tag218.xml"/><Relationship Id="rId102" Type="http://schemas.openxmlformats.org/officeDocument/2006/relationships/image" Target="../media/image24.jpeg"/><Relationship Id="rId123" Type="http://schemas.openxmlformats.org/officeDocument/2006/relationships/image" Target="../media/image41.png"/><Relationship Id="rId128" Type="http://schemas.openxmlformats.org/officeDocument/2006/relationships/image" Target="../media/image46.png"/><Relationship Id="rId5" Type="http://schemas.openxmlformats.org/officeDocument/2006/relationships/tags" Target="../tags/tag144.xml"/><Relationship Id="rId90" Type="http://schemas.openxmlformats.org/officeDocument/2006/relationships/tags" Target="../tags/tag229.xml"/><Relationship Id="rId95" Type="http://schemas.openxmlformats.org/officeDocument/2006/relationships/diagramLayout" Target="../diagrams/layout1.xml"/><Relationship Id="rId19" Type="http://schemas.openxmlformats.org/officeDocument/2006/relationships/tags" Target="../tags/tag158.xml"/><Relationship Id="rId14" Type="http://schemas.openxmlformats.org/officeDocument/2006/relationships/tags" Target="../tags/tag153.xml"/><Relationship Id="rId22" Type="http://schemas.openxmlformats.org/officeDocument/2006/relationships/tags" Target="../tags/tag161.xml"/><Relationship Id="rId27" Type="http://schemas.openxmlformats.org/officeDocument/2006/relationships/tags" Target="../tags/tag166.xml"/><Relationship Id="rId30" Type="http://schemas.openxmlformats.org/officeDocument/2006/relationships/tags" Target="../tags/tag169.xml"/><Relationship Id="rId35" Type="http://schemas.openxmlformats.org/officeDocument/2006/relationships/tags" Target="../tags/tag174.xml"/><Relationship Id="rId43" Type="http://schemas.openxmlformats.org/officeDocument/2006/relationships/tags" Target="../tags/tag182.xml"/><Relationship Id="rId48" Type="http://schemas.openxmlformats.org/officeDocument/2006/relationships/tags" Target="../tags/tag187.xml"/><Relationship Id="rId56" Type="http://schemas.openxmlformats.org/officeDocument/2006/relationships/tags" Target="../tags/tag195.xml"/><Relationship Id="rId64" Type="http://schemas.openxmlformats.org/officeDocument/2006/relationships/tags" Target="../tags/tag203.xml"/><Relationship Id="rId69" Type="http://schemas.openxmlformats.org/officeDocument/2006/relationships/tags" Target="../tags/tag208.xml"/><Relationship Id="rId77" Type="http://schemas.openxmlformats.org/officeDocument/2006/relationships/tags" Target="../tags/tag216.xml"/><Relationship Id="rId100" Type="http://schemas.openxmlformats.org/officeDocument/2006/relationships/image" Target="../media/image22.jpeg"/><Relationship Id="rId105" Type="http://schemas.openxmlformats.org/officeDocument/2006/relationships/hyperlink" Target="IVA5xVideos/CrowdDensityEstimation.avi" TargetMode="External"/><Relationship Id="rId113" Type="http://schemas.openxmlformats.org/officeDocument/2006/relationships/image" Target="../media/image32.jpeg"/><Relationship Id="rId118" Type="http://schemas.openxmlformats.org/officeDocument/2006/relationships/image" Target="../media/image37.png"/><Relationship Id="rId126" Type="http://schemas.openxmlformats.org/officeDocument/2006/relationships/image" Target="../media/image44.png"/><Relationship Id="rId8" Type="http://schemas.openxmlformats.org/officeDocument/2006/relationships/tags" Target="../tags/tag147.xml"/><Relationship Id="rId51" Type="http://schemas.openxmlformats.org/officeDocument/2006/relationships/tags" Target="../tags/tag190.xml"/><Relationship Id="rId72" Type="http://schemas.openxmlformats.org/officeDocument/2006/relationships/tags" Target="../tags/tag211.xml"/><Relationship Id="rId80" Type="http://schemas.openxmlformats.org/officeDocument/2006/relationships/tags" Target="../tags/tag219.xml"/><Relationship Id="rId85" Type="http://schemas.openxmlformats.org/officeDocument/2006/relationships/tags" Target="../tags/tag224.xml"/><Relationship Id="rId93" Type="http://schemas.openxmlformats.org/officeDocument/2006/relationships/notesSlide" Target="../notesSlides/notesSlide7.xml"/><Relationship Id="rId98" Type="http://schemas.microsoft.com/office/2007/relationships/diagramDrawing" Target="../diagrams/drawing1.xml"/><Relationship Id="rId121" Type="http://schemas.openxmlformats.org/officeDocument/2006/relationships/image" Target="../media/image40.jpeg"/><Relationship Id="rId3" Type="http://schemas.openxmlformats.org/officeDocument/2006/relationships/tags" Target="../tags/tag142.xml"/><Relationship Id="rId12" Type="http://schemas.openxmlformats.org/officeDocument/2006/relationships/tags" Target="../tags/tag151.xml"/><Relationship Id="rId17" Type="http://schemas.openxmlformats.org/officeDocument/2006/relationships/tags" Target="../tags/tag156.xml"/><Relationship Id="rId25" Type="http://schemas.openxmlformats.org/officeDocument/2006/relationships/tags" Target="../tags/tag164.xml"/><Relationship Id="rId33" Type="http://schemas.openxmlformats.org/officeDocument/2006/relationships/tags" Target="../tags/tag172.xml"/><Relationship Id="rId38" Type="http://schemas.openxmlformats.org/officeDocument/2006/relationships/tags" Target="../tags/tag177.xml"/><Relationship Id="rId46" Type="http://schemas.openxmlformats.org/officeDocument/2006/relationships/tags" Target="../tags/tag185.xml"/><Relationship Id="rId59" Type="http://schemas.openxmlformats.org/officeDocument/2006/relationships/tags" Target="../tags/tag198.xml"/><Relationship Id="rId67" Type="http://schemas.openxmlformats.org/officeDocument/2006/relationships/tags" Target="../tags/tag206.xml"/><Relationship Id="rId103" Type="http://schemas.openxmlformats.org/officeDocument/2006/relationships/hyperlink" Target="IVA5x_Videos/FaceSnapshot.jpg" TargetMode="External"/><Relationship Id="rId108" Type="http://schemas.openxmlformats.org/officeDocument/2006/relationships/image" Target="../media/image27.png"/><Relationship Id="rId116" Type="http://schemas.openxmlformats.org/officeDocument/2006/relationships/image" Target="../media/image35.png"/><Relationship Id="rId124" Type="http://schemas.openxmlformats.org/officeDocument/2006/relationships/image" Target="../media/image42.png"/><Relationship Id="rId129" Type="http://schemas.openxmlformats.org/officeDocument/2006/relationships/image" Target="../media/image47.png"/><Relationship Id="rId20" Type="http://schemas.openxmlformats.org/officeDocument/2006/relationships/tags" Target="../tags/tag159.xml"/><Relationship Id="rId41" Type="http://schemas.openxmlformats.org/officeDocument/2006/relationships/tags" Target="../tags/tag180.xml"/><Relationship Id="rId54" Type="http://schemas.openxmlformats.org/officeDocument/2006/relationships/tags" Target="../tags/tag193.xml"/><Relationship Id="rId62" Type="http://schemas.openxmlformats.org/officeDocument/2006/relationships/tags" Target="../tags/tag201.xml"/><Relationship Id="rId70" Type="http://schemas.openxmlformats.org/officeDocument/2006/relationships/tags" Target="../tags/tag209.xml"/><Relationship Id="rId75" Type="http://schemas.openxmlformats.org/officeDocument/2006/relationships/tags" Target="../tags/tag214.xml"/><Relationship Id="rId83" Type="http://schemas.openxmlformats.org/officeDocument/2006/relationships/tags" Target="../tags/tag222.xml"/><Relationship Id="rId88" Type="http://schemas.openxmlformats.org/officeDocument/2006/relationships/tags" Target="../tags/tag227.xml"/><Relationship Id="rId91" Type="http://schemas.openxmlformats.org/officeDocument/2006/relationships/tags" Target="../tags/tag230.xml"/><Relationship Id="rId96" Type="http://schemas.openxmlformats.org/officeDocument/2006/relationships/diagramQuickStyle" Target="../diagrams/quickStyle1.xml"/><Relationship Id="rId111" Type="http://schemas.openxmlformats.org/officeDocument/2006/relationships/image" Target="../media/image30.png"/><Relationship Id="rId1" Type="http://schemas.openxmlformats.org/officeDocument/2006/relationships/tags" Target="../tags/tag140.xml"/><Relationship Id="rId6" Type="http://schemas.openxmlformats.org/officeDocument/2006/relationships/tags" Target="../tags/tag145.xml"/><Relationship Id="rId15" Type="http://schemas.openxmlformats.org/officeDocument/2006/relationships/tags" Target="../tags/tag154.xml"/><Relationship Id="rId23" Type="http://schemas.openxmlformats.org/officeDocument/2006/relationships/tags" Target="../tags/tag162.xml"/><Relationship Id="rId28" Type="http://schemas.openxmlformats.org/officeDocument/2006/relationships/tags" Target="../tags/tag167.xml"/><Relationship Id="rId36" Type="http://schemas.openxmlformats.org/officeDocument/2006/relationships/tags" Target="../tags/tag175.xml"/><Relationship Id="rId49" Type="http://schemas.openxmlformats.org/officeDocument/2006/relationships/tags" Target="../tags/tag188.xml"/><Relationship Id="rId57" Type="http://schemas.openxmlformats.org/officeDocument/2006/relationships/tags" Target="../tags/tag196.xml"/><Relationship Id="rId106" Type="http://schemas.openxmlformats.org/officeDocument/2006/relationships/image" Target="../media/image26.png"/><Relationship Id="rId114" Type="http://schemas.openxmlformats.org/officeDocument/2006/relationships/image" Target="../media/image33.jpeg"/><Relationship Id="rId119" Type="http://schemas.openxmlformats.org/officeDocument/2006/relationships/image" Target="../media/image38.png"/><Relationship Id="rId127" Type="http://schemas.openxmlformats.org/officeDocument/2006/relationships/image" Target="../media/image45.png"/><Relationship Id="rId10" Type="http://schemas.openxmlformats.org/officeDocument/2006/relationships/tags" Target="../tags/tag149.xml"/><Relationship Id="rId31" Type="http://schemas.openxmlformats.org/officeDocument/2006/relationships/tags" Target="../tags/tag170.xml"/><Relationship Id="rId44" Type="http://schemas.openxmlformats.org/officeDocument/2006/relationships/tags" Target="../tags/tag183.xml"/><Relationship Id="rId52" Type="http://schemas.openxmlformats.org/officeDocument/2006/relationships/tags" Target="../tags/tag191.xml"/><Relationship Id="rId60" Type="http://schemas.openxmlformats.org/officeDocument/2006/relationships/tags" Target="../tags/tag199.xml"/><Relationship Id="rId65" Type="http://schemas.openxmlformats.org/officeDocument/2006/relationships/tags" Target="../tags/tag204.xml"/><Relationship Id="rId73" Type="http://schemas.openxmlformats.org/officeDocument/2006/relationships/tags" Target="../tags/tag212.xml"/><Relationship Id="rId78" Type="http://schemas.openxmlformats.org/officeDocument/2006/relationships/tags" Target="../tags/tag217.xml"/><Relationship Id="rId81" Type="http://schemas.openxmlformats.org/officeDocument/2006/relationships/tags" Target="../tags/tag220.xml"/><Relationship Id="rId86" Type="http://schemas.openxmlformats.org/officeDocument/2006/relationships/tags" Target="../tags/tag225.xml"/><Relationship Id="rId94" Type="http://schemas.openxmlformats.org/officeDocument/2006/relationships/diagramData" Target="../diagrams/data1.xml"/><Relationship Id="rId99" Type="http://schemas.openxmlformats.org/officeDocument/2006/relationships/image" Target="../media/image21.jpeg"/><Relationship Id="rId101" Type="http://schemas.openxmlformats.org/officeDocument/2006/relationships/image" Target="../media/image23.jpeg"/><Relationship Id="rId122" Type="http://schemas.openxmlformats.org/officeDocument/2006/relationships/hyperlink" Target="IVA5x_Videos/PeopleCountingBEV.avi" TargetMode="External"/><Relationship Id="rId130" Type="http://schemas.openxmlformats.org/officeDocument/2006/relationships/image" Target="../media/image48.png"/><Relationship Id="rId4" Type="http://schemas.openxmlformats.org/officeDocument/2006/relationships/tags" Target="../tags/tag143.xml"/><Relationship Id="rId9" Type="http://schemas.openxmlformats.org/officeDocument/2006/relationships/tags" Target="../tags/tag148.xml"/><Relationship Id="rId13" Type="http://schemas.openxmlformats.org/officeDocument/2006/relationships/tags" Target="../tags/tag152.xml"/><Relationship Id="rId18" Type="http://schemas.openxmlformats.org/officeDocument/2006/relationships/tags" Target="../tags/tag157.xml"/><Relationship Id="rId39" Type="http://schemas.openxmlformats.org/officeDocument/2006/relationships/tags" Target="../tags/tag178.xml"/><Relationship Id="rId109" Type="http://schemas.openxmlformats.org/officeDocument/2006/relationships/image" Target="../media/image28.png"/><Relationship Id="rId34" Type="http://schemas.openxmlformats.org/officeDocument/2006/relationships/tags" Target="../tags/tag173.xml"/><Relationship Id="rId50" Type="http://schemas.openxmlformats.org/officeDocument/2006/relationships/tags" Target="../tags/tag189.xml"/><Relationship Id="rId55" Type="http://schemas.openxmlformats.org/officeDocument/2006/relationships/tags" Target="../tags/tag194.xml"/><Relationship Id="rId76" Type="http://schemas.openxmlformats.org/officeDocument/2006/relationships/tags" Target="../tags/tag215.xml"/><Relationship Id="rId97" Type="http://schemas.openxmlformats.org/officeDocument/2006/relationships/diagramColors" Target="../diagrams/colors1.xml"/><Relationship Id="rId104" Type="http://schemas.openxmlformats.org/officeDocument/2006/relationships/image" Target="../media/image25.png"/><Relationship Id="rId120" Type="http://schemas.openxmlformats.org/officeDocument/2006/relationships/image" Target="../media/image39.png"/><Relationship Id="rId125" Type="http://schemas.openxmlformats.org/officeDocument/2006/relationships/image" Target="../media/image43.png"/><Relationship Id="rId7" Type="http://schemas.openxmlformats.org/officeDocument/2006/relationships/tags" Target="../tags/tag146.xml"/><Relationship Id="rId71" Type="http://schemas.openxmlformats.org/officeDocument/2006/relationships/tags" Target="../tags/tag210.xml"/><Relationship Id="rId92" Type="http://schemas.openxmlformats.org/officeDocument/2006/relationships/slideLayout" Target="../slideLayouts/slideLayout6.xml"/><Relationship Id="rId2" Type="http://schemas.openxmlformats.org/officeDocument/2006/relationships/tags" Target="../tags/tag141.xml"/><Relationship Id="rId29" Type="http://schemas.openxmlformats.org/officeDocument/2006/relationships/tags" Target="../tags/tag168.xml"/><Relationship Id="rId24" Type="http://schemas.openxmlformats.org/officeDocument/2006/relationships/tags" Target="../tags/tag163.xml"/><Relationship Id="rId40" Type="http://schemas.openxmlformats.org/officeDocument/2006/relationships/tags" Target="../tags/tag179.xml"/><Relationship Id="rId45" Type="http://schemas.openxmlformats.org/officeDocument/2006/relationships/tags" Target="../tags/tag184.xml"/><Relationship Id="rId66" Type="http://schemas.openxmlformats.org/officeDocument/2006/relationships/tags" Target="../tags/tag205.xml"/><Relationship Id="rId87" Type="http://schemas.openxmlformats.org/officeDocument/2006/relationships/tags" Target="../tags/tag226.xml"/><Relationship Id="rId110" Type="http://schemas.openxmlformats.org/officeDocument/2006/relationships/image" Target="../media/image29.jpeg"/><Relationship Id="rId115" Type="http://schemas.openxmlformats.org/officeDocument/2006/relationships/image" Target="../media/image34.png"/><Relationship Id="rId131" Type="http://schemas.openxmlformats.org/officeDocument/2006/relationships/image" Target="../media/image49.png"/><Relationship Id="rId61" Type="http://schemas.openxmlformats.org/officeDocument/2006/relationships/tags" Target="../tags/tag200.xml"/><Relationship Id="rId82" Type="http://schemas.openxmlformats.org/officeDocument/2006/relationships/tags" Target="../tags/tag221.xml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tags" Target="../tags/tag256.xml"/><Relationship Id="rId21" Type="http://schemas.openxmlformats.org/officeDocument/2006/relationships/tags" Target="../tags/tag251.xml"/><Relationship Id="rId42" Type="http://schemas.openxmlformats.org/officeDocument/2006/relationships/tags" Target="../tags/tag272.xml"/><Relationship Id="rId47" Type="http://schemas.openxmlformats.org/officeDocument/2006/relationships/tags" Target="../tags/tag277.xml"/><Relationship Id="rId63" Type="http://schemas.openxmlformats.org/officeDocument/2006/relationships/tags" Target="../tags/tag293.xml"/><Relationship Id="rId68" Type="http://schemas.openxmlformats.org/officeDocument/2006/relationships/tags" Target="../tags/tag298.xml"/><Relationship Id="rId84" Type="http://schemas.openxmlformats.org/officeDocument/2006/relationships/image" Target="../media/image53.png"/><Relationship Id="rId89" Type="http://schemas.openxmlformats.org/officeDocument/2006/relationships/image" Target="../media/image58.png"/><Relationship Id="rId112" Type="http://schemas.openxmlformats.org/officeDocument/2006/relationships/image" Target="../media/image81.png"/><Relationship Id="rId2" Type="http://schemas.openxmlformats.org/officeDocument/2006/relationships/tags" Target="../tags/tag232.xml"/><Relationship Id="rId16" Type="http://schemas.openxmlformats.org/officeDocument/2006/relationships/tags" Target="../tags/tag246.xml"/><Relationship Id="rId29" Type="http://schemas.openxmlformats.org/officeDocument/2006/relationships/tags" Target="../tags/tag259.xml"/><Relationship Id="rId107" Type="http://schemas.openxmlformats.org/officeDocument/2006/relationships/image" Target="../media/image76.png"/><Relationship Id="rId11" Type="http://schemas.openxmlformats.org/officeDocument/2006/relationships/tags" Target="../tags/tag241.xml"/><Relationship Id="rId24" Type="http://schemas.openxmlformats.org/officeDocument/2006/relationships/tags" Target="../tags/tag254.xml"/><Relationship Id="rId32" Type="http://schemas.openxmlformats.org/officeDocument/2006/relationships/tags" Target="../tags/tag262.xml"/><Relationship Id="rId37" Type="http://schemas.openxmlformats.org/officeDocument/2006/relationships/tags" Target="../tags/tag267.xml"/><Relationship Id="rId40" Type="http://schemas.openxmlformats.org/officeDocument/2006/relationships/tags" Target="../tags/tag270.xml"/><Relationship Id="rId45" Type="http://schemas.openxmlformats.org/officeDocument/2006/relationships/tags" Target="../tags/tag275.xml"/><Relationship Id="rId53" Type="http://schemas.openxmlformats.org/officeDocument/2006/relationships/tags" Target="../tags/tag283.xml"/><Relationship Id="rId58" Type="http://schemas.openxmlformats.org/officeDocument/2006/relationships/tags" Target="../tags/tag288.xml"/><Relationship Id="rId66" Type="http://schemas.openxmlformats.org/officeDocument/2006/relationships/tags" Target="../tags/tag296.xml"/><Relationship Id="rId74" Type="http://schemas.openxmlformats.org/officeDocument/2006/relationships/tags" Target="../tags/tag304.xml"/><Relationship Id="rId79" Type="http://schemas.openxmlformats.org/officeDocument/2006/relationships/image" Target="../media/image7.jpeg"/><Relationship Id="rId87" Type="http://schemas.openxmlformats.org/officeDocument/2006/relationships/image" Target="../media/image56.png"/><Relationship Id="rId102" Type="http://schemas.openxmlformats.org/officeDocument/2006/relationships/image" Target="../media/image71.jpeg"/><Relationship Id="rId110" Type="http://schemas.openxmlformats.org/officeDocument/2006/relationships/image" Target="../media/image79.png"/><Relationship Id="rId5" Type="http://schemas.openxmlformats.org/officeDocument/2006/relationships/tags" Target="../tags/tag235.xml"/><Relationship Id="rId61" Type="http://schemas.openxmlformats.org/officeDocument/2006/relationships/tags" Target="../tags/tag291.xml"/><Relationship Id="rId82" Type="http://schemas.openxmlformats.org/officeDocument/2006/relationships/image" Target="../media/image51.png"/><Relationship Id="rId90" Type="http://schemas.openxmlformats.org/officeDocument/2006/relationships/image" Target="../media/image59.png"/><Relationship Id="rId95" Type="http://schemas.openxmlformats.org/officeDocument/2006/relationships/image" Target="../media/image64.png"/><Relationship Id="rId19" Type="http://schemas.openxmlformats.org/officeDocument/2006/relationships/tags" Target="../tags/tag249.xml"/><Relationship Id="rId14" Type="http://schemas.openxmlformats.org/officeDocument/2006/relationships/tags" Target="../tags/tag244.xml"/><Relationship Id="rId22" Type="http://schemas.openxmlformats.org/officeDocument/2006/relationships/tags" Target="../tags/tag252.xml"/><Relationship Id="rId27" Type="http://schemas.openxmlformats.org/officeDocument/2006/relationships/tags" Target="../tags/tag257.xml"/><Relationship Id="rId30" Type="http://schemas.openxmlformats.org/officeDocument/2006/relationships/tags" Target="../tags/tag260.xml"/><Relationship Id="rId35" Type="http://schemas.openxmlformats.org/officeDocument/2006/relationships/tags" Target="../tags/tag265.xml"/><Relationship Id="rId43" Type="http://schemas.openxmlformats.org/officeDocument/2006/relationships/tags" Target="../tags/tag273.xml"/><Relationship Id="rId48" Type="http://schemas.openxmlformats.org/officeDocument/2006/relationships/tags" Target="../tags/tag278.xml"/><Relationship Id="rId56" Type="http://schemas.openxmlformats.org/officeDocument/2006/relationships/tags" Target="../tags/tag286.xml"/><Relationship Id="rId64" Type="http://schemas.openxmlformats.org/officeDocument/2006/relationships/tags" Target="../tags/tag294.xml"/><Relationship Id="rId69" Type="http://schemas.openxmlformats.org/officeDocument/2006/relationships/tags" Target="../tags/tag299.xml"/><Relationship Id="rId77" Type="http://schemas.openxmlformats.org/officeDocument/2006/relationships/slideLayout" Target="../slideLayouts/slideLayout6.xml"/><Relationship Id="rId100" Type="http://schemas.openxmlformats.org/officeDocument/2006/relationships/image" Target="../media/image69.jpeg"/><Relationship Id="rId105" Type="http://schemas.openxmlformats.org/officeDocument/2006/relationships/image" Target="../media/image74.png"/><Relationship Id="rId113" Type="http://schemas.openxmlformats.org/officeDocument/2006/relationships/image" Target="../media/image82.png"/><Relationship Id="rId8" Type="http://schemas.openxmlformats.org/officeDocument/2006/relationships/tags" Target="../tags/tag238.xml"/><Relationship Id="rId51" Type="http://schemas.openxmlformats.org/officeDocument/2006/relationships/tags" Target="../tags/tag281.xml"/><Relationship Id="rId72" Type="http://schemas.openxmlformats.org/officeDocument/2006/relationships/tags" Target="../tags/tag302.xml"/><Relationship Id="rId80" Type="http://schemas.openxmlformats.org/officeDocument/2006/relationships/image" Target="../media/image8.png"/><Relationship Id="rId85" Type="http://schemas.openxmlformats.org/officeDocument/2006/relationships/image" Target="../media/image54.png"/><Relationship Id="rId93" Type="http://schemas.openxmlformats.org/officeDocument/2006/relationships/image" Target="../media/image62.png"/><Relationship Id="rId98" Type="http://schemas.openxmlformats.org/officeDocument/2006/relationships/image" Target="../media/image67.jpeg"/><Relationship Id="rId3" Type="http://schemas.openxmlformats.org/officeDocument/2006/relationships/tags" Target="../tags/tag233.xml"/><Relationship Id="rId12" Type="http://schemas.openxmlformats.org/officeDocument/2006/relationships/tags" Target="../tags/tag242.xml"/><Relationship Id="rId17" Type="http://schemas.openxmlformats.org/officeDocument/2006/relationships/tags" Target="../tags/tag247.xml"/><Relationship Id="rId25" Type="http://schemas.openxmlformats.org/officeDocument/2006/relationships/tags" Target="../tags/tag255.xml"/><Relationship Id="rId33" Type="http://schemas.openxmlformats.org/officeDocument/2006/relationships/tags" Target="../tags/tag263.xml"/><Relationship Id="rId38" Type="http://schemas.openxmlformats.org/officeDocument/2006/relationships/tags" Target="../tags/tag268.xml"/><Relationship Id="rId46" Type="http://schemas.openxmlformats.org/officeDocument/2006/relationships/tags" Target="../tags/tag276.xml"/><Relationship Id="rId59" Type="http://schemas.openxmlformats.org/officeDocument/2006/relationships/tags" Target="../tags/tag289.xml"/><Relationship Id="rId67" Type="http://schemas.openxmlformats.org/officeDocument/2006/relationships/tags" Target="../tags/tag297.xml"/><Relationship Id="rId103" Type="http://schemas.openxmlformats.org/officeDocument/2006/relationships/image" Target="../media/image72.jpeg"/><Relationship Id="rId108" Type="http://schemas.openxmlformats.org/officeDocument/2006/relationships/image" Target="../media/image77.png"/><Relationship Id="rId20" Type="http://schemas.openxmlformats.org/officeDocument/2006/relationships/tags" Target="../tags/tag250.xml"/><Relationship Id="rId41" Type="http://schemas.openxmlformats.org/officeDocument/2006/relationships/tags" Target="../tags/tag271.xml"/><Relationship Id="rId54" Type="http://schemas.openxmlformats.org/officeDocument/2006/relationships/tags" Target="../tags/tag284.xml"/><Relationship Id="rId62" Type="http://schemas.openxmlformats.org/officeDocument/2006/relationships/tags" Target="../tags/tag292.xml"/><Relationship Id="rId70" Type="http://schemas.openxmlformats.org/officeDocument/2006/relationships/tags" Target="../tags/tag300.xml"/><Relationship Id="rId75" Type="http://schemas.openxmlformats.org/officeDocument/2006/relationships/tags" Target="../tags/tag305.xml"/><Relationship Id="rId83" Type="http://schemas.openxmlformats.org/officeDocument/2006/relationships/image" Target="../media/image52.png"/><Relationship Id="rId88" Type="http://schemas.openxmlformats.org/officeDocument/2006/relationships/image" Target="../media/image57.png"/><Relationship Id="rId91" Type="http://schemas.openxmlformats.org/officeDocument/2006/relationships/image" Target="../media/image60.png"/><Relationship Id="rId96" Type="http://schemas.openxmlformats.org/officeDocument/2006/relationships/image" Target="../media/image65.png"/><Relationship Id="rId111" Type="http://schemas.openxmlformats.org/officeDocument/2006/relationships/image" Target="../media/image80.png"/><Relationship Id="rId1" Type="http://schemas.openxmlformats.org/officeDocument/2006/relationships/tags" Target="../tags/tag231.xml"/><Relationship Id="rId6" Type="http://schemas.openxmlformats.org/officeDocument/2006/relationships/tags" Target="../tags/tag236.xml"/><Relationship Id="rId15" Type="http://schemas.openxmlformats.org/officeDocument/2006/relationships/tags" Target="../tags/tag245.xml"/><Relationship Id="rId23" Type="http://schemas.openxmlformats.org/officeDocument/2006/relationships/tags" Target="../tags/tag253.xml"/><Relationship Id="rId28" Type="http://schemas.openxmlformats.org/officeDocument/2006/relationships/tags" Target="../tags/tag258.xml"/><Relationship Id="rId36" Type="http://schemas.openxmlformats.org/officeDocument/2006/relationships/tags" Target="../tags/tag266.xml"/><Relationship Id="rId49" Type="http://schemas.openxmlformats.org/officeDocument/2006/relationships/tags" Target="../tags/tag279.xml"/><Relationship Id="rId57" Type="http://schemas.openxmlformats.org/officeDocument/2006/relationships/tags" Target="../tags/tag287.xml"/><Relationship Id="rId106" Type="http://schemas.openxmlformats.org/officeDocument/2006/relationships/image" Target="../media/image75.png"/><Relationship Id="rId114" Type="http://schemas.openxmlformats.org/officeDocument/2006/relationships/image" Target="../media/image83.jpeg"/><Relationship Id="rId10" Type="http://schemas.openxmlformats.org/officeDocument/2006/relationships/tags" Target="../tags/tag240.xml"/><Relationship Id="rId31" Type="http://schemas.openxmlformats.org/officeDocument/2006/relationships/tags" Target="../tags/tag261.xml"/><Relationship Id="rId44" Type="http://schemas.openxmlformats.org/officeDocument/2006/relationships/tags" Target="../tags/tag274.xml"/><Relationship Id="rId52" Type="http://schemas.openxmlformats.org/officeDocument/2006/relationships/tags" Target="../tags/tag282.xml"/><Relationship Id="rId60" Type="http://schemas.openxmlformats.org/officeDocument/2006/relationships/tags" Target="../tags/tag290.xml"/><Relationship Id="rId65" Type="http://schemas.openxmlformats.org/officeDocument/2006/relationships/tags" Target="../tags/tag295.xml"/><Relationship Id="rId73" Type="http://schemas.openxmlformats.org/officeDocument/2006/relationships/tags" Target="../tags/tag303.xml"/><Relationship Id="rId78" Type="http://schemas.openxmlformats.org/officeDocument/2006/relationships/notesSlide" Target="../notesSlides/notesSlide8.xml"/><Relationship Id="rId81" Type="http://schemas.openxmlformats.org/officeDocument/2006/relationships/image" Target="../media/image50.png"/><Relationship Id="rId86" Type="http://schemas.openxmlformats.org/officeDocument/2006/relationships/image" Target="../media/image55.png"/><Relationship Id="rId94" Type="http://schemas.openxmlformats.org/officeDocument/2006/relationships/image" Target="../media/image63.png"/><Relationship Id="rId99" Type="http://schemas.openxmlformats.org/officeDocument/2006/relationships/image" Target="../media/image68.png"/><Relationship Id="rId101" Type="http://schemas.openxmlformats.org/officeDocument/2006/relationships/image" Target="../media/image70.png"/><Relationship Id="rId4" Type="http://schemas.openxmlformats.org/officeDocument/2006/relationships/tags" Target="../tags/tag234.xml"/><Relationship Id="rId9" Type="http://schemas.openxmlformats.org/officeDocument/2006/relationships/tags" Target="../tags/tag239.xml"/><Relationship Id="rId13" Type="http://schemas.openxmlformats.org/officeDocument/2006/relationships/tags" Target="../tags/tag243.xml"/><Relationship Id="rId18" Type="http://schemas.openxmlformats.org/officeDocument/2006/relationships/tags" Target="../tags/tag248.xml"/><Relationship Id="rId39" Type="http://schemas.openxmlformats.org/officeDocument/2006/relationships/tags" Target="../tags/tag269.xml"/><Relationship Id="rId109" Type="http://schemas.openxmlformats.org/officeDocument/2006/relationships/image" Target="../media/image78.png"/><Relationship Id="rId34" Type="http://schemas.openxmlformats.org/officeDocument/2006/relationships/tags" Target="../tags/tag264.xml"/><Relationship Id="rId50" Type="http://schemas.openxmlformats.org/officeDocument/2006/relationships/tags" Target="../tags/tag280.xml"/><Relationship Id="rId55" Type="http://schemas.openxmlformats.org/officeDocument/2006/relationships/tags" Target="../tags/tag285.xml"/><Relationship Id="rId76" Type="http://schemas.openxmlformats.org/officeDocument/2006/relationships/tags" Target="../tags/tag306.xml"/><Relationship Id="rId97" Type="http://schemas.openxmlformats.org/officeDocument/2006/relationships/image" Target="../media/image66.png"/><Relationship Id="rId104" Type="http://schemas.openxmlformats.org/officeDocument/2006/relationships/image" Target="../media/image73.jpeg"/><Relationship Id="rId7" Type="http://schemas.openxmlformats.org/officeDocument/2006/relationships/tags" Target="../tags/tag237.xml"/><Relationship Id="rId71" Type="http://schemas.openxmlformats.org/officeDocument/2006/relationships/tags" Target="../tags/tag301.xml"/><Relationship Id="rId92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hidden="1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1" y="5651951"/>
            <a:ext cx="380902" cy="17458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/>
          <p:cNvSpPr/>
          <p:nvPr>
            <p:custDataLst>
              <p:tags r:id="rId3"/>
            </p:custDataLst>
          </p:nvPr>
        </p:nvSpPr>
        <p:spPr>
          <a:xfrm>
            <a:off x="8508222" y="6036802"/>
            <a:ext cx="25393" cy="10692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700" dirty="0"/>
          </a:p>
        </p:txBody>
      </p:sp>
      <p:sp>
        <p:nvSpPr>
          <p:cNvPr id="10" name="Rectangle 9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534674" y="5929374"/>
            <a:ext cx="6402328" cy="190451"/>
          </a:xfrm>
          <a:prstGeom prst="rect">
            <a:avLst/>
          </a:prstGeom>
          <a:noFill/>
          <a:ln w="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srgbClr val="707070"/>
                </a:solidFill>
              </a:rPr>
              <a:t>ST-VS/MKK | Nov 23, 2015 | version 1.07 | © Robert Bosch GmbH 2015. All rights reserved, also regarding any disposal, exploitation, reproduction, editing, distribution, as well as in the event of applications for industrial property rights.</a:t>
            </a:r>
            <a:endParaRPr lang="x-none" sz="700" dirty="0">
              <a:solidFill>
                <a:srgbClr val="707070"/>
              </a:solidFill>
            </a:endParaRPr>
          </a:p>
        </p:txBody>
      </p:sp>
      <p:sp>
        <p:nvSpPr>
          <p:cNvPr id="9" name="TextBox 8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534674" y="0"/>
            <a:ext cx="5713530" cy="520566"/>
          </a:xfrm>
          <a:prstGeom prst="rect">
            <a:avLst/>
          </a:prstGeom>
          <a:noFill/>
          <a:ln w="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57135" rIns="0" bIns="0" rtlCol="0" anchor="ctr">
            <a:noAutofit/>
          </a:bodyPr>
          <a:lstStyle/>
          <a:p>
            <a:pPr>
              <a:lnSpc>
                <a:spcPct val="111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99" b="1" dirty="0">
                <a:solidFill>
                  <a:srgbClr val="FFFFFF"/>
                </a:solidFill>
              </a:rPr>
              <a:t>Intelligent Video Analytics</a:t>
            </a:r>
            <a:endParaRPr lang="x-none" sz="1799" b="1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/>
          </p:cNvSpPr>
          <p:nvPr>
            <p:custDataLst>
              <p:tags r:id="rId6"/>
            </p:custDataLst>
          </p:nvPr>
        </p:nvSpPr>
        <p:spPr>
          <a:xfrm>
            <a:off x="8914517" y="205091"/>
            <a:ext cx="1828330" cy="123079"/>
          </a:xfrm>
          <a:prstGeom prst="rect">
            <a:avLst/>
          </a:prstGeom>
          <a:noFill/>
          <a:ln w="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x-none" sz="80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/>
          </p:cNvSpPr>
          <p:nvPr>
            <p:custDataLst>
              <p:tags r:id="rId7"/>
            </p:custDataLst>
          </p:nvPr>
        </p:nvSpPr>
        <p:spPr>
          <a:xfrm>
            <a:off x="534674" y="5637349"/>
            <a:ext cx="5713530" cy="190451"/>
          </a:xfrm>
          <a:prstGeom prst="rect">
            <a:avLst/>
          </a:prstGeom>
          <a:noFill/>
          <a:ln w="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b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x-none" sz="1200" dirty="0">
                <a:solidFill>
                  <a:srgbClr val="000000"/>
                </a:solidFill>
              </a:rPr>
              <a:t>Security Systems</a:t>
            </a:r>
          </a:p>
        </p:txBody>
      </p:sp>
      <p:pic>
        <p:nvPicPr>
          <p:cNvPr id="12" name="Picture 9_" descr="IVA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524372" y="1485227"/>
            <a:ext cx="7778086" cy="3649767"/>
          </a:xfrm>
          <a:prstGeom prst="rect">
            <a:avLst/>
          </a:prstGeom>
          <a:noFill/>
        </p:spPr>
      </p:pic>
      <p:sp>
        <p:nvSpPr>
          <p:cNvPr id="2" name="Rettangolo 1"/>
          <p:cNvSpPr/>
          <p:nvPr>
            <p:custDataLst>
              <p:tags r:id="rId9"/>
            </p:custDataLst>
          </p:nvPr>
        </p:nvSpPr>
        <p:spPr>
          <a:xfrm>
            <a:off x="2145766" y="250171"/>
            <a:ext cx="6768751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Intelligent Video Analytics</a:t>
            </a:r>
            <a:r>
              <a:rPr lang="en-US" dirty="0">
                <a:solidFill>
                  <a:srgbClr val="08427E"/>
                </a:solidFill>
              </a:rPr>
              <a:t/>
            </a:r>
            <a:br>
              <a:rPr lang="en-US" dirty="0">
                <a:solidFill>
                  <a:srgbClr val="08427E"/>
                </a:solidFill>
              </a:rPr>
            </a:b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342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593090" y="5643880"/>
            <a:ext cx="9152890" cy="1079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Security Systems | ST-VS/MKK | Nov 23, 2015</a:t>
            </a:r>
            <a:endParaRPr lang="en-GB" sz="600" dirty="0">
              <a:solidFill>
                <a:srgbClr val="000000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8" name="Rettangolo 17"/>
          <p:cNvSpPr>
            <a:spLocks/>
          </p:cNvSpPr>
          <p:nvPr>
            <p:custDataLst>
              <p:tags r:id="rId3"/>
            </p:custDataLst>
          </p:nvPr>
        </p:nvSpPr>
        <p:spPr>
          <a:xfrm>
            <a:off x="593090" y="5758180"/>
            <a:ext cx="9152890" cy="2159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version 1.07
</a:t>
            </a:r>
            <a:r>
              <a:rPr lang="en-US" sz="600" smtClean="0">
                <a:solidFill>
                  <a:srgbClr val="B2B3B5"/>
                </a:solidFill>
                <a:latin typeface="Bosch Office Sans" panose="020B0604020202020204" pitchFamily="34" charset="0"/>
              </a:rPr>
              <a:t>© Robert Bosch GmbH 2016. All rights reserved, also regarding any disposal, exploitation, reproduction, editing, distribution, as well as in the event of applications for industrial property rights.</a:t>
            </a:r>
            <a:endParaRPr lang="en-GB" sz="600" dirty="0">
              <a:solidFill>
                <a:srgbClr val="B2B3B5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7" name="Rettangolo 16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266700" y="5628640"/>
            <a:ext cx="288290" cy="4102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1200" smtClean="0">
                <a:solidFill>
                  <a:srgbClr val="999FA6"/>
                </a:solidFill>
              </a:rPr>
              <a:t>10</a:t>
            </a:r>
            <a:endParaRPr lang="en-GB" sz="1200" dirty="0">
              <a:solidFill>
                <a:srgbClr val="999FA6"/>
              </a:solidFill>
            </a:endParaRPr>
          </a:p>
        </p:txBody>
      </p:sp>
      <p:sp>
        <p:nvSpPr>
          <p:cNvPr id="16" name="Rettangolo 15"/>
          <p:cNvSpPr>
            <a:spLocks/>
          </p:cNvSpPr>
          <p:nvPr>
            <p:custDataLst>
              <p:tags r:id="rId5"/>
            </p:custDataLst>
          </p:nvPr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7780" rIns="0" bIns="0" rtlCol="0" anchor="t">
            <a:normAutofit/>
          </a:bodyPr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00" dirty="0" smtClean="0">
                <a:solidFill>
                  <a:srgbClr val="000000"/>
                </a:solidFill>
              </a:rPr>
              <a:t> </a:t>
            </a:r>
            <a:endParaRPr lang="en-GB" sz="6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259080" y="239601"/>
            <a:ext cx="9402536" cy="533263"/>
          </a:xfrm>
          <a:solidFill>
            <a:scrgbClr r="0" g="0" b="0">
              <a:alpha val="0"/>
            </a:scrgbClr>
          </a:solidFill>
          <a:ln w="0"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800" dirty="0" smtClean="0"/>
              <a:t>Intelligent Video Analytics</a:t>
            </a:r>
            <a:r>
              <a:rPr lang="en-GB" sz="2800" dirty="0" smtClean="0">
                <a:solidFill>
                  <a:srgbClr val="08427E"/>
                </a:solidFill>
              </a:rPr>
              <a:t/>
            </a:r>
            <a:br>
              <a:rPr lang="en-GB" sz="2800" dirty="0" smtClean="0">
                <a:solidFill>
                  <a:srgbClr val="08427E"/>
                </a:solidFill>
              </a:rPr>
            </a:br>
            <a:r>
              <a:rPr lang="en-GB" sz="2800" dirty="0" err="1" smtClean="0">
                <a:solidFill>
                  <a:srgbClr val="08427E"/>
                </a:solidFill>
              </a:rPr>
              <a:t>Linee</a:t>
            </a:r>
            <a:r>
              <a:rPr lang="en-GB" sz="2800" dirty="0" smtClean="0">
                <a:solidFill>
                  <a:srgbClr val="08427E"/>
                </a:solidFill>
              </a:rPr>
              <a:t> </a:t>
            </a:r>
            <a:r>
              <a:rPr lang="en-GB" sz="2800" dirty="0" err="1" smtClean="0">
                <a:solidFill>
                  <a:srgbClr val="08427E"/>
                </a:solidFill>
              </a:rPr>
              <a:t>guida</a:t>
            </a:r>
            <a:r>
              <a:rPr lang="en-GB" sz="2800" dirty="0" smtClean="0">
                <a:solidFill>
                  <a:srgbClr val="08427E"/>
                </a:solidFill>
              </a:rPr>
              <a:t> </a:t>
            </a:r>
            <a:r>
              <a:rPr lang="en-GB" sz="2800" dirty="0" err="1" smtClean="0">
                <a:solidFill>
                  <a:srgbClr val="08427E"/>
                </a:solidFill>
              </a:rPr>
              <a:t>installative</a:t>
            </a:r>
            <a:endParaRPr lang="en-GB" sz="2800" dirty="0">
              <a:solidFill>
                <a:srgbClr val="08427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  <p:custDataLst>
              <p:tags r:id="rId7"/>
            </p:custDataLst>
          </p:nvPr>
        </p:nvSpPr>
        <p:spPr>
          <a:xfrm>
            <a:off x="259080" y="1295399"/>
            <a:ext cx="6305852" cy="4168140"/>
          </a:xfrm>
          <a:noFill/>
          <a:ln w="0"/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Font typeface="Wingdings 3" panose="05040102010807070707" pitchFamily="18" charset="2"/>
              <a:buChar char=""/>
            </a:pPr>
            <a:r>
              <a:rPr lang="en-GB" sz="1400" b="1" dirty="0" smtClean="0">
                <a:solidFill>
                  <a:srgbClr val="000000"/>
                </a:solidFill>
              </a:rPr>
              <a:t>Linee guida per l’installazione</a:t>
            </a:r>
            <a:endParaRPr lang="en-GB" sz="1400" b="1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Bisogna evitare una vista orizzontale/frontale</a:t>
            </a:r>
            <a:endParaRPr lang="en-GB" dirty="0">
              <a:solidFill>
                <a:srgbClr val="000000"/>
              </a:solidFill>
            </a:endParaRPr>
          </a:p>
          <a:p>
            <a:pPr lvl="1" indent="-467360">
              <a:buFontTx/>
              <a:buChar char="‒"/>
            </a:pPr>
            <a:endParaRPr lang="en-GB" sz="1400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Altezza d’installazione di almeno 2.5 metri</a:t>
            </a:r>
            <a:endParaRPr lang="en-GB" dirty="0">
              <a:solidFill>
                <a:srgbClr val="000000"/>
              </a:solidFill>
            </a:endParaRPr>
          </a:p>
          <a:p>
            <a:pPr marL="1618656" lvl="5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rgbClr val="000000"/>
                </a:solidFill>
              </a:rPr>
              <a:t>Per utilizzare la funzione di conteggio almeno 3.0 metri</a:t>
            </a:r>
            <a:endParaRPr lang="en-GB" sz="1400" dirty="0">
              <a:solidFill>
                <a:srgbClr val="000000"/>
              </a:solidFill>
            </a:endParaRPr>
          </a:p>
          <a:p>
            <a:pPr lvl="1" indent="-467360">
              <a:buFontTx/>
              <a:buChar char="‒"/>
            </a:pPr>
            <a:endParaRPr lang="en-GB" sz="1400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Posizione di </a:t>
            </a:r>
            <a:r>
              <a:rPr lang="en-GB" dirty="0" err="1" smtClean="0">
                <a:solidFill>
                  <a:srgbClr val="000000"/>
                </a:solidFill>
              </a:rPr>
              <a:t>montaggio</a:t>
            </a:r>
            <a:r>
              <a:rPr lang="en-GB" dirty="0" smtClean="0">
                <a:solidFill>
                  <a:srgbClr val="000000"/>
                </a:solidFill>
              </a:rPr>
              <a:t> stabile</a:t>
            </a:r>
            <a:endParaRPr lang="en-GB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endParaRPr lang="en-GB" dirty="0" smtClean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0000"/>
                </a:solidFill>
              </a:rPr>
              <a:t>L’oggetto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deve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essere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più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grande</a:t>
            </a:r>
            <a:r>
              <a:rPr lang="en-GB" dirty="0">
                <a:solidFill>
                  <a:srgbClr val="000000"/>
                </a:solidFill>
              </a:rPr>
              <a:t> del 3% </a:t>
            </a:r>
            <a:r>
              <a:rPr lang="en-GB" dirty="0" err="1">
                <a:solidFill>
                  <a:srgbClr val="000000"/>
                </a:solidFill>
              </a:rPr>
              <a:t>dell’intera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risoluzione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dell’immagine</a:t>
            </a:r>
            <a:r>
              <a:rPr lang="en-GB" dirty="0">
                <a:solidFill>
                  <a:srgbClr val="000000"/>
                </a:solidFill>
              </a:rPr>
              <a:t> per </a:t>
            </a:r>
            <a:r>
              <a:rPr lang="en-GB" dirty="0" err="1">
                <a:solidFill>
                  <a:srgbClr val="000000"/>
                </a:solidFill>
              </a:rPr>
              <a:t>essere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rilevato</a:t>
            </a:r>
            <a:r>
              <a:rPr lang="en-GB" dirty="0">
                <a:solidFill>
                  <a:srgbClr val="000000"/>
                </a:solidFill>
              </a:rPr>
              <a:t> da </a:t>
            </a:r>
            <a:r>
              <a:rPr lang="en-GB" dirty="0" smtClean="0">
                <a:solidFill>
                  <a:srgbClr val="000000"/>
                </a:solidFill>
              </a:rPr>
              <a:t>IVA. </a:t>
            </a:r>
          </a:p>
          <a:p>
            <a:pPr marL="466090" lvl="2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0000"/>
                </a:solidFill>
              </a:rPr>
              <a:t>Bisogna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evitare</a:t>
            </a:r>
            <a:r>
              <a:rPr lang="en-GB" dirty="0">
                <a:solidFill>
                  <a:srgbClr val="000000"/>
                </a:solidFill>
              </a:rPr>
              <a:t> di </a:t>
            </a:r>
            <a:r>
              <a:rPr lang="en-GB" dirty="0" err="1">
                <a:solidFill>
                  <a:srgbClr val="000000"/>
                </a:solidFill>
              </a:rPr>
              <a:t>creare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campi</a:t>
            </a:r>
            <a:r>
              <a:rPr lang="en-GB" dirty="0">
                <a:solidFill>
                  <a:srgbClr val="000000"/>
                </a:solidFill>
              </a:rPr>
              <a:t> e </a:t>
            </a:r>
            <a:r>
              <a:rPr lang="en-GB" dirty="0" err="1">
                <a:solidFill>
                  <a:srgbClr val="000000"/>
                </a:solidFill>
              </a:rPr>
              <a:t>linee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vicini</a:t>
            </a:r>
            <a:r>
              <a:rPr lang="en-GB" dirty="0">
                <a:solidFill>
                  <a:srgbClr val="000000"/>
                </a:solidFill>
              </a:rPr>
              <a:t> al </a:t>
            </a:r>
            <a:r>
              <a:rPr lang="en-GB" dirty="0" err="1">
                <a:solidFill>
                  <a:srgbClr val="000000"/>
                </a:solidFill>
              </a:rPr>
              <a:t>bordo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dell’immagine</a:t>
            </a:r>
            <a:r>
              <a:rPr lang="en-GB" dirty="0">
                <a:solidFill>
                  <a:srgbClr val="000000"/>
                </a:solidFill>
              </a:rPr>
              <a:t>. </a:t>
            </a:r>
          </a:p>
          <a:p>
            <a:pPr marL="466090" lvl="2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0000"/>
              </a:solidFill>
            </a:endParaRPr>
          </a:p>
          <a:p>
            <a:pPr marL="0" lvl="1" indent="0">
              <a:buNone/>
            </a:pPr>
            <a:endParaRPr lang="en-GB" sz="14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8861423" y="277716"/>
            <a:ext cx="1295810" cy="186156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noAutofit/>
          </a:bodyPr>
          <a:lstStyle/>
          <a:p>
            <a:endParaRPr lang="en-GB" sz="11497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Picture 4" descr="D:\tmp\PeopleCountingBEV_final.avi_snapshot_00.28_[2013.07.19_15.32.28].png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788474" y="3866517"/>
            <a:ext cx="2879259" cy="1500537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</p:spPr>
      </p:pic>
      <p:pic>
        <p:nvPicPr>
          <p:cNvPr id="21" name="Picture 7_" descr="F:\view2.png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020" y="1753789"/>
            <a:ext cx="1682157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6" descr="F:\view1.png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252" y="599839"/>
            <a:ext cx="16859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13_"/>
          <p:cNvSpPr txBox="1"/>
          <p:nvPr>
            <p:custDataLst>
              <p:tags r:id="rId12"/>
            </p:custDataLst>
          </p:nvPr>
        </p:nvSpPr>
        <p:spPr>
          <a:xfrm>
            <a:off x="8862292" y="277788"/>
            <a:ext cx="129614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endParaRPr lang="en-GB" sz="11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277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593090" y="5643880"/>
            <a:ext cx="9152890" cy="1079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Security Systems | ST-VS/MKK | Nov 23, 2015</a:t>
            </a:r>
            <a:endParaRPr lang="en-GB" sz="600" dirty="0">
              <a:solidFill>
                <a:srgbClr val="000000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5" name="Rettangolo 14"/>
          <p:cNvSpPr>
            <a:spLocks/>
          </p:cNvSpPr>
          <p:nvPr>
            <p:custDataLst>
              <p:tags r:id="rId3"/>
            </p:custDataLst>
          </p:nvPr>
        </p:nvSpPr>
        <p:spPr>
          <a:xfrm>
            <a:off x="593090" y="5758180"/>
            <a:ext cx="9152890" cy="2159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version 1.07
</a:t>
            </a:r>
            <a:r>
              <a:rPr lang="en-US" sz="600" smtClean="0">
                <a:solidFill>
                  <a:srgbClr val="B2B3B5"/>
                </a:solidFill>
                <a:latin typeface="Bosch Office Sans" panose="020B0604020202020204" pitchFamily="34" charset="0"/>
              </a:rPr>
              <a:t>© Robert Bosch GmbH 2016. All rights reserved, also regarding any disposal, exploitation, reproduction, editing, distribution, as well as in the event of applications for industrial property rights.</a:t>
            </a:r>
            <a:endParaRPr lang="en-GB" sz="600" dirty="0">
              <a:solidFill>
                <a:srgbClr val="B2B3B5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3" name="Rettangolo 12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266700" y="5628640"/>
            <a:ext cx="288290" cy="4102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1200" smtClean="0">
                <a:solidFill>
                  <a:srgbClr val="999FA6"/>
                </a:solidFill>
              </a:rPr>
              <a:t>11</a:t>
            </a:r>
            <a:endParaRPr lang="en-GB" sz="1200" dirty="0">
              <a:solidFill>
                <a:srgbClr val="999FA6"/>
              </a:solidFill>
            </a:endParaRPr>
          </a:p>
        </p:txBody>
      </p:sp>
      <p:sp>
        <p:nvSpPr>
          <p:cNvPr id="12" name="Rettangolo 11"/>
          <p:cNvSpPr>
            <a:spLocks/>
          </p:cNvSpPr>
          <p:nvPr>
            <p:custDataLst>
              <p:tags r:id="rId5"/>
            </p:custDataLst>
          </p:nvPr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7780" rIns="0" bIns="0" rtlCol="0" anchor="t">
            <a:normAutofit/>
          </a:bodyPr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00" dirty="0" smtClean="0">
                <a:solidFill>
                  <a:srgbClr val="000000"/>
                </a:solidFill>
              </a:rPr>
              <a:t> </a:t>
            </a:r>
            <a:endParaRPr lang="en-GB" sz="6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259080" y="259079"/>
            <a:ext cx="8709660" cy="777240"/>
          </a:xfrm>
          <a:solidFill>
            <a:scrgbClr r="0" g="0" b="0">
              <a:alpha val="0"/>
            </a:scrgbClr>
          </a:solidFill>
          <a:ln w="0"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800" dirty="0" smtClean="0"/>
              <a:t>Intelligent Video Analytics</a:t>
            </a:r>
            <a:r>
              <a:rPr lang="en-GB" sz="2800" dirty="0" smtClean="0">
                <a:solidFill>
                  <a:srgbClr val="08427E"/>
                </a:solidFill>
              </a:rPr>
              <a:t/>
            </a:r>
            <a:br>
              <a:rPr lang="en-GB" sz="2800" dirty="0" smtClean="0">
                <a:solidFill>
                  <a:srgbClr val="08427E"/>
                </a:solidFill>
              </a:rPr>
            </a:br>
            <a:r>
              <a:rPr lang="en-GB" sz="2800" dirty="0" smtClean="0">
                <a:solidFill>
                  <a:srgbClr val="08427E"/>
                </a:solidFill>
              </a:rPr>
              <a:t>Calibrazione</a:t>
            </a:r>
            <a:endParaRPr lang="en-GB" sz="2800" dirty="0">
              <a:solidFill>
                <a:srgbClr val="08427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  <p:custDataLst>
              <p:tags r:id="rId7"/>
            </p:custDataLst>
          </p:nvPr>
        </p:nvSpPr>
        <p:spPr>
          <a:xfrm>
            <a:off x="259080" y="1295399"/>
            <a:ext cx="4210453" cy="4168140"/>
          </a:xfrm>
          <a:solidFill>
            <a:scrgbClr r="0" g="0" b="0">
              <a:alpha val="0"/>
            </a:scrgbClr>
          </a:solidFill>
          <a:ln w="0"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Font typeface="Wingdings 3" panose="05040102010807070707" pitchFamily="18" charset="2"/>
              <a:buChar char=""/>
            </a:pPr>
            <a:r>
              <a:rPr lang="en-GB" sz="1100" dirty="0" smtClean="0">
                <a:solidFill>
                  <a:srgbClr val="000000"/>
                </a:solidFill>
              </a:rPr>
              <a:t>Manualmente utilizzando elementi di calibrazione</a:t>
            </a:r>
            <a:endParaRPr lang="en-GB" sz="1100" dirty="0">
              <a:solidFill>
                <a:srgbClr val="000000"/>
              </a:solidFill>
            </a:endParaRPr>
          </a:p>
          <a:p>
            <a:pPr marL="171450" lvl="1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rgbClr val="000000"/>
                </a:solidFill>
              </a:rPr>
              <a:t>Si raccomanda di utilizzare almeno </a:t>
            </a:r>
            <a:r>
              <a:rPr lang="en-GB" sz="1100" b="1" dirty="0" smtClean="0">
                <a:solidFill>
                  <a:srgbClr val="000000"/>
                </a:solidFill>
              </a:rPr>
              <a:t>uno di ciascun elemento</a:t>
            </a:r>
            <a:r>
              <a:rPr lang="en-GB" sz="1100" dirty="0" smtClean="0">
                <a:solidFill>
                  <a:srgbClr val="000000"/>
                </a:solidFill>
              </a:rPr>
              <a:t>:</a:t>
            </a:r>
            <a:endParaRPr lang="en-GB" sz="1100" dirty="0">
              <a:solidFill>
                <a:srgbClr val="000000"/>
              </a:solidFill>
            </a:endParaRPr>
          </a:p>
          <a:p>
            <a:pPr marL="387350" lvl="3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rgbClr val="000000"/>
                </a:solidFill>
              </a:rPr>
              <a:t>Larghezza</a:t>
            </a:r>
            <a:endParaRPr lang="en-GB" sz="1100" dirty="0">
              <a:solidFill>
                <a:srgbClr val="000000"/>
              </a:solidFill>
            </a:endParaRPr>
          </a:p>
          <a:p>
            <a:pPr marL="1288456" lvl="5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rgbClr val="000000"/>
                </a:solidFill>
              </a:rPr>
              <a:t>Si inserisca un elemento nel campo di vista su cui scalare la larghezza</a:t>
            </a:r>
            <a:r>
              <a:rPr lang="en-GB" sz="1100" dirty="0">
                <a:solidFill>
                  <a:srgbClr val="000000"/>
                </a:solidFill>
              </a:rPr>
              <a:t>.</a:t>
            </a:r>
          </a:p>
          <a:p>
            <a:pPr marL="387350" lvl="3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rgbClr val="000000"/>
                </a:solidFill>
              </a:rPr>
              <a:t>Altezza</a:t>
            </a:r>
            <a:endParaRPr lang="en-GB" sz="1100" dirty="0">
              <a:solidFill>
                <a:srgbClr val="000000"/>
              </a:solidFill>
            </a:endParaRPr>
          </a:p>
          <a:p>
            <a:pPr marL="1288456" lvl="5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rgbClr val="000000"/>
                </a:solidFill>
              </a:rPr>
              <a:t>Si inserisca un elemento nel campo di vista su cui scalare l’altezza. </a:t>
            </a:r>
            <a:endParaRPr lang="en-GB" sz="1100" dirty="0">
              <a:solidFill>
                <a:srgbClr val="000000"/>
              </a:solidFill>
            </a:endParaRPr>
          </a:p>
          <a:p>
            <a:pPr marL="387350" lvl="3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rgbClr val="000000"/>
                </a:solidFill>
              </a:rPr>
              <a:t>Angoli</a:t>
            </a:r>
            <a:endParaRPr lang="en-GB" sz="1100" dirty="0">
              <a:solidFill>
                <a:srgbClr val="000000"/>
              </a:solidFill>
            </a:endParaRPr>
          </a:p>
          <a:p>
            <a:pPr marL="1288456" lvl="5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rgbClr val="000000"/>
                </a:solidFill>
              </a:rPr>
              <a:t>Si inserisca un elemento nel campo di vista su cui scalare gli angoli.</a:t>
            </a:r>
            <a:endParaRPr lang="en-GB" sz="1100" dirty="0">
              <a:solidFill>
                <a:srgbClr val="000000"/>
              </a:solidFill>
            </a:endParaRPr>
          </a:p>
          <a:p>
            <a:pPr marL="171450" lvl="1" indent="-171450" algn="just"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rgbClr val="000000"/>
                </a:solidFill>
              </a:rPr>
              <a:t>Un’altra possibilità è inserire </a:t>
            </a:r>
            <a:r>
              <a:rPr lang="en-GB" sz="1100" b="1" dirty="0" smtClean="0">
                <a:solidFill>
                  <a:srgbClr val="000000"/>
                </a:solidFill>
              </a:rPr>
              <a:t>l’altezza di</a:t>
            </a:r>
            <a:r>
              <a:rPr lang="en-GB" sz="1100" b="1" dirty="0">
                <a:solidFill>
                  <a:srgbClr val="000000"/>
                </a:solidFill>
              </a:rPr>
              <a:t> </a:t>
            </a:r>
            <a:r>
              <a:rPr lang="en-GB" sz="1100" b="1" dirty="0" smtClean="0">
                <a:solidFill>
                  <a:srgbClr val="000000"/>
                </a:solidFill>
              </a:rPr>
              <a:t>almeno </a:t>
            </a:r>
            <a:r>
              <a:rPr lang="en-GB" sz="1100" b="1" dirty="0">
                <a:solidFill>
                  <a:srgbClr val="000000"/>
                </a:solidFill>
              </a:rPr>
              <a:t>tre persone </a:t>
            </a:r>
            <a:r>
              <a:rPr lang="en-GB" sz="1100" dirty="0">
                <a:solidFill>
                  <a:srgbClr val="000000"/>
                </a:solidFill>
              </a:rPr>
              <a:t>a profondità </a:t>
            </a:r>
            <a:r>
              <a:rPr lang="en-GB" sz="1100" dirty="0" smtClean="0">
                <a:solidFill>
                  <a:srgbClr val="000000"/>
                </a:solidFill>
              </a:rPr>
              <a:t>diverse.</a:t>
            </a:r>
            <a:endParaRPr lang="en-GB" sz="1100" dirty="0">
              <a:solidFill>
                <a:srgbClr val="000000"/>
              </a:solidFill>
            </a:endParaRPr>
          </a:p>
        </p:txBody>
      </p:sp>
      <p:pic>
        <p:nvPicPr>
          <p:cNvPr id="23" name="Picture 2" descr="http://upload.wikimedia.org/wikipedia/commons/4/48/Microsoft_Word_logo.png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9573" y="4168518"/>
            <a:ext cx="1465818" cy="1465818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2" name="TextBox 21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1517545" y="5195358"/>
            <a:ext cx="4059511" cy="276928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b">
            <a:no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Documentazione – Calibrazione manuale</a:t>
            </a: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20" name="Picture 1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028" y="724246"/>
            <a:ext cx="3108978" cy="4747042"/>
          </a:xfrm>
          <a:prstGeom prst="rect">
            <a:avLst/>
          </a:prstGeom>
        </p:spPr>
      </p:pic>
      <p:sp>
        <p:nvSpPr>
          <p:cNvPr id="21" name="Rectangle 24"/>
          <p:cNvSpPr/>
          <p:nvPr>
            <p:custDataLst>
              <p:tags r:id="rId11"/>
            </p:custDataLst>
          </p:nvPr>
        </p:nvSpPr>
        <p:spPr>
          <a:xfrm>
            <a:off x="8124372" y="2209305"/>
            <a:ext cx="960840" cy="28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4" name="Picture 25"/>
          <p:cNvPicPr>
            <a:picLocks noChangeAspect="1"/>
          </p:cNvPicPr>
          <p:nvPr>
            <p:custDataLst>
              <p:tags r:id="rId12"/>
            </p:custDataLst>
          </p:nvPr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6"/>
          <a:stretch/>
        </p:blipFill>
        <p:spPr>
          <a:xfrm>
            <a:off x="4516770" y="1859856"/>
            <a:ext cx="3560330" cy="3094843"/>
          </a:xfrm>
          <a:prstGeom prst="rect">
            <a:avLst/>
          </a:prstGeom>
        </p:spPr>
      </p:pic>
      <p:cxnSp>
        <p:nvCxnSpPr>
          <p:cNvPr id="27" name="Straight Arrow Connector 28"/>
          <p:cNvCxnSpPr/>
          <p:nvPr>
            <p:custDataLst>
              <p:tags r:id="rId13"/>
            </p:custDataLst>
          </p:nvPr>
        </p:nvCxnSpPr>
        <p:spPr>
          <a:xfrm flipV="1">
            <a:off x="5577079" y="3518148"/>
            <a:ext cx="0" cy="898439"/>
          </a:xfrm>
          <a:prstGeom prst="straightConnector1">
            <a:avLst/>
          </a:prstGeom>
          <a:ln w="28575">
            <a:solidFill>
              <a:srgbClr val="0070C0">
                <a:alpha val="8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7"/>
          <p:cNvCxnSpPr/>
          <p:nvPr>
            <p:custDataLst>
              <p:tags r:id="rId14"/>
            </p:custDataLst>
          </p:nvPr>
        </p:nvCxnSpPr>
        <p:spPr>
          <a:xfrm flipV="1">
            <a:off x="7089247" y="2971800"/>
            <a:ext cx="0" cy="722393"/>
          </a:xfrm>
          <a:prstGeom prst="straightConnector1">
            <a:avLst/>
          </a:prstGeom>
          <a:ln w="28575">
            <a:solidFill>
              <a:srgbClr val="0070C0">
                <a:alpha val="8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3"/>
          <p:cNvCxnSpPr/>
          <p:nvPr>
            <p:custDataLst>
              <p:tags r:id="rId15"/>
            </p:custDataLst>
          </p:nvPr>
        </p:nvCxnSpPr>
        <p:spPr>
          <a:xfrm flipV="1">
            <a:off x="7501487" y="3407277"/>
            <a:ext cx="0" cy="736136"/>
          </a:xfrm>
          <a:prstGeom prst="straightConnector1">
            <a:avLst/>
          </a:prstGeom>
          <a:ln w="28575">
            <a:solidFill>
              <a:srgbClr val="0070C0">
                <a:alpha val="8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1"/>
          <p:cNvSpPr txBox="1"/>
          <p:nvPr>
            <p:custDataLst>
              <p:tags r:id="rId16"/>
            </p:custDataLst>
          </p:nvPr>
        </p:nvSpPr>
        <p:spPr>
          <a:xfrm>
            <a:off x="5659858" y="3878188"/>
            <a:ext cx="739404" cy="432048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>
            <a:solidFill>
              <a:schemeClr val="accent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>
                <a:solidFill>
                  <a:schemeClr val="accent1">
                    <a:lumMod val="50000"/>
                    <a:lumOff val="50000"/>
                  </a:schemeClr>
                </a:solidFill>
              </a:rPr>
              <a:t>1.70m element</a:t>
            </a:r>
            <a:endParaRPr lang="en-GB" sz="1100" dirty="0">
              <a:solidFill>
                <a:schemeClr val="accent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7" name="TextBox 32"/>
          <p:cNvSpPr txBox="1"/>
          <p:nvPr>
            <p:custDataLst>
              <p:tags r:id="rId17"/>
            </p:custDataLst>
          </p:nvPr>
        </p:nvSpPr>
        <p:spPr>
          <a:xfrm>
            <a:off x="6302343" y="3203385"/>
            <a:ext cx="739404" cy="432048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>
            <a:solidFill>
              <a:schemeClr val="accent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>
                <a:solidFill>
                  <a:schemeClr val="accent1">
                    <a:lumMod val="50000"/>
                    <a:lumOff val="50000"/>
                  </a:schemeClr>
                </a:solidFill>
              </a:rPr>
              <a:t>1.70m element</a:t>
            </a:r>
            <a:endParaRPr lang="en-GB" sz="1100" dirty="0">
              <a:solidFill>
                <a:schemeClr val="accent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8" name="TextBox 35"/>
          <p:cNvSpPr txBox="1"/>
          <p:nvPr>
            <p:custDataLst>
              <p:tags r:id="rId18"/>
            </p:custDataLst>
          </p:nvPr>
        </p:nvSpPr>
        <p:spPr>
          <a:xfrm>
            <a:off x="6697443" y="3711532"/>
            <a:ext cx="739404" cy="432048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>
            <a:solidFill>
              <a:schemeClr val="accent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>
                <a:solidFill>
                  <a:schemeClr val="accent1">
                    <a:lumMod val="50000"/>
                    <a:lumOff val="50000"/>
                  </a:schemeClr>
                </a:solidFill>
              </a:rPr>
              <a:t>1.70m element</a:t>
            </a:r>
            <a:endParaRPr lang="en-GB" sz="1100" dirty="0">
              <a:solidFill>
                <a:schemeClr val="accent1">
                  <a:lumMod val="50000"/>
                  <a:lumOff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827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593090" y="5643880"/>
            <a:ext cx="9152890" cy="1079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Security Systems | ST-VS/MKK | Nov 23, 2015</a:t>
            </a:r>
            <a:endParaRPr lang="en-GB" sz="600" dirty="0">
              <a:solidFill>
                <a:srgbClr val="000000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24" name="Rettangolo 23"/>
          <p:cNvSpPr>
            <a:spLocks/>
          </p:cNvSpPr>
          <p:nvPr>
            <p:custDataLst>
              <p:tags r:id="rId3"/>
            </p:custDataLst>
          </p:nvPr>
        </p:nvSpPr>
        <p:spPr>
          <a:xfrm>
            <a:off x="593090" y="5758180"/>
            <a:ext cx="9152890" cy="2159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version 1.07
</a:t>
            </a:r>
            <a:r>
              <a:rPr lang="en-US" sz="600" smtClean="0">
                <a:solidFill>
                  <a:srgbClr val="B2B3B5"/>
                </a:solidFill>
                <a:latin typeface="Bosch Office Sans" panose="020B0604020202020204" pitchFamily="34" charset="0"/>
              </a:rPr>
              <a:t>© Robert Bosch GmbH 2016. All rights reserved, also regarding any disposal, exploitation, reproduction, editing, distribution, as well as in the event of applications for industrial property rights.</a:t>
            </a:r>
            <a:endParaRPr lang="en-GB" sz="600" dirty="0">
              <a:solidFill>
                <a:srgbClr val="B2B3B5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3" name="Rettangolo 12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266700" y="5628640"/>
            <a:ext cx="288290" cy="4102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1200" smtClean="0">
                <a:solidFill>
                  <a:srgbClr val="999FA6"/>
                </a:solidFill>
              </a:rPr>
              <a:t>12</a:t>
            </a:r>
            <a:endParaRPr lang="en-GB" sz="1200" dirty="0">
              <a:solidFill>
                <a:srgbClr val="999FA6"/>
              </a:solidFill>
            </a:endParaRPr>
          </a:p>
        </p:txBody>
      </p:sp>
      <p:sp>
        <p:nvSpPr>
          <p:cNvPr id="12" name="Rettangolo 11"/>
          <p:cNvSpPr>
            <a:spLocks/>
          </p:cNvSpPr>
          <p:nvPr>
            <p:custDataLst>
              <p:tags r:id="rId5"/>
            </p:custDataLst>
          </p:nvPr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7780" rIns="0" bIns="0" rtlCol="0" anchor="t">
            <a:normAutofit/>
          </a:bodyPr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00" dirty="0" smtClean="0">
                <a:solidFill>
                  <a:srgbClr val="000000"/>
                </a:solidFill>
              </a:rPr>
              <a:t> </a:t>
            </a:r>
            <a:endParaRPr lang="en-GB" sz="6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17538" y="124725"/>
            <a:ext cx="9747917" cy="533263"/>
          </a:xfrm>
          <a:ln w="0"/>
          <a:effectLst/>
        </p:spPr>
        <p:txBody>
          <a:bodyPr vert="horz" wrap="square" lIns="0" tIns="12697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2699" dirty="0" smtClean="0"/>
              <a:t>Intelligent Video Analytics</a:t>
            </a:r>
            <a:br>
              <a:rPr lang="en-GB" sz="2699" dirty="0" smtClean="0"/>
            </a:br>
            <a:r>
              <a:rPr lang="en-GB" sz="2699" dirty="0" err="1" smtClean="0">
                <a:solidFill>
                  <a:srgbClr val="08427E"/>
                </a:solidFill>
              </a:rPr>
              <a:t>Verifica</a:t>
            </a:r>
            <a:r>
              <a:rPr lang="en-GB" sz="2699" dirty="0" smtClean="0">
                <a:solidFill>
                  <a:srgbClr val="08427E"/>
                </a:solidFill>
              </a:rPr>
              <a:t> </a:t>
            </a:r>
            <a:r>
              <a:rPr lang="en-GB" sz="2699" dirty="0" err="1" smtClean="0">
                <a:solidFill>
                  <a:srgbClr val="08427E"/>
                </a:solidFill>
              </a:rPr>
              <a:t>della</a:t>
            </a:r>
            <a:r>
              <a:rPr lang="en-GB" sz="2699" dirty="0" smtClean="0">
                <a:solidFill>
                  <a:srgbClr val="08427E"/>
                </a:solidFill>
              </a:rPr>
              <a:t> </a:t>
            </a:r>
            <a:r>
              <a:rPr lang="en-GB" sz="2699" dirty="0" err="1" smtClean="0">
                <a:solidFill>
                  <a:srgbClr val="08427E"/>
                </a:solidFill>
              </a:rPr>
              <a:t>calibrazione</a:t>
            </a:r>
            <a:endParaRPr lang="en-GB" sz="2699" dirty="0">
              <a:solidFill>
                <a:srgbClr val="08427E"/>
              </a:solidFill>
            </a:endParaRPr>
          </a:p>
        </p:txBody>
      </p:sp>
      <p:sp>
        <p:nvSpPr>
          <p:cNvPr id="21" name="Rectangle 20"/>
          <p:cNvSpPr>
            <a:spLocks/>
          </p:cNvSpPr>
          <p:nvPr>
            <p:custDataLst>
              <p:tags r:id="rId7"/>
            </p:custDataLst>
          </p:nvPr>
        </p:nvSpPr>
        <p:spPr>
          <a:xfrm>
            <a:off x="517538" y="1069601"/>
            <a:ext cx="9502611" cy="6461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noAutofit/>
          </a:bodyPr>
          <a:lstStyle/>
          <a:p>
            <a:pPr marL="228531" indent="-228531"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n-GB" sz="1200" dirty="0" smtClean="0">
                <a:solidFill>
                  <a:srgbClr val="000000"/>
                </a:solidFill>
              </a:rPr>
              <a:t>La verifica può essere effettuata</a:t>
            </a:r>
            <a:r>
              <a:rPr lang="en-GB" sz="1200" dirty="0">
                <a:solidFill>
                  <a:srgbClr val="000000"/>
                </a:solidFill>
              </a:rPr>
              <a:t> </a:t>
            </a:r>
            <a:r>
              <a:rPr lang="en-GB" sz="1200" dirty="0" smtClean="0">
                <a:solidFill>
                  <a:srgbClr val="000000"/>
                </a:solidFill>
              </a:rPr>
              <a:t>misurando</a:t>
            </a:r>
            <a:r>
              <a:rPr lang="en-GB" sz="1200" dirty="0">
                <a:solidFill>
                  <a:srgbClr val="000000"/>
                </a:solidFill>
              </a:rPr>
              <a:t> </a:t>
            </a:r>
            <a:r>
              <a:rPr lang="en-GB" sz="1200" dirty="0" smtClean="0">
                <a:solidFill>
                  <a:srgbClr val="000000"/>
                </a:solidFill>
              </a:rPr>
              <a:t>altri elementi</a:t>
            </a:r>
            <a:endParaRPr lang="en-GB" sz="1200" dirty="0">
              <a:solidFill>
                <a:srgbClr val="000000"/>
              </a:solidFill>
            </a:endParaRPr>
          </a:p>
          <a:p>
            <a:pPr marL="228531" indent="-228531"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n-GB" sz="1200" dirty="0" smtClean="0">
                <a:solidFill>
                  <a:srgbClr val="000000"/>
                </a:solidFill>
              </a:rPr>
              <a:t>La verifica può essere effettuata  osservando i metadati in </a:t>
            </a:r>
            <a:r>
              <a:rPr lang="en-GB" sz="1200" dirty="0">
                <a:solidFill>
                  <a:srgbClr val="000000"/>
                </a:solidFill>
              </a:rPr>
              <a:t>“metadata inspection” </a:t>
            </a:r>
          </a:p>
          <a:p>
            <a:pPr marL="228531" indent="-228531"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n-GB" sz="1200" dirty="0" smtClean="0">
                <a:solidFill>
                  <a:srgbClr val="000000"/>
                </a:solidFill>
              </a:rPr>
              <a:t>Con le </a:t>
            </a:r>
            <a:r>
              <a:rPr lang="en-GB" sz="1200" b="1" dirty="0" smtClean="0">
                <a:solidFill>
                  <a:srgbClr val="000000"/>
                </a:solidFill>
              </a:rPr>
              <a:t>telecamere panoramiche</a:t>
            </a:r>
            <a:r>
              <a:rPr lang="en-GB" sz="1200" dirty="0" smtClean="0">
                <a:solidFill>
                  <a:srgbClr val="000000"/>
                </a:solidFill>
              </a:rPr>
              <a:t>, puoi controllare</a:t>
            </a:r>
            <a:r>
              <a:rPr lang="en-GB" sz="1200" dirty="0">
                <a:solidFill>
                  <a:srgbClr val="000000"/>
                </a:solidFill>
              </a:rPr>
              <a:t> </a:t>
            </a:r>
            <a:r>
              <a:rPr lang="en-GB" sz="1200" dirty="0" smtClean="0">
                <a:solidFill>
                  <a:srgbClr val="000000"/>
                </a:solidFill>
              </a:rPr>
              <a:t>lo status in  </a:t>
            </a:r>
            <a:r>
              <a:rPr lang="en-GB" sz="1200" dirty="0">
                <a:solidFill>
                  <a:srgbClr val="000000"/>
                </a:solidFill>
              </a:rPr>
              <a:t>“metadata generation” &gt; “global settings” &gt; “calibration”</a:t>
            </a:r>
          </a:p>
        </p:txBody>
      </p:sp>
      <p:grpSp>
        <p:nvGrpSpPr>
          <p:cNvPr id="49" name="Group 42"/>
          <p:cNvGrpSpPr/>
          <p:nvPr/>
        </p:nvGrpSpPr>
        <p:grpSpPr>
          <a:xfrm>
            <a:off x="5136116" y="1772468"/>
            <a:ext cx="4878664" cy="3651024"/>
            <a:chOff x="4432815" y="656977"/>
            <a:chExt cx="6429635" cy="4828571"/>
          </a:xfrm>
        </p:grpSpPr>
        <p:pic>
          <p:nvPicPr>
            <p:cNvPr id="50" name="Picture 40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2815" y="656977"/>
              <a:ext cx="3190476" cy="4828571"/>
            </a:xfrm>
            <a:prstGeom prst="rect">
              <a:avLst/>
            </a:prstGeom>
          </p:spPr>
        </p:pic>
        <p:pic>
          <p:nvPicPr>
            <p:cNvPr id="51" name="Picture 41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1974" y="656978"/>
              <a:ext cx="3190476" cy="4828570"/>
            </a:xfrm>
            <a:prstGeom prst="rect">
              <a:avLst/>
            </a:prstGeom>
          </p:spPr>
        </p:pic>
      </p:grpSp>
      <p:grpSp>
        <p:nvGrpSpPr>
          <p:cNvPr id="55" name="Group 47"/>
          <p:cNvGrpSpPr/>
          <p:nvPr/>
        </p:nvGrpSpPr>
        <p:grpSpPr>
          <a:xfrm>
            <a:off x="3234168" y="1898147"/>
            <a:ext cx="6304392" cy="3478966"/>
            <a:chOff x="3234168" y="1898147"/>
            <a:chExt cx="6304392" cy="3478966"/>
          </a:xfrm>
        </p:grpSpPr>
        <p:grpSp>
          <p:nvGrpSpPr>
            <p:cNvPr id="56" name="Group 39"/>
            <p:cNvGrpSpPr/>
            <p:nvPr/>
          </p:nvGrpSpPr>
          <p:grpSpPr>
            <a:xfrm>
              <a:off x="3234168" y="1898147"/>
              <a:ext cx="6304392" cy="3478966"/>
              <a:chOff x="3067935" y="1789956"/>
              <a:chExt cx="6966527" cy="3614136"/>
            </a:xfrm>
          </p:grpSpPr>
          <p:grpSp>
            <p:nvGrpSpPr>
              <p:cNvPr id="59" name="Group 35"/>
              <p:cNvGrpSpPr/>
              <p:nvPr/>
            </p:nvGrpSpPr>
            <p:grpSpPr>
              <a:xfrm>
                <a:off x="3067935" y="1789956"/>
                <a:ext cx="6966527" cy="3614136"/>
                <a:chOff x="3067935" y="1789956"/>
                <a:chExt cx="6966527" cy="3614136"/>
              </a:xfrm>
            </p:grpSpPr>
            <p:grpSp>
              <p:nvGrpSpPr>
                <p:cNvPr id="62" name="Group 33"/>
                <p:cNvGrpSpPr/>
                <p:nvPr/>
              </p:nvGrpSpPr>
              <p:grpSpPr>
                <a:xfrm>
                  <a:off x="3067935" y="1789956"/>
                  <a:ext cx="6966527" cy="3614136"/>
                  <a:chOff x="3073457" y="1731423"/>
                  <a:chExt cx="6966527" cy="3614136"/>
                </a:xfrm>
              </p:grpSpPr>
              <p:pic>
                <p:nvPicPr>
                  <p:cNvPr id="64" name="Picture 31"/>
                  <p:cNvPicPr>
                    <a:picLocks noChangeAspect="1"/>
                  </p:cNvPicPr>
                  <p:nvPr>
                    <p:custDataLst>
                      <p:tags r:id="rId26"/>
                    </p:custDataLst>
                  </p:nvPr>
                </p:nvPicPr>
                <p:blipFill>
                  <a:blip r:embed="rId3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073457" y="1731423"/>
                    <a:ext cx="2388039" cy="3614136"/>
                  </a:xfrm>
                  <a:prstGeom prst="rect">
                    <a:avLst/>
                  </a:prstGeom>
                </p:spPr>
              </p:pic>
              <p:pic>
                <p:nvPicPr>
                  <p:cNvPr id="65" name="Picture 32"/>
                  <p:cNvPicPr>
                    <a:picLocks noChangeAspect="1"/>
                  </p:cNvPicPr>
                  <p:nvPr>
                    <p:custDataLst>
                      <p:tags r:id="rId27"/>
                    </p:custDataLst>
                  </p:nvPr>
                </p:nvPicPr>
                <p:blipFill>
                  <a:blip r:embed="rId3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701398" y="2090701"/>
                    <a:ext cx="4338586" cy="2789143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63" name="Freeform 34"/>
                <p:cNvSpPr/>
                <p:nvPr>
                  <p:custDataLst>
                    <p:tags r:id="rId25"/>
                  </p:custDataLst>
                </p:nvPr>
              </p:nvSpPr>
              <p:spPr>
                <a:xfrm>
                  <a:off x="9267212" y="3403713"/>
                  <a:ext cx="439585" cy="796046"/>
                </a:xfrm>
                <a:custGeom>
                  <a:avLst/>
                  <a:gdLst>
                    <a:gd name="connsiteX0" fmla="*/ 383701 w 383701"/>
                    <a:gd name="connsiteY0" fmla="*/ 685800 h 695325"/>
                    <a:gd name="connsiteX1" fmla="*/ 278926 w 383701"/>
                    <a:gd name="connsiteY1" fmla="*/ 695325 h 695325"/>
                    <a:gd name="connsiteX2" fmla="*/ 221776 w 383701"/>
                    <a:gd name="connsiteY2" fmla="*/ 657225 h 695325"/>
                    <a:gd name="connsiteX3" fmla="*/ 145576 w 383701"/>
                    <a:gd name="connsiteY3" fmla="*/ 571500 h 695325"/>
                    <a:gd name="connsiteX4" fmla="*/ 107476 w 383701"/>
                    <a:gd name="connsiteY4" fmla="*/ 390525 h 695325"/>
                    <a:gd name="connsiteX5" fmla="*/ 78901 w 383701"/>
                    <a:gd name="connsiteY5" fmla="*/ 371475 h 695325"/>
                    <a:gd name="connsiteX6" fmla="*/ 21751 w 383701"/>
                    <a:gd name="connsiteY6" fmla="*/ 352425 h 695325"/>
                    <a:gd name="connsiteX7" fmla="*/ 12226 w 383701"/>
                    <a:gd name="connsiteY7" fmla="*/ 219075 h 695325"/>
                    <a:gd name="connsiteX8" fmla="*/ 88426 w 383701"/>
                    <a:gd name="connsiteY8" fmla="*/ 190500 h 695325"/>
                    <a:gd name="connsiteX9" fmla="*/ 97951 w 383701"/>
                    <a:gd name="connsiteY9" fmla="*/ 161925 h 695325"/>
                    <a:gd name="connsiteX10" fmla="*/ 107476 w 383701"/>
                    <a:gd name="connsiteY10" fmla="*/ 28575 h 695325"/>
                    <a:gd name="connsiteX11" fmla="*/ 164626 w 383701"/>
                    <a:gd name="connsiteY11" fmla="*/ 9525 h 695325"/>
                    <a:gd name="connsiteX12" fmla="*/ 193201 w 383701"/>
                    <a:gd name="connsiteY12" fmla="*/ 0 h 695325"/>
                    <a:gd name="connsiteX13" fmla="*/ 297976 w 383701"/>
                    <a:gd name="connsiteY13" fmla="*/ 9525 h 695325"/>
                    <a:gd name="connsiteX14" fmla="*/ 317026 w 383701"/>
                    <a:gd name="connsiteY14" fmla="*/ 38100 h 695325"/>
                    <a:gd name="connsiteX15" fmla="*/ 345601 w 383701"/>
                    <a:gd name="connsiteY15" fmla="*/ 57150 h 695325"/>
                    <a:gd name="connsiteX16" fmla="*/ 374176 w 383701"/>
                    <a:gd name="connsiteY16" fmla="*/ 257175 h 695325"/>
                    <a:gd name="connsiteX17" fmla="*/ 364651 w 383701"/>
                    <a:gd name="connsiteY17" fmla="*/ 571500 h 695325"/>
                    <a:gd name="connsiteX18" fmla="*/ 336076 w 383701"/>
                    <a:gd name="connsiteY18" fmla="*/ 600075 h 695325"/>
                    <a:gd name="connsiteX19" fmla="*/ 326551 w 383701"/>
                    <a:gd name="connsiteY19" fmla="*/ 628650 h 695325"/>
                    <a:gd name="connsiteX20" fmla="*/ 383701 w 383701"/>
                    <a:gd name="connsiteY20" fmla="*/ 685800 h 69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83701" h="695325">
                      <a:moveTo>
                        <a:pt x="383701" y="685800"/>
                      </a:moveTo>
                      <a:cubicBezTo>
                        <a:pt x="348776" y="688975"/>
                        <a:pt x="313995" y="695325"/>
                        <a:pt x="278926" y="695325"/>
                      </a:cubicBezTo>
                      <a:cubicBezTo>
                        <a:pt x="230625" y="695325"/>
                        <a:pt x="247296" y="685935"/>
                        <a:pt x="221776" y="657225"/>
                      </a:cubicBezTo>
                      <a:cubicBezTo>
                        <a:pt x="134783" y="559358"/>
                        <a:pt x="188811" y="636353"/>
                        <a:pt x="145576" y="571500"/>
                      </a:cubicBezTo>
                      <a:cubicBezTo>
                        <a:pt x="139091" y="474221"/>
                        <a:pt x="163327" y="446376"/>
                        <a:pt x="107476" y="390525"/>
                      </a:cubicBezTo>
                      <a:cubicBezTo>
                        <a:pt x="99381" y="382430"/>
                        <a:pt x="89362" y="376124"/>
                        <a:pt x="78901" y="371475"/>
                      </a:cubicBezTo>
                      <a:cubicBezTo>
                        <a:pt x="60551" y="363320"/>
                        <a:pt x="21751" y="352425"/>
                        <a:pt x="21751" y="352425"/>
                      </a:cubicBezTo>
                      <a:cubicBezTo>
                        <a:pt x="4032" y="299269"/>
                        <a:pt x="-11805" y="279153"/>
                        <a:pt x="12226" y="219075"/>
                      </a:cubicBezTo>
                      <a:cubicBezTo>
                        <a:pt x="20757" y="197748"/>
                        <a:pt x="76972" y="192791"/>
                        <a:pt x="88426" y="190500"/>
                      </a:cubicBezTo>
                      <a:cubicBezTo>
                        <a:pt x="91601" y="180975"/>
                        <a:pt x="96778" y="171896"/>
                        <a:pt x="97951" y="161925"/>
                      </a:cubicBezTo>
                      <a:cubicBezTo>
                        <a:pt x="103158" y="117667"/>
                        <a:pt x="89614" y="69402"/>
                        <a:pt x="107476" y="28575"/>
                      </a:cubicBezTo>
                      <a:cubicBezTo>
                        <a:pt x="115525" y="10178"/>
                        <a:pt x="145576" y="15875"/>
                        <a:pt x="164626" y="9525"/>
                      </a:cubicBezTo>
                      <a:lnTo>
                        <a:pt x="193201" y="0"/>
                      </a:lnTo>
                      <a:cubicBezTo>
                        <a:pt x="228126" y="3175"/>
                        <a:pt x="264458" y="-788"/>
                        <a:pt x="297976" y="9525"/>
                      </a:cubicBezTo>
                      <a:cubicBezTo>
                        <a:pt x="308917" y="12892"/>
                        <a:pt x="308931" y="30005"/>
                        <a:pt x="317026" y="38100"/>
                      </a:cubicBezTo>
                      <a:cubicBezTo>
                        <a:pt x="325121" y="46195"/>
                        <a:pt x="336076" y="50800"/>
                        <a:pt x="345601" y="57150"/>
                      </a:cubicBezTo>
                      <a:cubicBezTo>
                        <a:pt x="379745" y="159581"/>
                        <a:pt x="363315" y="94264"/>
                        <a:pt x="374176" y="257175"/>
                      </a:cubicBezTo>
                      <a:cubicBezTo>
                        <a:pt x="371001" y="361950"/>
                        <a:pt x="376227" y="467318"/>
                        <a:pt x="364651" y="571500"/>
                      </a:cubicBezTo>
                      <a:cubicBezTo>
                        <a:pt x="363163" y="584888"/>
                        <a:pt x="343548" y="588867"/>
                        <a:pt x="336076" y="600075"/>
                      </a:cubicBezTo>
                      <a:cubicBezTo>
                        <a:pt x="330507" y="608429"/>
                        <a:pt x="329726" y="619125"/>
                        <a:pt x="326551" y="628650"/>
                      </a:cubicBezTo>
                      <a:lnTo>
                        <a:pt x="383701" y="685800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  <p:cxnSp>
            <p:nvCxnSpPr>
              <p:cNvPr id="60" name="Straight Connector 37"/>
              <p:cNvCxnSpPr/>
              <p:nvPr>
                <p:custDataLst>
                  <p:tags r:id="rId23"/>
                </p:custDataLst>
              </p:nvPr>
            </p:nvCxnSpPr>
            <p:spPr>
              <a:xfrm flipV="1">
                <a:off x="9604605" y="3249038"/>
                <a:ext cx="0" cy="289453"/>
              </a:xfrm>
              <a:prstGeom prst="line">
                <a:avLst/>
              </a:prstGeom>
              <a:ln w="2857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Isosceles Triangle 38"/>
              <p:cNvSpPr/>
              <p:nvPr>
                <p:custDataLst>
                  <p:tags r:id="rId24"/>
                </p:custDataLst>
              </p:nvPr>
            </p:nvSpPr>
            <p:spPr>
              <a:xfrm rot="5400000">
                <a:off x="9648060" y="3206202"/>
                <a:ext cx="134589" cy="200629"/>
              </a:xfrm>
              <a:prstGeom prst="triangl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57" name="Freeform 43"/>
            <p:cNvSpPr/>
            <p:nvPr>
              <p:custDataLst>
                <p:tags r:id="rId21"/>
              </p:custDataLst>
            </p:nvPr>
          </p:nvSpPr>
          <p:spPr>
            <a:xfrm>
              <a:off x="7244470" y="3637630"/>
              <a:ext cx="319291" cy="935213"/>
            </a:xfrm>
            <a:custGeom>
              <a:avLst/>
              <a:gdLst>
                <a:gd name="connsiteX0" fmla="*/ 5164 w 352826"/>
                <a:gd name="connsiteY0" fmla="*/ 319087 h 971550"/>
                <a:gd name="connsiteX1" fmla="*/ 24214 w 352826"/>
                <a:gd name="connsiteY1" fmla="*/ 295275 h 971550"/>
                <a:gd name="connsiteX2" fmla="*/ 38501 w 352826"/>
                <a:gd name="connsiteY2" fmla="*/ 280987 h 971550"/>
                <a:gd name="connsiteX3" fmla="*/ 43264 w 352826"/>
                <a:gd name="connsiteY3" fmla="*/ 266700 h 971550"/>
                <a:gd name="connsiteX4" fmla="*/ 52789 w 352826"/>
                <a:gd name="connsiteY4" fmla="*/ 252412 h 971550"/>
                <a:gd name="connsiteX5" fmla="*/ 48026 w 352826"/>
                <a:gd name="connsiteY5" fmla="*/ 190500 h 971550"/>
                <a:gd name="connsiteX6" fmla="*/ 38501 w 352826"/>
                <a:gd name="connsiteY6" fmla="*/ 176212 h 971550"/>
                <a:gd name="connsiteX7" fmla="*/ 33739 w 352826"/>
                <a:gd name="connsiteY7" fmla="*/ 161925 h 971550"/>
                <a:gd name="connsiteX8" fmla="*/ 24214 w 352826"/>
                <a:gd name="connsiteY8" fmla="*/ 147637 h 971550"/>
                <a:gd name="connsiteX9" fmla="*/ 14689 w 352826"/>
                <a:gd name="connsiteY9" fmla="*/ 114300 h 971550"/>
                <a:gd name="connsiteX10" fmla="*/ 5164 w 352826"/>
                <a:gd name="connsiteY10" fmla="*/ 100012 h 971550"/>
                <a:gd name="connsiteX11" fmla="*/ 9926 w 352826"/>
                <a:gd name="connsiteY11" fmla="*/ 61912 h 971550"/>
                <a:gd name="connsiteX12" fmla="*/ 19451 w 352826"/>
                <a:gd name="connsiteY12" fmla="*/ 42862 h 971550"/>
                <a:gd name="connsiteX13" fmla="*/ 43264 w 352826"/>
                <a:gd name="connsiteY13" fmla="*/ 14287 h 971550"/>
                <a:gd name="connsiteX14" fmla="*/ 57551 w 352826"/>
                <a:gd name="connsiteY14" fmla="*/ 4762 h 971550"/>
                <a:gd name="connsiteX15" fmla="*/ 71839 w 352826"/>
                <a:gd name="connsiteY15" fmla="*/ 0 h 971550"/>
                <a:gd name="connsiteX16" fmla="*/ 238526 w 352826"/>
                <a:gd name="connsiteY16" fmla="*/ 9525 h 971550"/>
                <a:gd name="connsiteX17" fmla="*/ 252814 w 352826"/>
                <a:gd name="connsiteY17" fmla="*/ 14287 h 971550"/>
                <a:gd name="connsiteX18" fmla="*/ 271864 w 352826"/>
                <a:gd name="connsiteY18" fmla="*/ 28575 h 971550"/>
                <a:gd name="connsiteX19" fmla="*/ 281389 w 352826"/>
                <a:gd name="connsiteY19" fmla="*/ 42862 h 971550"/>
                <a:gd name="connsiteX20" fmla="*/ 295676 w 352826"/>
                <a:gd name="connsiteY20" fmla="*/ 57150 h 971550"/>
                <a:gd name="connsiteX21" fmla="*/ 309964 w 352826"/>
                <a:gd name="connsiteY21" fmla="*/ 76200 h 971550"/>
                <a:gd name="connsiteX22" fmla="*/ 324251 w 352826"/>
                <a:gd name="connsiteY22" fmla="*/ 128587 h 971550"/>
                <a:gd name="connsiteX23" fmla="*/ 333776 w 352826"/>
                <a:gd name="connsiteY23" fmla="*/ 142875 h 971550"/>
                <a:gd name="connsiteX24" fmla="*/ 352826 w 352826"/>
                <a:gd name="connsiteY24" fmla="*/ 204787 h 971550"/>
                <a:gd name="connsiteX25" fmla="*/ 348064 w 352826"/>
                <a:gd name="connsiteY25" fmla="*/ 309562 h 971550"/>
                <a:gd name="connsiteX26" fmla="*/ 338539 w 352826"/>
                <a:gd name="connsiteY26" fmla="*/ 371475 h 971550"/>
                <a:gd name="connsiteX27" fmla="*/ 333776 w 352826"/>
                <a:gd name="connsiteY27" fmla="*/ 404812 h 971550"/>
                <a:gd name="connsiteX28" fmla="*/ 324251 w 352826"/>
                <a:gd name="connsiteY28" fmla="*/ 490537 h 971550"/>
                <a:gd name="connsiteX29" fmla="*/ 333776 w 352826"/>
                <a:gd name="connsiteY29" fmla="*/ 657225 h 971550"/>
                <a:gd name="connsiteX30" fmla="*/ 338539 w 352826"/>
                <a:gd name="connsiteY30" fmla="*/ 671512 h 971550"/>
                <a:gd name="connsiteX31" fmla="*/ 343301 w 352826"/>
                <a:gd name="connsiteY31" fmla="*/ 857250 h 971550"/>
                <a:gd name="connsiteX32" fmla="*/ 343301 w 352826"/>
                <a:gd name="connsiteY32" fmla="*/ 914400 h 971550"/>
                <a:gd name="connsiteX33" fmla="*/ 314726 w 352826"/>
                <a:gd name="connsiteY33" fmla="*/ 923925 h 971550"/>
                <a:gd name="connsiteX34" fmla="*/ 290914 w 352826"/>
                <a:gd name="connsiteY34" fmla="*/ 933450 h 971550"/>
                <a:gd name="connsiteX35" fmla="*/ 248051 w 352826"/>
                <a:gd name="connsiteY35" fmla="*/ 942975 h 971550"/>
                <a:gd name="connsiteX36" fmla="*/ 233764 w 352826"/>
                <a:gd name="connsiteY36" fmla="*/ 947737 h 971550"/>
                <a:gd name="connsiteX37" fmla="*/ 167089 w 352826"/>
                <a:gd name="connsiteY37" fmla="*/ 966787 h 971550"/>
                <a:gd name="connsiteX38" fmla="*/ 152801 w 352826"/>
                <a:gd name="connsiteY38" fmla="*/ 971550 h 971550"/>
                <a:gd name="connsiteX39" fmla="*/ 109939 w 352826"/>
                <a:gd name="connsiteY39" fmla="*/ 962025 h 971550"/>
                <a:gd name="connsiteX40" fmla="*/ 90889 w 352826"/>
                <a:gd name="connsiteY40" fmla="*/ 928687 h 971550"/>
                <a:gd name="connsiteX41" fmla="*/ 81364 w 352826"/>
                <a:gd name="connsiteY41" fmla="*/ 885825 h 971550"/>
                <a:gd name="connsiteX42" fmla="*/ 86126 w 352826"/>
                <a:gd name="connsiteY42" fmla="*/ 828675 h 971550"/>
                <a:gd name="connsiteX43" fmla="*/ 95651 w 352826"/>
                <a:gd name="connsiteY43" fmla="*/ 814387 h 971550"/>
                <a:gd name="connsiteX44" fmla="*/ 100414 w 352826"/>
                <a:gd name="connsiteY44" fmla="*/ 800100 h 971550"/>
                <a:gd name="connsiteX45" fmla="*/ 95651 w 352826"/>
                <a:gd name="connsiteY45" fmla="*/ 752475 h 971550"/>
                <a:gd name="connsiteX46" fmla="*/ 86126 w 352826"/>
                <a:gd name="connsiteY46" fmla="*/ 714375 h 971550"/>
                <a:gd name="connsiteX47" fmla="*/ 81364 w 352826"/>
                <a:gd name="connsiteY47" fmla="*/ 681037 h 971550"/>
                <a:gd name="connsiteX48" fmla="*/ 62314 w 352826"/>
                <a:gd name="connsiteY48" fmla="*/ 585787 h 971550"/>
                <a:gd name="connsiteX49" fmla="*/ 52789 w 352826"/>
                <a:gd name="connsiteY49" fmla="*/ 571500 h 971550"/>
                <a:gd name="connsiteX50" fmla="*/ 48026 w 352826"/>
                <a:gd name="connsiteY50" fmla="*/ 542925 h 971550"/>
                <a:gd name="connsiteX51" fmla="*/ 43264 w 352826"/>
                <a:gd name="connsiteY51" fmla="*/ 523875 h 971550"/>
                <a:gd name="connsiteX52" fmla="*/ 38501 w 352826"/>
                <a:gd name="connsiteY52" fmla="*/ 476250 h 971550"/>
                <a:gd name="connsiteX53" fmla="*/ 19451 w 352826"/>
                <a:gd name="connsiteY53" fmla="*/ 447675 h 971550"/>
                <a:gd name="connsiteX54" fmla="*/ 5164 w 352826"/>
                <a:gd name="connsiteY54" fmla="*/ 419100 h 971550"/>
                <a:gd name="connsiteX55" fmla="*/ 401 w 352826"/>
                <a:gd name="connsiteY55" fmla="*/ 400050 h 971550"/>
                <a:gd name="connsiteX56" fmla="*/ 5164 w 352826"/>
                <a:gd name="connsiteY56" fmla="*/ 319087 h 97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52826" h="971550">
                  <a:moveTo>
                    <a:pt x="5164" y="319087"/>
                  </a:moveTo>
                  <a:cubicBezTo>
                    <a:pt x="9133" y="301624"/>
                    <a:pt x="17520" y="302925"/>
                    <a:pt x="24214" y="295275"/>
                  </a:cubicBezTo>
                  <a:cubicBezTo>
                    <a:pt x="28649" y="290206"/>
                    <a:pt x="34765" y="286591"/>
                    <a:pt x="38501" y="280987"/>
                  </a:cubicBezTo>
                  <a:cubicBezTo>
                    <a:pt x="41286" y="276810"/>
                    <a:pt x="41019" y="271190"/>
                    <a:pt x="43264" y="266700"/>
                  </a:cubicBezTo>
                  <a:cubicBezTo>
                    <a:pt x="45824" y="261580"/>
                    <a:pt x="49614" y="257175"/>
                    <a:pt x="52789" y="252412"/>
                  </a:cubicBezTo>
                  <a:cubicBezTo>
                    <a:pt x="51201" y="231775"/>
                    <a:pt x="51841" y="210844"/>
                    <a:pt x="48026" y="190500"/>
                  </a:cubicBezTo>
                  <a:cubicBezTo>
                    <a:pt x="46971" y="184874"/>
                    <a:pt x="41061" y="181332"/>
                    <a:pt x="38501" y="176212"/>
                  </a:cubicBezTo>
                  <a:cubicBezTo>
                    <a:pt x="36256" y="171722"/>
                    <a:pt x="35984" y="166415"/>
                    <a:pt x="33739" y="161925"/>
                  </a:cubicBezTo>
                  <a:cubicBezTo>
                    <a:pt x="31179" y="156805"/>
                    <a:pt x="26774" y="152757"/>
                    <a:pt x="24214" y="147637"/>
                  </a:cubicBezTo>
                  <a:cubicBezTo>
                    <a:pt x="14941" y="129091"/>
                    <a:pt x="23850" y="135677"/>
                    <a:pt x="14689" y="114300"/>
                  </a:cubicBezTo>
                  <a:cubicBezTo>
                    <a:pt x="12434" y="109039"/>
                    <a:pt x="8339" y="104775"/>
                    <a:pt x="5164" y="100012"/>
                  </a:cubicBezTo>
                  <a:cubicBezTo>
                    <a:pt x="6751" y="87312"/>
                    <a:pt x="6822" y="74329"/>
                    <a:pt x="9926" y="61912"/>
                  </a:cubicBezTo>
                  <a:cubicBezTo>
                    <a:pt x="11648" y="55024"/>
                    <a:pt x="15929" y="49026"/>
                    <a:pt x="19451" y="42862"/>
                  </a:cubicBezTo>
                  <a:cubicBezTo>
                    <a:pt x="26262" y="30943"/>
                    <a:pt x="32519" y="23241"/>
                    <a:pt x="43264" y="14287"/>
                  </a:cubicBezTo>
                  <a:cubicBezTo>
                    <a:pt x="47661" y="10623"/>
                    <a:pt x="52432" y="7322"/>
                    <a:pt x="57551" y="4762"/>
                  </a:cubicBezTo>
                  <a:cubicBezTo>
                    <a:pt x="62041" y="2517"/>
                    <a:pt x="67076" y="1587"/>
                    <a:pt x="71839" y="0"/>
                  </a:cubicBezTo>
                  <a:cubicBezTo>
                    <a:pt x="127028" y="1839"/>
                    <a:pt x="184258" y="-4042"/>
                    <a:pt x="238526" y="9525"/>
                  </a:cubicBezTo>
                  <a:cubicBezTo>
                    <a:pt x="243396" y="10743"/>
                    <a:pt x="248051" y="12700"/>
                    <a:pt x="252814" y="14287"/>
                  </a:cubicBezTo>
                  <a:cubicBezTo>
                    <a:pt x="259164" y="19050"/>
                    <a:pt x="266251" y="22962"/>
                    <a:pt x="271864" y="28575"/>
                  </a:cubicBezTo>
                  <a:cubicBezTo>
                    <a:pt x="275911" y="32622"/>
                    <a:pt x="277725" y="38465"/>
                    <a:pt x="281389" y="42862"/>
                  </a:cubicBezTo>
                  <a:cubicBezTo>
                    <a:pt x="285701" y="48036"/>
                    <a:pt x="291293" y="52036"/>
                    <a:pt x="295676" y="57150"/>
                  </a:cubicBezTo>
                  <a:cubicBezTo>
                    <a:pt x="300842" y="63177"/>
                    <a:pt x="305201" y="69850"/>
                    <a:pt x="309964" y="76200"/>
                  </a:cubicBezTo>
                  <a:cubicBezTo>
                    <a:pt x="314281" y="102102"/>
                    <a:pt x="312778" y="105641"/>
                    <a:pt x="324251" y="128587"/>
                  </a:cubicBezTo>
                  <a:cubicBezTo>
                    <a:pt x="326811" y="133707"/>
                    <a:pt x="331451" y="137644"/>
                    <a:pt x="333776" y="142875"/>
                  </a:cubicBezTo>
                  <a:cubicBezTo>
                    <a:pt x="339048" y="154736"/>
                    <a:pt x="349645" y="193655"/>
                    <a:pt x="352826" y="204787"/>
                  </a:cubicBezTo>
                  <a:cubicBezTo>
                    <a:pt x="351239" y="239712"/>
                    <a:pt x="350245" y="274669"/>
                    <a:pt x="348064" y="309562"/>
                  </a:cubicBezTo>
                  <a:cubicBezTo>
                    <a:pt x="345231" y="354893"/>
                    <a:pt x="347581" y="344345"/>
                    <a:pt x="338539" y="371475"/>
                  </a:cubicBezTo>
                  <a:cubicBezTo>
                    <a:pt x="336951" y="382587"/>
                    <a:pt x="335016" y="393655"/>
                    <a:pt x="333776" y="404812"/>
                  </a:cubicBezTo>
                  <a:cubicBezTo>
                    <a:pt x="322218" y="508830"/>
                    <a:pt x="335194" y="413946"/>
                    <a:pt x="324251" y="490537"/>
                  </a:cubicBezTo>
                  <a:cubicBezTo>
                    <a:pt x="326088" y="545628"/>
                    <a:pt x="320213" y="602972"/>
                    <a:pt x="333776" y="657225"/>
                  </a:cubicBezTo>
                  <a:cubicBezTo>
                    <a:pt x="334994" y="662095"/>
                    <a:pt x="336951" y="666750"/>
                    <a:pt x="338539" y="671512"/>
                  </a:cubicBezTo>
                  <a:cubicBezTo>
                    <a:pt x="340126" y="733425"/>
                    <a:pt x="340424" y="795384"/>
                    <a:pt x="343301" y="857250"/>
                  </a:cubicBezTo>
                  <a:cubicBezTo>
                    <a:pt x="344347" y="879729"/>
                    <a:pt x="362215" y="887380"/>
                    <a:pt x="343301" y="914400"/>
                  </a:cubicBezTo>
                  <a:cubicBezTo>
                    <a:pt x="337543" y="922625"/>
                    <a:pt x="324048" y="920196"/>
                    <a:pt x="314726" y="923925"/>
                  </a:cubicBezTo>
                  <a:cubicBezTo>
                    <a:pt x="306789" y="927100"/>
                    <a:pt x="299024" y="930747"/>
                    <a:pt x="290914" y="933450"/>
                  </a:cubicBezTo>
                  <a:cubicBezTo>
                    <a:pt x="276259" y="938335"/>
                    <a:pt x="263134" y="939204"/>
                    <a:pt x="248051" y="942975"/>
                  </a:cubicBezTo>
                  <a:cubicBezTo>
                    <a:pt x="243181" y="944193"/>
                    <a:pt x="238607" y="946416"/>
                    <a:pt x="233764" y="947737"/>
                  </a:cubicBezTo>
                  <a:cubicBezTo>
                    <a:pt x="168000" y="965672"/>
                    <a:pt x="221830" y="948540"/>
                    <a:pt x="167089" y="966787"/>
                  </a:cubicBezTo>
                  <a:lnTo>
                    <a:pt x="152801" y="971550"/>
                  </a:lnTo>
                  <a:cubicBezTo>
                    <a:pt x="138514" y="968375"/>
                    <a:pt x="123449" y="967654"/>
                    <a:pt x="109939" y="962025"/>
                  </a:cubicBezTo>
                  <a:cubicBezTo>
                    <a:pt x="94530" y="955605"/>
                    <a:pt x="93876" y="942128"/>
                    <a:pt x="90889" y="928687"/>
                  </a:cubicBezTo>
                  <a:cubicBezTo>
                    <a:pt x="78797" y="874272"/>
                    <a:pt x="92978" y="932284"/>
                    <a:pt x="81364" y="885825"/>
                  </a:cubicBezTo>
                  <a:cubicBezTo>
                    <a:pt x="82951" y="866775"/>
                    <a:pt x="82377" y="847420"/>
                    <a:pt x="86126" y="828675"/>
                  </a:cubicBezTo>
                  <a:cubicBezTo>
                    <a:pt x="87249" y="823062"/>
                    <a:pt x="93091" y="819507"/>
                    <a:pt x="95651" y="814387"/>
                  </a:cubicBezTo>
                  <a:cubicBezTo>
                    <a:pt x="97896" y="809897"/>
                    <a:pt x="98826" y="804862"/>
                    <a:pt x="100414" y="800100"/>
                  </a:cubicBezTo>
                  <a:cubicBezTo>
                    <a:pt x="98826" y="784225"/>
                    <a:pt x="98274" y="768212"/>
                    <a:pt x="95651" y="752475"/>
                  </a:cubicBezTo>
                  <a:cubicBezTo>
                    <a:pt x="93499" y="739562"/>
                    <a:pt x="87977" y="727334"/>
                    <a:pt x="86126" y="714375"/>
                  </a:cubicBezTo>
                  <a:cubicBezTo>
                    <a:pt x="84539" y="703262"/>
                    <a:pt x="83115" y="692125"/>
                    <a:pt x="81364" y="681037"/>
                  </a:cubicBezTo>
                  <a:cubicBezTo>
                    <a:pt x="81335" y="680853"/>
                    <a:pt x="68628" y="595257"/>
                    <a:pt x="62314" y="585787"/>
                  </a:cubicBezTo>
                  <a:lnTo>
                    <a:pt x="52789" y="571500"/>
                  </a:lnTo>
                  <a:cubicBezTo>
                    <a:pt x="51201" y="561975"/>
                    <a:pt x="49920" y="552394"/>
                    <a:pt x="48026" y="542925"/>
                  </a:cubicBezTo>
                  <a:cubicBezTo>
                    <a:pt x="46742" y="536507"/>
                    <a:pt x="44190" y="530355"/>
                    <a:pt x="43264" y="523875"/>
                  </a:cubicBezTo>
                  <a:cubicBezTo>
                    <a:pt x="41008" y="508081"/>
                    <a:pt x="43260" y="491478"/>
                    <a:pt x="38501" y="476250"/>
                  </a:cubicBezTo>
                  <a:cubicBezTo>
                    <a:pt x="35086" y="465323"/>
                    <a:pt x="19451" y="447675"/>
                    <a:pt x="19451" y="447675"/>
                  </a:cubicBezTo>
                  <a:cubicBezTo>
                    <a:pt x="-605" y="387499"/>
                    <a:pt x="32847" y="483692"/>
                    <a:pt x="5164" y="419100"/>
                  </a:cubicBezTo>
                  <a:cubicBezTo>
                    <a:pt x="2586" y="413084"/>
                    <a:pt x="653" y="406591"/>
                    <a:pt x="401" y="400050"/>
                  </a:cubicBezTo>
                  <a:cubicBezTo>
                    <a:pt x="-941" y="365151"/>
                    <a:pt x="1195" y="336550"/>
                    <a:pt x="5164" y="319087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8" name="Freeform 45"/>
            <p:cNvSpPr/>
            <p:nvPr>
              <p:custDataLst>
                <p:tags r:id="rId22"/>
              </p:custDataLst>
            </p:nvPr>
          </p:nvSpPr>
          <p:spPr>
            <a:xfrm>
              <a:off x="6701391" y="3543008"/>
              <a:ext cx="439605" cy="664736"/>
            </a:xfrm>
            <a:custGeom>
              <a:avLst/>
              <a:gdLst>
                <a:gd name="connsiteX0" fmla="*/ 223838 w 485775"/>
                <a:gd name="connsiteY0" fmla="*/ 557213 h 690563"/>
                <a:gd name="connsiteX1" fmla="*/ 257175 w 485775"/>
                <a:gd name="connsiteY1" fmla="*/ 542925 h 690563"/>
                <a:gd name="connsiteX2" fmla="*/ 271463 w 485775"/>
                <a:gd name="connsiteY2" fmla="*/ 538163 h 690563"/>
                <a:gd name="connsiteX3" fmla="*/ 266700 w 485775"/>
                <a:gd name="connsiteY3" fmla="*/ 519113 h 690563"/>
                <a:gd name="connsiteX4" fmla="*/ 381000 w 485775"/>
                <a:gd name="connsiteY4" fmla="*/ 504825 h 690563"/>
                <a:gd name="connsiteX5" fmla="*/ 395288 w 485775"/>
                <a:gd name="connsiteY5" fmla="*/ 495300 h 690563"/>
                <a:gd name="connsiteX6" fmla="*/ 390525 w 485775"/>
                <a:gd name="connsiteY6" fmla="*/ 447675 h 690563"/>
                <a:gd name="connsiteX7" fmla="*/ 385763 w 485775"/>
                <a:gd name="connsiteY7" fmla="*/ 433388 h 690563"/>
                <a:gd name="connsiteX8" fmla="*/ 371475 w 485775"/>
                <a:gd name="connsiteY8" fmla="*/ 423863 h 690563"/>
                <a:gd name="connsiteX9" fmla="*/ 352425 w 485775"/>
                <a:gd name="connsiteY9" fmla="*/ 414338 h 690563"/>
                <a:gd name="connsiteX10" fmla="*/ 347663 w 485775"/>
                <a:gd name="connsiteY10" fmla="*/ 376238 h 690563"/>
                <a:gd name="connsiteX11" fmla="*/ 361950 w 485775"/>
                <a:gd name="connsiteY11" fmla="*/ 371475 h 690563"/>
                <a:gd name="connsiteX12" fmla="*/ 376238 w 485775"/>
                <a:gd name="connsiteY12" fmla="*/ 361950 h 690563"/>
                <a:gd name="connsiteX13" fmla="*/ 400050 w 485775"/>
                <a:gd name="connsiteY13" fmla="*/ 333375 h 690563"/>
                <a:gd name="connsiteX14" fmla="*/ 404813 w 485775"/>
                <a:gd name="connsiteY14" fmla="*/ 319088 h 690563"/>
                <a:gd name="connsiteX15" fmla="*/ 414338 w 485775"/>
                <a:gd name="connsiteY15" fmla="*/ 257175 h 690563"/>
                <a:gd name="connsiteX16" fmla="*/ 419100 w 485775"/>
                <a:gd name="connsiteY16" fmla="*/ 238125 h 690563"/>
                <a:gd name="connsiteX17" fmla="*/ 428625 w 485775"/>
                <a:gd name="connsiteY17" fmla="*/ 223838 h 690563"/>
                <a:gd name="connsiteX18" fmla="*/ 433388 w 485775"/>
                <a:gd name="connsiteY18" fmla="*/ 176213 h 690563"/>
                <a:gd name="connsiteX19" fmla="*/ 461963 w 485775"/>
                <a:gd name="connsiteY19" fmla="*/ 147638 h 690563"/>
                <a:gd name="connsiteX20" fmla="*/ 466725 w 485775"/>
                <a:gd name="connsiteY20" fmla="*/ 133350 h 690563"/>
                <a:gd name="connsiteX21" fmla="*/ 485775 w 485775"/>
                <a:gd name="connsiteY21" fmla="*/ 109538 h 690563"/>
                <a:gd name="connsiteX22" fmla="*/ 471488 w 485775"/>
                <a:gd name="connsiteY22" fmla="*/ 76200 h 690563"/>
                <a:gd name="connsiteX23" fmla="*/ 466725 w 485775"/>
                <a:gd name="connsiteY23" fmla="*/ 61913 h 690563"/>
                <a:gd name="connsiteX24" fmla="*/ 452438 w 485775"/>
                <a:gd name="connsiteY24" fmla="*/ 47625 h 690563"/>
                <a:gd name="connsiteX25" fmla="*/ 447675 w 485775"/>
                <a:gd name="connsiteY25" fmla="*/ 33338 h 690563"/>
                <a:gd name="connsiteX26" fmla="*/ 400050 w 485775"/>
                <a:gd name="connsiteY26" fmla="*/ 19050 h 690563"/>
                <a:gd name="connsiteX27" fmla="*/ 371475 w 485775"/>
                <a:gd name="connsiteY27" fmla="*/ 9525 h 690563"/>
                <a:gd name="connsiteX28" fmla="*/ 333375 w 485775"/>
                <a:gd name="connsiteY28" fmla="*/ 0 h 690563"/>
                <a:gd name="connsiteX29" fmla="*/ 280988 w 485775"/>
                <a:gd name="connsiteY29" fmla="*/ 4763 h 690563"/>
                <a:gd name="connsiteX30" fmla="*/ 238125 w 485775"/>
                <a:gd name="connsiteY30" fmla="*/ 23813 h 690563"/>
                <a:gd name="connsiteX31" fmla="*/ 195263 w 485775"/>
                <a:gd name="connsiteY31" fmla="*/ 61913 h 690563"/>
                <a:gd name="connsiteX32" fmla="*/ 190500 w 485775"/>
                <a:gd name="connsiteY32" fmla="*/ 80963 h 690563"/>
                <a:gd name="connsiteX33" fmla="*/ 185738 w 485775"/>
                <a:gd name="connsiteY33" fmla="*/ 95250 h 690563"/>
                <a:gd name="connsiteX34" fmla="*/ 180975 w 485775"/>
                <a:gd name="connsiteY34" fmla="*/ 133350 h 690563"/>
                <a:gd name="connsiteX35" fmla="*/ 166688 w 485775"/>
                <a:gd name="connsiteY35" fmla="*/ 142875 h 690563"/>
                <a:gd name="connsiteX36" fmla="*/ 142875 w 485775"/>
                <a:gd name="connsiteY36" fmla="*/ 157163 h 690563"/>
                <a:gd name="connsiteX37" fmla="*/ 114300 w 485775"/>
                <a:gd name="connsiteY37" fmla="*/ 166688 h 690563"/>
                <a:gd name="connsiteX38" fmla="*/ 85725 w 485775"/>
                <a:gd name="connsiteY38" fmla="*/ 200025 h 690563"/>
                <a:gd name="connsiteX39" fmla="*/ 80963 w 485775"/>
                <a:gd name="connsiteY39" fmla="*/ 219075 h 690563"/>
                <a:gd name="connsiteX40" fmla="*/ 76200 w 485775"/>
                <a:gd name="connsiteY40" fmla="*/ 233363 h 690563"/>
                <a:gd name="connsiteX41" fmla="*/ 71438 w 485775"/>
                <a:gd name="connsiteY41" fmla="*/ 266700 h 690563"/>
                <a:gd name="connsiteX42" fmla="*/ 66675 w 485775"/>
                <a:gd name="connsiteY42" fmla="*/ 285750 h 690563"/>
                <a:gd name="connsiteX43" fmla="*/ 57150 w 485775"/>
                <a:gd name="connsiteY43" fmla="*/ 333375 h 690563"/>
                <a:gd name="connsiteX44" fmla="*/ 47625 w 485775"/>
                <a:gd name="connsiteY44" fmla="*/ 347663 h 690563"/>
                <a:gd name="connsiteX45" fmla="*/ 38100 w 485775"/>
                <a:gd name="connsiteY45" fmla="*/ 376238 h 690563"/>
                <a:gd name="connsiteX46" fmla="*/ 28575 w 485775"/>
                <a:gd name="connsiteY46" fmla="*/ 409575 h 690563"/>
                <a:gd name="connsiteX47" fmla="*/ 23813 w 485775"/>
                <a:gd name="connsiteY47" fmla="*/ 514350 h 690563"/>
                <a:gd name="connsiteX48" fmla="*/ 14288 w 485775"/>
                <a:gd name="connsiteY48" fmla="*/ 528638 h 690563"/>
                <a:gd name="connsiteX49" fmla="*/ 0 w 485775"/>
                <a:gd name="connsiteY49" fmla="*/ 557213 h 690563"/>
                <a:gd name="connsiteX50" fmla="*/ 9525 w 485775"/>
                <a:gd name="connsiteY50" fmla="*/ 685800 h 690563"/>
                <a:gd name="connsiteX51" fmla="*/ 23813 w 485775"/>
                <a:gd name="connsiteY51" fmla="*/ 690563 h 690563"/>
                <a:gd name="connsiteX52" fmla="*/ 171450 w 485775"/>
                <a:gd name="connsiteY52" fmla="*/ 685800 h 690563"/>
                <a:gd name="connsiteX53" fmla="*/ 200025 w 485775"/>
                <a:gd name="connsiteY53" fmla="*/ 661988 h 690563"/>
                <a:gd name="connsiteX54" fmla="*/ 228600 w 485775"/>
                <a:gd name="connsiteY54" fmla="*/ 642938 h 690563"/>
                <a:gd name="connsiteX55" fmla="*/ 223838 w 485775"/>
                <a:gd name="connsiteY55" fmla="*/ 557213 h 69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485775" h="690563">
                  <a:moveTo>
                    <a:pt x="223838" y="557213"/>
                  </a:moveTo>
                  <a:cubicBezTo>
                    <a:pt x="228601" y="540544"/>
                    <a:pt x="245950" y="547415"/>
                    <a:pt x="257175" y="542925"/>
                  </a:cubicBezTo>
                  <a:cubicBezTo>
                    <a:pt x="261836" y="541061"/>
                    <a:pt x="269599" y="542824"/>
                    <a:pt x="271463" y="538163"/>
                  </a:cubicBezTo>
                  <a:cubicBezTo>
                    <a:pt x="273894" y="532086"/>
                    <a:pt x="268288" y="525463"/>
                    <a:pt x="266700" y="519113"/>
                  </a:cubicBezTo>
                  <a:cubicBezTo>
                    <a:pt x="311349" y="489348"/>
                    <a:pt x="260166" y="519930"/>
                    <a:pt x="381000" y="504825"/>
                  </a:cubicBezTo>
                  <a:cubicBezTo>
                    <a:pt x="386680" y="504115"/>
                    <a:pt x="390525" y="498475"/>
                    <a:pt x="395288" y="495300"/>
                  </a:cubicBezTo>
                  <a:cubicBezTo>
                    <a:pt x="393700" y="479425"/>
                    <a:pt x="392951" y="463444"/>
                    <a:pt x="390525" y="447675"/>
                  </a:cubicBezTo>
                  <a:cubicBezTo>
                    <a:pt x="389762" y="442713"/>
                    <a:pt x="388899" y="437308"/>
                    <a:pt x="385763" y="433388"/>
                  </a:cubicBezTo>
                  <a:cubicBezTo>
                    <a:pt x="382187" y="428918"/>
                    <a:pt x="376445" y="426703"/>
                    <a:pt x="371475" y="423863"/>
                  </a:cubicBezTo>
                  <a:cubicBezTo>
                    <a:pt x="365311" y="420341"/>
                    <a:pt x="358775" y="417513"/>
                    <a:pt x="352425" y="414338"/>
                  </a:cubicBezTo>
                  <a:cubicBezTo>
                    <a:pt x="343265" y="400597"/>
                    <a:pt x="334912" y="395364"/>
                    <a:pt x="347663" y="376238"/>
                  </a:cubicBezTo>
                  <a:cubicBezTo>
                    <a:pt x="350448" y="372061"/>
                    <a:pt x="357460" y="373720"/>
                    <a:pt x="361950" y="371475"/>
                  </a:cubicBezTo>
                  <a:cubicBezTo>
                    <a:pt x="367070" y="368915"/>
                    <a:pt x="371841" y="365614"/>
                    <a:pt x="376238" y="361950"/>
                  </a:cubicBezTo>
                  <a:cubicBezTo>
                    <a:pt x="385267" y="354426"/>
                    <a:pt x="394698" y="344079"/>
                    <a:pt x="400050" y="333375"/>
                  </a:cubicBezTo>
                  <a:cubicBezTo>
                    <a:pt x="402295" y="328885"/>
                    <a:pt x="403225" y="323850"/>
                    <a:pt x="404813" y="319088"/>
                  </a:cubicBezTo>
                  <a:cubicBezTo>
                    <a:pt x="412473" y="242479"/>
                    <a:pt x="403775" y="294147"/>
                    <a:pt x="414338" y="257175"/>
                  </a:cubicBezTo>
                  <a:cubicBezTo>
                    <a:pt x="416136" y="250881"/>
                    <a:pt x="416522" y="244141"/>
                    <a:pt x="419100" y="238125"/>
                  </a:cubicBezTo>
                  <a:cubicBezTo>
                    <a:pt x="421355" y="232864"/>
                    <a:pt x="425450" y="228600"/>
                    <a:pt x="428625" y="223838"/>
                  </a:cubicBezTo>
                  <a:cubicBezTo>
                    <a:pt x="430213" y="207963"/>
                    <a:pt x="426993" y="190830"/>
                    <a:pt x="433388" y="176213"/>
                  </a:cubicBezTo>
                  <a:cubicBezTo>
                    <a:pt x="438787" y="163872"/>
                    <a:pt x="461963" y="147638"/>
                    <a:pt x="461963" y="147638"/>
                  </a:cubicBezTo>
                  <a:cubicBezTo>
                    <a:pt x="463550" y="142875"/>
                    <a:pt x="463589" y="137270"/>
                    <a:pt x="466725" y="133350"/>
                  </a:cubicBezTo>
                  <a:cubicBezTo>
                    <a:pt x="491345" y="102575"/>
                    <a:pt x="473805" y="145450"/>
                    <a:pt x="485775" y="109538"/>
                  </a:cubicBezTo>
                  <a:cubicBezTo>
                    <a:pt x="475866" y="69897"/>
                    <a:pt x="487931" y="109085"/>
                    <a:pt x="471488" y="76200"/>
                  </a:cubicBezTo>
                  <a:cubicBezTo>
                    <a:pt x="469243" y="71710"/>
                    <a:pt x="469510" y="66090"/>
                    <a:pt x="466725" y="61913"/>
                  </a:cubicBezTo>
                  <a:cubicBezTo>
                    <a:pt x="462989" y="56309"/>
                    <a:pt x="457200" y="52388"/>
                    <a:pt x="452438" y="47625"/>
                  </a:cubicBezTo>
                  <a:cubicBezTo>
                    <a:pt x="450850" y="42863"/>
                    <a:pt x="451760" y="36256"/>
                    <a:pt x="447675" y="33338"/>
                  </a:cubicBezTo>
                  <a:cubicBezTo>
                    <a:pt x="439548" y="27533"/>
                    <a:pt x="411462" y="22474"/>
                    <a:pt x="400050" y="19050"/>
                  </a:cubicBezTo>
                  <a:cubicBezTo>
                    <a:pt x="390433" y="16165"/>
                    <a:pt x="381215" y="11960"/>
                    <a:pt x="371475" y="9525"/>
                  </a:cubicBezTo>
                  <a:lnTo>
                    <a:pt x="333375" y="0"/>
                  </a:lnTo>
                  <a:cubicBezTo>
                    <a:pt x="315913" y="1588"/>
                    <a:pt x="298256" y="1716"/>
                    <a:pt x="280988" y="4763"/>
                  </a:cubicBezTo>
                  <a:cubicBezTo>
                    <a:pt x="266859" y="7256"/>
                    <a:pt x="249435" y="13759"/>
                    <a:pt x="238125" y="23813"/>
                  </a:cubicBezTo>
                  <a:cubicBezTo>
                    <a:pt x="189188" y="67312"/>
                    <a:pt x="227690" y="40294"/>
                    <a:pt x="195263" y="61913"/>
                  </a:cubicBezTo>
                  <a:cubicBezTo>
                    <a:pt x="193675" y="68263"/>
                    <a:pt x="192298" y="74669"/>
                    <a:pt x="190500" y="80963"/>
                  </a:cubicBezTo>
                  <a:cubicBezTo>
                    <a:pt x="189121" y="85790"/>
                    <a:pt x="186636" y="90311"/>
                    <a:pt x="185738" y="95250"/>
                  </a:cubicBezTo>
                  <a:cubicBezTo>
                    <a:pt x="183448" y="107842"/>
                    <a:pt x="185728" y="121467"/>
                    <a:pt x="180975" y="133350"/>
                  </a:cubicBezTo>
                  <a:cubicBezTo>
                    <a:pt x="178849" y="138664"/>
                    <a:pt x="171542" y="139841"/>
                    <a:pt x="166688" y="142875"/>
                  </a:cubicBezTo>
                  <a:cubicBezTo>
                    <a:pt x="158838" y="147781"/>
                    <a:pt x="151302" y="153332"/>
                    <a:pt x="142875" y="157163"/>
                  </a:cubicBezTo>
                  <a:cubicBezTo>
                    <a:pt x="133735" y="161318"/>
                    <a:pt x="114300" y="166688"/>
                    <a:pt x="114300" y="166688"/>
                  </a:cubicBezTo>
                  <a:cubicBezTo>
                    <a:pt x="105429" y="175559"/>
                    <a:pt x="91164" y="187333"/>
                    <a:pt x="85725" y="200025"/>
                  </a:cubicBezTo>
                  <a:cubicBezTo>
                    <a:pt x="83147" y="206041"/>
                    <a:pt x="82761" y="212781"/>
                    <a:pt x="80963" y="219075"/>
                  </a:cubicBezTo>
                  <a:cubicBezTo>
                    <a:pt x="79584" y="223902"/>
                    <a:pt x="77788" y="228600"/>
                    <a:pt x="76200" y="233363"/>
                  </a:cubicBezTo>
                  <a:cubicBezTo>
                    <a:pt x="74613" y="244475"/>
                    <a:pt x="73446" y="255656"/>
                    <a:pt x="71438" y="266700"/>
                  </a:cubicBezTo>
                  <a:cubicBezTo>
                    <a:pt x="70267" y="273140"/>
                    <a:pt x="67846" y="279310"/>
                    <a:pt x="66675" y="285750"/>
                  </a:cubicBezTo>
                  <a:cubicBezTo>
                    <a:pt x="64166" y="299549"/>
                    <a:pt x="64138" y="319399"/>
                    <a:pt x="57150" y="333375"/>
                  </a:cubicBezTo>
                  <a:cubicBezTo>
                    <a:pt x="54590" y="338495"/>
                    <a:pt x="50800" y="342900"/>
                    <a:pt x="47625" y="347663"/>
                  </a:cubicBezTo>
                  <a:cubicBezTo>
                    <a:pt x="44450" y="357188"/>
                    <a:pt x="40535" y="366497"/>
                    <a:pt x="38100" y="376238"/>
                  </a:cubicBezTo>
                  <a:cubicBezTo>
                    <a:pt x="32121" y="400158"/>
                    <a:pt x="35408" y="389079"/>
                    <a:pt x="28575" y="409575"/>
                  </a:cubicBezTo>
                  <a:cubicBezTo>
                    <a:pt x="26988" y="444500"/>
                    <a:pt x="27978" y="479638"/>
                    <a:pt x="23813" y="514350"/>
                  </a:cubicBezTo>
                  <a:cubicBezTo>
                    <a:pt x="23131" y="520033"/>
                    <a:pt x="16848" y="523518"/>
                    <a:pt x="14288" y="528638"/>
                  </a:cubicBezTo>
                  <a:cubicBezTo>
                    <a:pt x="-5431" y="568074"/>
                    <a:pt x="27298" y="516264"/>
                    <a:pt x="0" y="557213"/>
                  </a:cubicBezTo>
                  <a:cubicBezTo>
                    <a:pt x="3175" y="600075"/>
                    <a:pt x="1969" y="643490"/>
                    <a:pt x="9525" y="685800"/>
                  </a:cubicBezTo>
                  <a:cubicBezTo>
                    <a:pt x="10408" y="690742"/>
                    <a:pt x="18793" y="690563"/>
                    <a:pt x="23813" y="690563"/>
                  </a:cubicBezTo>
                  <a:cubicBezTo>
                    <a:pt x="73051" y="690563"/>
                    <a:pt x="122238" y="687388"/>
                    <a:pt x="171450" y="685800"/>
                  </a:cubicBezTo>
                  <a:cubicBezTo>
                    <a:pt x="222501" y="651767"/>
                    <a:pt x="145028" y="704763"/>
                    <a:pt x="200025" y="661988"/>
                  </a:cubicBezTo>
                  <a:cubicBezTo>
                    <a:pt x="209061" y="654960"/>
                    <a:pt x="228600" y="642938"/>
                    <a:pt x="228600" y="642938"/>
                  </a:cubicBezTo>
                  <a:cubicBezTo>
                    <a:pt x="235854" y="606672"/>
                    <a:pt x="219075" y="573882"/>
                    <a:pt x="223838" y="557213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66" name="Group 46"/>
          <p:cNvGrpSpPr/>
          <p:nvPr/>
        </p:nvGrpSpPr>
        <p:grpSpPr>
          <a:xfrm>
            <a:off x="944570" y="2042887"/>
            <a:ext cx="8593990" cy="3334226"/>
            <a:chOff x="-8593990" y="649245"/>
            <a:chExt cx="8593990" cy="3334226"/>
          </a:xfrm>
        </p:grpSpPr>
        <p:pic>
          <p:nvPicPr>
            <p:cNvPr id="67" name="Picture 44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304071" y="649245"/>
              <a:ext cx="2183683" cy="3334226"/>
            </a:xfrm>
            <a:prstGeom prst="rect">
              <a:avLst/>
            </a:prstGeom>
          </p:spPr>
        </p:pic>
        <p:grpSp>
          <p:nvGrpSpPr>
            <p:cNvPr id="68" name="Group 36"/>
            <p:cNvGrpSpPr/>
            <p:nvPr/>
          </p:nvGrpSpPr>
          <p:grpSpPr>
            <a:xfrm>
              <a:off x="-8593990" y="649245"/>
              <a:ext cx="8593990" cy="3334226"/>
              <a:chOff x="-8593990" y="649245"/>
              <a:chExt cx="8593990" cy="3334226"/>
            </a:xfrm>
          </p:grpSpPr>
          <p:pic>
            <p:nvPicPr>
              <p:cNvPr id="69" name="Picture 10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3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8593990" y="649245"/>
                <a:ext cx="2183683" cy="3334226"/>
              </a:xfrm>
              <a:prstGeom prst="rect">
                <a:avLst/>
              </a:prstGeom>
            </p:spPr>
          </p:pic>
          <p:grpSp>
            <p:nvGrpSpPr>
              <p:cNvPr id="70" name="Group 30"/>
              <p:cNvGrpSpPr/>
              <p:nvPr/>
            </p:nvGrpSpPr>
            <p:grpSpPr>
              <a:xfrm>
                <a:off x="-8203344" y="845483"/>
                <a:ext cx="8203344" cy="2944875"/>
                <a:chOff x="765984" y="1849947"/>
                <a:chExt cx="9695628" cy="3394605"/>
              </a:xfrm>
            </p:grpSpPr>
            <p:grpSp>
              <p:nvGrpSpPr>
                <p:cNvPr id="71" name="Group 27"/>
                <p:cNvGrpSpPr/>
                <p:nvPr/>
              </p:nvGrpSpPr>
              <p:grpSpPr>
                <a:xfrm>
                  <a:off x="3357661" y="2837681"/>
                  <a:ext cx="1070447" cy="2406871"/>
                  <a:chOff x="3357661" y="2837681"/>
                  <a:chExt cx="1070447" cy="2406871"/>
                </a:xfrm>
              </p:grpSpPr>
              <p:sp>
                <p:nvSpPr>
                  <p:cNvPr id="81" name="Rectangle 13"/>
                  <p:cNvSpPr/>
                  <p:nvPr>
                    <p:custDataLst>
                      <p:tags r:id="rId17"/>
                    </p:custDataLst>
                  </p:nvPr>
                </p:nvSpPr>
                <p:spPr>
                  <a:xfrm>
                    <a:off x="3357661" y="2837681"/>
                    <a:ext cx="765879" cy="248987"/>
                  </a:xfrm>
                  <a:prstGeom prst="rect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  <p:sp>
                <p:nvSpPr>
                  <p:cNvPr id="82" name="Rectangle 14"/>
                  <p:cNvSpPr/>
                  <p:nvPr>
                    <p:custDataLst>
                      <p:tags r:id="rId18"/>
                    </p:custDataLst>
                  </p:nvPr>
                </p:nvSpPr>
                <p:spPr>
                  <a:xfrm>
                    <a:off x="3570405" y="5037063"/>
                    <a:ext cx="564894" cy="207489"/>
                  </a:xfrm>
                  <a:prstGeom prst="rect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  <p:sp>
                <p:nvSpPr>
                  <p:cNvPr id="83" name="TextBox 17"/>
                  <p:cNvSpPr txBox="1"/>
                  <p:nvPr>
                    <p:custDataLst>
                      <p:tags r:id="rId19"/>
                    </p:custDataLst>
                  </p:nvPr>
                </p:nvSpPr>
                <p:spPr>
                  <a:xfrm>
                    <a:off x="3810943" y="3152533"/>
                    <a:ext cx="617165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GB" sz="800" dirty="0" smtClean="0"/>
                      <a:t>1.50</a:t>
                    </a:r>
                    <a:endParaRPr lang="en-GB" sz="800" dirty="0"/>
                  </a:p>
                </p:txBody>
              </p:sp>
              <p:sp>
                <p:nvSpPr>
                  <p:cNvPr id="84" name="Rectangle 19"/>
                  <p:cNvSpPr/>
                  <p:nvPr>
                    <p:custDataLst>
                      <p:tags r:id="rId20"/>
                    </p:custDataLst>
                  </p:nvPr>
                </p:nvSpPr>
                <p:spPr>
                  <a:xfrm>
                    <a:off x="3868247" y="3169663"/>
                    <a:ext cx="510586" cy="248987"/>
                  </a:xfrm>
                  <a:prstGeom prst="rect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</p:grpSp>
            <p:grpSp>
              <p:nvGrpSpPr>
                <p:cNvPr id="72" name="Group 29"/>
                <p:cNvGrpSpPr/>
                <p:nvPr/>
              </p:nvGrpSpPr>
              <p:grpSpPr>
                <a:xfrm>
                  <a:off x="5821162" y="1849947"/>
                  <a:ext cx="4640450" cy="3094843"/>
                  <a:chOff x="5821162" y="1849947"/>
                  <a:chExt cx="4640450" cy="3094843"/>
                </a:xfrm>
              </p:grpSpPr>
              <p:pic>
                <p:nvPicPr>
                  <p:cNvPr id="76" name="Picture 15"/>
                  <p:cNvPicPr>
                    <a:picLocks noChangeAspect="1"/>
                  </p:cNvPicPr>
                  <p:nvPr>
                    <p:custDataLst>
                      <p:tags r:id="rId12"/>
                    </p:custDataLst>
                  </p:nvPr>
                </p:nvPicPr>
                <p:blipFill>
                  <a:blip r:embed="rId3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821162" y="1849947"/>
                    <a:ext cx="4640450" cy="3094843"/>
                  </a:xfrm>
                  <a:prstGeom prst="rect">
                    <a:avLst/>
                  </a:prstGeom>
                </p:spPr>
              </p:pic>
              <p:cxnSp>
                <p:nvCxnSpPr>
                  <p:cNvPr id="77" name="Straight Arrow Connector 16"/>
                  <p:cNvCxnSpPr/>
                  <p:nvPr>
                    <p:custDataLst>
                      <p:tags r:id="rId13"/>
                    </p:custDataLst>
                  </p:nvPr>
                </p:nvCxnSpPr>
                <p:spPr>
                  <a:xfrm flipV="1">
                    <a:off x="7745567" y="3796271"/>
                    <a:ext cx="0" cy="792088"/>
                  </a:xfrm>
                  <a:prstGeom prst="straightConnector1">
                    <a:avLst/>
                  </a:prstGeom>
                  <a:ln w="28575">
                    <a:solidFill>
                      <a:schemeClr val="accent1">
                        <a:lumMod val="50000"/>
                        <a:lumOff val="50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8" name="TextBox 18"/>
                  <p:cNvSpPr txBox="1"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7785019" y="4156312"/>
                    <a:ext cx="739404" cy="425735"/>
                  </a:xfrm>
                  <a:prstGeom prst="rect">
                    <a:avLst/>
                  </a:prstGeom>
                  <a:solidFill>
                    <a:schemeClr val="accent1">
                      <a:lumMod val="10000"/>
                      <a:lumOff val="90000"/>
                    </a:schemeClr>
                  </a:solidFill>
                  <a:ln>
                    <a:solidFill>
                      <a:schemeClr val="accent1">
                        <a:lumMod val="50000"/>
                        <a:lumOff val="50000"/>
                      </a:schemeClr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GB" sz="900" dirty="0" smtClean="0">
                        <a:solidFill>
                          <a:schemeClr val="accent1">
                            <a:lumMod val="50000"/>
                            <a:lumOff val="50000"/>
                          </a:schemeClr>
                        </a:solidFill>
                      </a:rPr>
                      <a:t>1.50m element</a:t>
                    </a:r>
                    <a:endParaRPr lang="en-GB" sz="900" dirty="0">
                      <a:solidFill>
                        <a:schemeClr val="accent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  <p:cxnSp>
                <p:nvCxnSpPr>
                  <p:cNvPr id="79" name="Straight Arrow Connector 21"/>
                  <p:cNvCxnSpPr/>
                  <p:nvPr>
                    <p:custDataLst>
                      <p:tags r:id="rId15"/>
                    </p:custDataLst>
                  </p:nvPr>
                </p:nvCxnSpPr>
                <p:spPr>
                  <a:xfrm flipV="1">
                    <a:off x="9949308" y="4300328"/>
                    <a:ext cx="512304" cy="9908"/>
                  </a:xfrm>
                  <a:prstGeom prst="straightConnector1">
                    <a:avLst/>
                  </a:prstGeom>
                  <a:ln w="28575">
                    <a:solidFill>
                      <a:schemeClr val="accent1">
                        <a:lumMod val="50000"/>
                        <a:lumOff val="50000"/>
                      </a:schemeClr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0" name="TextBox 22"/>
                  <p:cNvSpPr txBox="1"/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9646206" y="3780230"/>
                    <a:ext cx="739404" cy="425735"/>
                  </a:xfrm>
                  <a:prstGeom prst="rect">
                    <a:avLst/>
                  </a:prstGeom>
                  <a:solidFill>
                    <a:schemeClr val="accent1">
                      <a:lumMod val="10000"/>
                      <a:lumOff val="90000"/>
                    </a:schemeClr>
                  </a:solidFill>
                  <a:ln>
                    <a:solidFill>
                      <a:schemeClr val="accent1">
                        <a:lumMod val="50000"/>
                        <a:lumOff val="50000"/>
                      </a:schemeClr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GB" sz="900" dirty="0" smtClean="0">
                        <a:solidFill>
                          <a:schemeClr val="accent1">
                            <a:lumMod val="50000"/>
                            <a:lumOff val="50000"/>
                          </a:schemeClr>
                        </a:solidFill>
                      </a:rPr>
                      <a:t>0.50m element</a:t>
                    </a:r>
                    <a:endParaRPr lang="en-GB" sz="900" dirty="0">
                      <a:solidFill>
                        <a:schemeClr val="accent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p:grpSp>
            <p:grpSp>
              <p:nvGrpSpPr>
                <p:cNvPr id="73" name="Group 28"/>
                <p:cNvGrpSpPr/>
                <p:nvPr/>
              </p:nvGrpSpPr>
              <p:grpSpPr>
                <a:xfrm>
                  <a:off x="765984" y="3020942"/>
                  <a:ext cx="902404" cy="2211820"/>
                  <a:chOff x="765984" y="3020942"/>
                  <a:chExt cx="902404" cy="2211820"/>
                </a:xfrm>
              </p:grpSpPr>
              <p:sp>
                <p:nvSpPr>
                  <p:cNvPr id="74" name="Rectangle 25"/>
                  <p:cNvSpPr/>
                  <p:nvPr>
                    <p:custDataLst>
                      <p:tags r:id="rId10"/>
                    </p:custDataLst>
                  </p:nvPr>
                </p:nvSpPr>
                <p:spPr>
                  <a:xfrm>
                    <a:off x="1390262" y="3020942"/>
                    <a:ext cx="278126" cy="1143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  <p:sp>
                <p:nvSpPr>
                  <p:cNvPr id="75" name="Rectangle 26"/>
                  <p:cNvSpPr/>
                  <p:nvPr>
                    <p:custDataLst>
                      <p:tags r:id="rId11"/>
                    </p:custDataLst>
                  </p:nvPr>
                </p:nvSpPr>
                <p:spPr>
                  <a:xfrm>
                    <a:off x="765984" y="5025273"/>
                    <a:ext cx="679324" cy="207489"/>
                  </a:xfrm>
                  <a:prstGeom prst="rect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</p:grpSp>
          </p:grp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8306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magine 16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680" y="5464810"/>
            <a:ext cx="1094740" cy="57531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Immagine 15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1390"/>
            <a:ext cx="10970260" cy="12954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Rettangolo 14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593090" y="5643880"/>
            <a:ext cx="9152890" cy="1079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Security Systems | ST-VS/MKK | Nov 23, 2015</a:t>
            </a:r>
            <a:endParaRPr lang="en-GB" sz="600">
              <a:solidFill>
                <a:srgbClr val="000000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4" name="Rettangolo 13"/>
          <p:cNvSpPr>
            <a:spLocks/>
          </p:cNvSpPr>
          <p:nvPr>
            <p:custDataLst>
              <p:tags r:id="rId5"/>
            </p:custDataLst>
          </p:nvPr>
        </p:nvSpPr>
        <p:spPr>
          <a:xfrm>
            <a:off x="593090" y="5758180"/>
            <a:ext cx="9152890" cy="2159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version 1.07
</a:t>
            </a:r>
            <a:r>
              <a:rPr lang="en-US" sz="600" smtClean="0">
                <a:solidFill>
                  <a:srgbClr val="B2B3B5"/>
                </a:solidFill>
                <a:latin typeface="Bosch Office Sans" panose="020B0604020202020204" pitchFamily="34" charset="0"/>
              </a:rPr>
              <a:t>© Robert Bosch GmbH 2016. All rights reserved, also regarding any disposal, exploitation, reproduction, editing, distribution, as well as in the event of applications for industrial property rights.</a:t>
            </a:r>
            <a:endParaRPr lang="en-GB" sz="600">
              <a:solidFill>
                <a:srgbClr val="B2B3B5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2" name="Rettangolo 11"/>
          <p:cNvSpPr>
            <a:spLocks/>
          </p:cNvSpPr>
          <p:nvPr>
            <p:custDataLst>
              <p:tags r:id="rId6"/>
            </p:custDataLst>
          </p:nvPr>
        </p:nvSpPr>
        <p:spPr>
          <a:xfrm>
            <a:off x="266700" y="5628640"/>
            <a:ext cx="288290" cy="4102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1200" smtClean="0">
                <a:solidFill>
                  <a:srgbClr val="999FA6"/>
                </a:solidFill>
              </a:rPr>
              <a:t>13</a:t>
            </a:r>
            <a:endParaRPr lang="en-GB" sz="1200">
              <a:solidFill>
                <a:srgbClr val="999FA6"/>
              </a:solidFill>
            </a:endParaRPr>
          </a:p>
        </p:txBody>
      </p:sp>
      <p:sp>
        <p:nvSpPr>
          <p:cNvPr id="11" name="Rettangolo 10"/>
          <p:cNvSpPr>
            <a:spLocks/>
          </p:cNvSpPr>
          <p:nvPr>
            <p:custDataLst>
              <p:tags r:id="rId7"/>
            </p:custDataLst>
          </p:nvPr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7780" rIns="0" bIns="0" rtlCol="0" anchor="t">
            <a:normAutofit/>
          </a:bodyPr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00" smtClean="0">
                <a:solidFill>
                  <a:srgbClr val="000000"/>
                </a:solidFill>
              </a:rPr>
              <a:t> </a:t>
            </a:r>
            <a:endParaRPr lang="en-GB" sz="600">
              <a:solidFill>
                <a:srgbClr val="000000"/>
              </a:solidFill>
            </a:endParaRPr>
          </a:p>
        </p:txBody>
      </p:sp>
      <p:pic>
        <p:nvPicPr>
          <p:cNvPr id="13" name="BS_ZT_515_20150617_090929.dat_XVID_00">
            <a:hlinkClick r:id="" action="ppaction://media"/>
          </p:cNvPr>
          <p:cNvPicPr>
            <a:picLocks noChangeAspect="1"/>
          </p:cNvPicPr>
          <p:nvPr>
            <a:videoFile r:link="rId9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524372" y="622140"/>
            <a:ext cx="8087654" cy="454945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1" name="Titolo 20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259080" y="259079"/>
            <a:ext cx="8709660" cy="777240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spcAft>
                <a:spcPts val="0"/>
              </a:spcAft>
            </a:pPr>
            <a:endParaRPr lang="en-GB" sz="2800" dirty="0">
              <a:solidFill>
                <a:srgbClr val="A80163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791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534674" y="5929374"/>
            <a:ext cx="6402328" cy="19045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srgbClr val="707070"/>
                </a:solidFill>
              </a:rPr>
              <a:t>ST-VS/MKK | Nov 23, 2015 | version 1.07 | © Robert Bosch GmbH 2015. All rights reserved, also regarding any disposal, exploitation, reproduction, editing, distribution, as well as in the event of applications for industrial property rights.</a:t>
            </a:r>
            <a:endParaRPr lang="en-GB" sz="700" dirty="0">
              <a:solidFill>
                <a:srgbClr val="707070"/>
              </a:solidFill>
            </a:endParaRPr>
          </a:p>
        </p:txBody>
      </p:sp>
      <p:sp>
        <p:nvSpPr>
          <p:cNvPr id="9" name="TextBox 8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534674" y="0"/>
            <a:ext cx="5713530" cy="520566"/>
          </a:xfrm>
          <a:prstGeom prst="rect">
            <a:avLst/>
          </a:prstGeom>
          <a:noFill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57135" rIns="0" bIns="0" rtlCol="0" anchor="ctr">
            <a:noAutofit/>
          </a:bodyPr>
          <a:lstStyle/>
          <a:p>
            <a:pPr>
              <a:lnSpc>
                <a:spcPct val="111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799" b="1" dirty="0">
                <a:solidFill>
                  <a:srgbClr val="FFFFFF"/>
                </a:solidFill>
              </a:rPr>
              <a:t>Intelligent Video Analytics</a:t>
            </a:r>
          </a:p>
        </p:txBody>
      </p:sp>
      <p:pic>
        <p:nvPicPr>
          <p:cNvPr id="8" name="Picture 7" hidden="1"/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1" y="5651951"/>
            <a:ext cx="380902" cy="17458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>
            <a:spLocks/>
          </p:cNvSpPr>
          <p:nvPr>
            <p:custDataLst>
              <p:tags r:id="rId5"/>
            </p:custDataLst>
          </p:nvPr>
        </p:nvSpPr>
        <p:spPr>
          <a:xfrm>
            <a:off x="8914517" y="205091"/>
            <a:ext cx="1828330" cy="123079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en-GB" sz="800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/>
          </p:cNvSpPr>
          <p:nvPr>
            <p:custDataLst>
              <p:tags r:id="rId6"/>
            </p:custDataLst>
          </p:nvPr>
        </p:nvSpPr>
        <p:spPr>
          <a:xfrm>
            <a:off x="534674" y="5637349"/>
            <a:ext cx="5713530" cy="19045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b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1200" dirty="0">
                <a:solidFill>
                  <a:srgbClr val="000000"/>
                </a:solidFill>
              </a:rPr>
              <a:t>Security Systems</a:t>
            </a:r>
          </a:p>
        </p:txBody>
      </p:sp>
      <p:sp>
        <p:nvSpPr>
          <p:cNvPr id="5" name="Rectangle 4"/>
          <p:cNvSpPr/>
          <p:nvPr>
            <p:custDataLst>
              <p:tags r:id="rId7"/>
            </p:custDataLst>
          </p:nvPr>
        </p:nvSpPr>
        <p:spPr>
          <a:xfrm>
            <a:off x="8508222" y="6018252"/>
            <a:ext cx="25393" cy="115258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700" dirty="0"/>
          </a:p>
        </p:txBody>
      </p:sp>
      <p:sp>
        <p:nvSpPr>
          <p:cNvPr id="4" name="TextBox 3" hidden="1"/>
          <p:cNvSpPr txBox="1"/>
          <p:nvPr>
            <p:custDataLst>
              <p:tags r:id="rId8"/>
            </p:custDataLst>
          </p:nvPr>
        </p:nvSpPr>
        <p:spPr>
          <a:xfrm>
            <a:off x="1411" y="0"/>
            <a:ext cx="0" cy="0"/>
          </a:xfrm>
          <a:prstGeom prst="rect">
            <a:avLst/>
          </a:prstGeom>
          <a:noFill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none" lIns="0" tIns="0" rIns="0" bIns="0" rtlCol="0">
            <a:noAutofit/>
          </a:bodyPr>
          <a:lstStyle/>
          <a:p>
            <a:pPr>
              <a:spcBef>
                <a:spcPts val="0"/>
              </a:spcBef>
            </a:pPr>
            <a:endParaRPr lang="en-GB" sz="1300" dirty="0"/>
          </a:p>
        </p:txBody>
      </p:sp>
      <p:pic>
        <p:nvPicPr>
          <p:cNvPr id="11" name="Water_Boat1">
            <a:hlinkClick r:id="" action="ppaction://media"/>
          </p:cNvPr>
          <p:cNvPicPr>
            <a:picLocks noChangeAspect="1"/>
          </p:cNvPicPr>
          <p:nvPr>
            <a:videoFile r:link="rId10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527058" y="949544"/>
            <a:ext cx="7381308" cy="4151986"/>
          </a:xfrm>
          <a:prstGeom prst="rect">
            <a:avLst/>
          </a:prstGeom>
          <a:solidFill>
            <a:srgbClr val="FFFFFF"/>
          </a:solidFill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344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593090" y="5643880"/>
            <a:ext cx="9152890" cy="1079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Security Systems | ST-VS/MKK | Nov 23, 2015</a:t>
            </a:r>
            <a:endParaRPr lang="en-GB" sz="600" dirty="0">
              <a:solidFill>
                <a:srgbClr val="000000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4" name="Rettangolo 13"/>
          <p:cNvSpPr>
            <a:spLocks/>
          </p:cNvSpPr>
          <p:nvPr>
            <p:custDataLst>
              <p:tags r:id="rId3"/>
            </p:custDataLst>
          </p:nvPr>
        </p:nvSpPr>
        <p:spPr>
          <a:xfrm>
            <a:off x="593090" y="5758180"/>
            <a:ext cx="9152890" cy="2159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version 1.07
</a:t>
            </a:r>
            <a:r>
              <a:rPr lang="en-US" sz="600" smtClean="0">
                <a:solidFill>
                  <a:srgbClr val="B2B3B5"/>
                </a:solidFill>
                <a:latin typeface="Bosch Office Sans" panose="020B0604020202020204" pitchFamily="34" charset="0"/>
              </a:rPr>
              <a:t>© Robert Bosch GmbH 2016. All rights reserved, also regarding any disposal, exploitation, reproduction, editing, distribution, as well as in the event of applications for industrial property rights.</a:t>
            </a:r>
            <a:endParaRPr lang="en-GB" sz="600" dirty="0">
              <a:solidFill>
                <a:srgbClr val="B2B3B5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3" name="Rettangolo 12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266700" y="5628640"/>
            <a:ext cx="288290" cy="4102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1200" smtClean="0">
                <a:solidFill>
                  <a:srgbClr val="999FA6"/>
                </a:solidFill>
              </a:rPr>
              <a:t>15</a:t>
            </a:r>
            <a:endParaRPr lang="en-GB" sz="1200" dirty="0">
              <a:solidFill>
                <a:srgbClr val="999FA6"/>
              </a:solidFill>
            </a:endParaRPr>
          </a:p>
        </p:txBody>
      </p:sp>
      <p:sp>
        <p:nvSpPr>
          <p:cNvPr id="12" name="Rettangolo 11"/>
          <p:cNvSpPr>
            <a:spLocks/>
          </p:cNvSpPr>
          <p:nvPr>
            <p:custDataLst>
              <p:tags r:id="rId5"/>
            </p:custDataLst>
          </p:nvPr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7780" rIns="0" bIns="0" rtlCol="0" anchor="t">
            <a:normAutofit/>
          </a:bodyPr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00" dirty="0" smtClean="0">
                <a:solidFill>
                  <a:srgbClr val="000000"/>
                </a:solidFill>
              </a:rPr>
              <a:t> </a:t>
            </a:r>
            <a:endParaRPr lang="en-GB" sz="6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259080" y="259079"/>
            <a:ext cx="8709660" cy="777240"/>
          </a:xfrm>
          <a:solidFill>
            <a:scrgbClr r="0" g="0" b="0">
              <a:alpha val="0"/>
            </a:scrgbClr>
          </a:solidFill>
          <a:ln w="0"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800" dirty="0" smtClean="0"/>
              <a:t>Intelligent Video Analytics</a:t>
            </a:r>
            <a:r>
              <a:rPr lang="en-GB" sz="2800" dirty="0" smtClean="0">
                <a:solidFill>
                  <a:srgbClr val="08427E"/>
                </a:solidFill>
              </a:rPr>
              <a:t/>
            </a:r>
            <a:br>
              <a:rPr lang="en-GB" sz="2800" dirty="0" smtClean="0">
                <a:solidFill>
                  <a:srgbClr val="08427E"/>
                </a:solidFill>
              </a:rPr>
            </a:br>
            <a:r>
              <a:rPr lang="en-GB" sz="2800" dirty="0" smtClean="0">
                <a:solidFill>
                  <a:srgbClr val="08427E"/>
                </a:solidFill>
              </a:rPr>
              <a:t>Creazione delle attività</a:t>
            </a:r>
            <a:endParaRPr lang="en-GB" sz="2800" dirty="0">
              <a:solidFill>
                <a:srgbClr val="08427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  <p:custDataLst>
              <p:tags r:id="rId7"/>
            </p:custDataLst>
          </p:nvPr>
        </p:nvSpPr>
        <p:spPr>
          <a:xfrm>
            <a:off x="259080" y="1295399"/>
            <a:ext cx="4859020" cy="4168140"/>
          </a:xfrm>
          <a:solidFill>
            <a:scrgbClr r="0" g="0" b="0">
              <a:alpha val="0"/>
            </a:scrgbClr>
          </a:solidFill>
          <a:ln w="0"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Font typeface="Wingdings 3" panose="05040102010807070707" pitchFamily="18" charset="2"/>
              <a:buChar char=""/>
            </a:pPr>
            <a:r>
              <a:rPr lang="en-GB" sz="1400" dirty="0" smtClean="0">
                <a:solidFill>
                  <a:srgbClr val="000000"/>
                </a:solidFill>
              </a:rPr>
              <a:t>Classificazione degli oggetti:</a:t>
            </a:r>
            <a:endParaRPr lang="en-GB" sz="1400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Persona in piedi</a:t>
            </a:r>
            <a:endParaRPr lang="en-GB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Moto</a:t>
            </a:r>
            <a:endParaRPr lang="en-GB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Automobile</a:t>
            </a:r>
            <a:endParaRPr lang="en-GB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Camion</a:t>
            </a:r>
            <a:endParaRPr lang="en-GB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Non classificato</a:t>
            </a:r>
            <a:endParaRPr lang="en-GB" dirty="0">
              <a:solidFill>
                <a:srgbClr val="000000"/>
              </a:solidFill>
            </a:endParaRPr>
          </a:p>
          <a:p>
            <a:pPr>
              <a:buFont typeface="Wingdings 3" panose="05040102010807070707" pitchFamily="18" charset="2"/>
              <a:buChar char=""/>
            </a:pPr>
            <a:endParaRPr lang="en-GB" sz="1400" dirty="0">
              <a:solidFill>
                <a:srgbClr val="000000"/>
              </a:solidFill>
            </a:endParaRPr>
          </a:p>
          <a:p>
            <a:pPr>
              <a:buFont typeface="Wingdings 3" panose="05040102010807070707" pitchFamily="18" charset="2"/>
              <a:buChar char=""/>
            </a:pPr>
            <a:r>
              <a:rPr lang="en-GB" sz="1400" dirty="0" smtClean="0">
                <a:solidFill>
                  <a:srgbClr val="000000"/>
                </a:solidFill>
              </a:rPr>
              <a:t>Basato sulle proprietà degli oggetti</a:t>
            </a:r>
            <a:endParaRPr lang="en-GB" sz="1400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Dimensioni</a:t>
            </a:r>
            <a:endParaRPr lang="en-GB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Velocità</a:t>
            </a:r>
            <a:endParaRPr lang="en-GB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Proporzioni</a:t>
            </a:r>
            <a:endParaRPr lang="en-GB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Dimensioni</a:t>
            </a:r>
            <a:endParaRPr lang="en-GB" dirty="0">
              <a:solidFill>
                <a:srgbClr val="000000"/>
              </a:solidFill>
            </a:endParaRPr>
          </a:p>
          <a:p>
            <a:endParaRPr lang="en-GB" sz="1400" dirty="0">
              <a:solidFill>
                <a:srgbClr val="000000"/>
              </a:solidFill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4046053" y="628959"/>
            <a:ext cx="6551042" cy="2783550"/>
            <a:chOff x="588269" y="3158108"/>
            <a:chExt cx="5544614" cy="2064186"/>
          </a:xfrm>
        </p:grpSpPr>
        <p:pic>
          <p:nvPicPr>
            <p:cNvPr id="61" name="Picture 60" descr="MLD4D6.jpg"/>
            <p:cNvPicPr>
              <a:picLocks/>
            </p:cNvPicPr>
            <p:nvPr>
              <p:custDataLst>
                <p:tags r:id="rId32"/>
              </p:custDataLst>
            </p:nvPr>
          </p:nvPicPr>
          <p:blipFill>
            <a:blip r:embed="rId36" cstate="print"/>
            <a:stretch>
              <a:fillRect/>
            </a:stretch>
          </p:blipFill>
          <p:spPr>
            <a:xfrm>
              <a:off x="588269" y="3158108"/>
              <a:ext cx="2748507" cy="2064186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62" name="Picture 61" descr="MLD583.jpg"/>
            <p:cNvPicPr>
              <a:picLocks/>
            </p:cNvPicPr>
            <p:nvPr>
              <p:custDataLst>
                <p:tags r:id="rId33"/>
              </p:custDataLst>
            </p:nvPr>
          </p:nvPicPr>
          <p:blipFill>
            <a:blip r:embed="rId37" cstate="print"/>
            <a:stretch>
              <a:fillRect/>
            </a:stretch>
          </p:blipFill>
          <p:spPr>
            <a:xfrm>
              <a:off x="3396580" y="3158108"/>
              <a:ext cx="2736303" cy="2030161"/>
            </a:xfrm>
            <a:prstGeom prst="rect">
              <a:avLst/>
            </a:prstGeom>
            <a:solidFill>
              <a:srgbClr val="FFFFFF"/>
            </a:solidFill>
          </p:spPr>
        </p:pic>
      </p:grpSp>
      <p:grpSp>
        <p:nvGrpSpPr>
          <p:cNvPr id="63" name="Group 39"/>
          <p:cNvGrpSpPr/>
          <p:nvPr/>
        </p:nvGrpSpPr>
        <p:grpSpPr>
          <a:xfrm>
            <a:off x="3136074" y="4117212"/>
            <a:ext cx="524056" cy="1215170"/>
            <a:chOff x="7186435" y="3989219"/>
            <a:chExt cx="524056" cy="1215170"/>
          </a:xfrm>
        </p:grpSpPr>
        <p:pic>
          <p:nvPicPr>
            <p:cNvPr id="64" name="Picture 6" descr="http://courseimage.com/images/157263-man-walking.png"/>
            <p:cNvPicPr>
              <a:picLocks noChangeAspect="1" noChangeArrowheads="1"/>
            </p:cNvPicPr>
            <p:nvPr>
              <p:custDataLst>
                <p:tags r:id="rId27"/>
              </p:custDataLst>
            </p:nvPr>
          </p:nvPicPr>
          <p:blipFill rotWithShape="1"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55" r="29432"/>
            <a:stretch/>
          </p:blipFill>
          <p:spPr bwMode="auto">
            <a:xfrm>
              <a:off x="7281706" y="4623206"/>
              <a:ext cx="219388" cy="540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5" name="Freeform 41"/>
            <p:cNvSpPr/>
            <p:nvPr>
              <p:custDataLst>
                <p:tags r:id="rId28"/>
              </p:custDataLst>
            </p:nvPr>
          </p:nvSpPr>
          <p:spPr>
            <a:xfrm>
              <a:off x="7186435" y="4537817"/>
              <a:ext cx="359501" cy="666572"/>
            </a:xfrm>
            <a:custGeom>
              <a:avLst/>
              <a:gdLst>
                <a:gd name="connsiteX0" fmla="*/ 9124 w 359501"/>
                <a:gd name="connsiteY0" fmla="*/ 581114 h 666572"/>
                <a:gd name="connsiteX1" fmla="*/ 9124 w 359501"/>
                <a:gd name="connsiteY1" fmla="*/ 410198 h 666572"/>
                <a:gd name="connsiteX2" fmla="*/ 26215 w 359501"/>
                <a:gd name="connsiteY2" fmla="*/ 384561 h 666572"/>
                <a:gd name="connsiteX3" fmla="*/ 51853 w 359501"/>
                <a:gd name="connsiteY3" fmla="*/ 376015 h 666572"/>
                <a:gd name="connsiteX4" fmla="*/ 68944 w 359501"/>
                <a:gd name="connsiteY4" fmla="*/ 350377 h 666572"/>
                <a:gd name="connsiteX5" fmla="*/ 77490 w 359501"/>
                <a:gd name="connsiteY5" fmla="*/ 316194 h 666572"/>
                <a:gd name="connsiteX6" fmla="*/ 94582 w 359501"/>
                <a:gd name="connsiteY6" fmla="*/ 264919 h 666572"/>
                <a:gd name="connsiteX7" fmla="*/ 103128 w 359501"/>
                <a:gd name="connsiteY7" fmla="*/ 239282 h 666572"/>
                <a:gd name="connsiteX8" fmla="*/ 120219 w 359501"/>
                <a:gd name="connsiteY8" fmla="*/ 136733 h 666572"/>
                <a:gd name="connsiteX9" fmla="*/ 154402 w 359501"/>
                <a:gd name="connsiteY9" fmla="*/ 42729 h 666572"/>
                <a:gd name="connsiteX10" fmla="*/ 231315 w 359501"/>
                <a:gd name="connsiteY10" fmla="*/ 8546 h 666572"/>
                <a:gd name="connsiteX11" fmla="*/ 256952 w 359501"/>
                <a:gd name="connsiteY11" fmla="*/ 0 h 666572"/>
                <a:gd name="connsiteX12" fmla="*/ 316772 w 359501"/>
                <a:gd name="connsiteY12" fmla="*/ 8546 h 666572"/>
                <a:gd name="connsiteX13" fmla="*/ 325318 w 359501"/>
                <a:gd name="connsiteY13" fmla="*/ 42729 h 666572"/>
                <a:gd name="connsiteX14" fmla="*/ 342410 w 359501"/>
                <a:gd name="connsiteY14" fmla="*/ 94004 h 666572"/>
                <a:gd name="connsiteX15" fmla="*/ 359501 w 359501"/>
                <a:gd name="connsiteY15" fmla="*/ 205099 h 666572"/>
                <a:gd name="connsiteX16" fmla="*/ 350956 w 359501"/>
                <a:gd name="connsiteY16" fmla="*/ 350377 h 666572"/>
                <a:gd name="connsiteX17" fmla="*/ 342410 w 359501"/>
                <a:gd name="connsiteY17" fmla="*/ 393106 h 666572"/>
                <a:gd name="connsiteX18" fmla="*/ 325318 w 359501"/>
                <a:gd name="connsiteY18" fmla="*/ 564022 h 666572"/>
                <a:gd name="connsiteX19" fmla="*/ 316772 w 359501"/>
                <a:gd name="connsiteY19" fmla="*/ 598205 h 666572"/>
                <a:gd name="connsiteX20" fmla="*/ 308227 w 359501"/>
                <a:gd name="connsiteY20" fmla="*/ 658026 h 666572"/>
                <a:gd name="connsiteX21" fmla="*/ 282589 w 359501"/>
                <a:gd name="connsiteY21" fmla="*/ 666572 h 666572"/>
                <a:gd name="connsiteX22" fmla="*/ 205677 w 359501"/>
                <a:gd name="connsiteY22" fmla="*/ 649480 h 666572"/>
                <a:gd name="connsiteX23" fmla="*/ 145857 w 359501"/>
                <a:gd name="connsiteY23" fmla="*/ 658026 h 666572"/>
                <a:gd name="connsiteX24" fmla="*/ 94582 w 359501"/>
                <a:gd name="connsiteY24" fmla="*/ 640934 h 666572"/>
                <a:gd name="connsiteX25" fmla="*/ 51853 w 359501"/>
                <a:gd name="connsiteY25" fmla="*/ 598205 h 666572"/>
                <a:gd name="connsiteX26" fmla="*/ 9124 w 359501"/>
                <a:gd name="connsiteY26" fmla="*/ 581114 h 666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59501" h="666572">
                  <a:moveTo>
                    <a:pt x="9124" y="581114"/>
                  </a:moveTo>
                  <a:cubicBezTo>
                    <a:pt x="2003" y="549780"/>
                    <a:pt x="-7239" y="497470"/>
                    <a:pt x="9124" y="410198"/>
                  </a:cubicBezTo>
                  <a:cubicBezTo>
                    <a:pt x="11017" y="400103"/>
                    <a:pt x="18195" y="390977"/>
                    <a:pt x="26215" y="384561"/>
                  </a:cubicBezTo>
                  <a:cubicBezTo>
                    <a:pt x="33249" y="378934"/>
                    <a:pt x="43307" y="378864"/>
                    <a:pt x="51853" y="376015"/>
                  </a:cubicBezTo>
                  <a:cubicBezTo>
                    <a:pt x="57550" y="367469"/>
                    <a:pt x="64898" y="359817"/>
                    <a:pt x="68944" y="350377"/>
                  </a:cubicBezTo>
                  <a:cubicBezTo>
                    <a:pt x="73571" y="339582"/>
                    <a:pt x="74115" y="327444"/>
                    <a:pt x="77490" y="316194"/>
                  </a:cubicBezTo>
                  <a:cubicBezTo>
                    <a:pt x="82667" y="298938"/>
                    <a:pt x="88885" y="282011"/>
                    <a:pt x="94582" y="264919"/>
                  </a:cubicBezTo>
                  <a:lnTo>
                    <a:pt x="103128" y="239282"/>
                  </a:lnTo>
                  <a:cubicBezTo>
                    <a:pt x="118646" y="99608"/>
                    <a:pt x="101428" y="205632"/>
                    <a:pt x="120219" y="136733"/>
                  </a:cubicBezTo>
                  <a:cubicBezTo>
                    <a:pt x="129332" y="103320"/>
                    <a:pt x="128859" y="68272"/>
                    <a:pt x="154402" y="42729"/>
                  </a:cubicBezTo>
                  <a:cubicBezTo>
                    <a:pt x="174717" y="22414"/>
                    <a:pt x="205928" y="17008"/>
                    <a:pt x="231315" y="8546"/>
                  </a:cubicBezTo>
                  <a:lnTo>
                    <a:pt x="256952" y="0"/>
                  </a:lnTo>
                  <a:cubicBezTo>
                    <a:pt x="276892" y="2849"/>
                    <a:pt x="299691" y="-2130"/>
                    <a:pt x="316772" y="8546"/>
                  </a:cubicBezTo>
                  <a:cubicBezTo>
                    <a:pt x="326732" y="14771"/>
                    <a:pt x="321943" y="31479"/>
                    <a:pt x="325318" y="42729"/>
                  </a:cubicBezTo>
                  <a:cubicBezTo>
                    <a:pt x="330495" y="59985"/>
                    <a:pt x="339448" y="76233"/>
                    <a:pt x="342410" y="94004"/>
                  </a:cubicBezTo>
                  <a:cubicBezTo>
                    <a:pt x="354268" y="165147"/>
                    <a:pt x="348506" y="128125"/>
                    <a:pt x="359501" y="205099"/>
                  </a:cubicBezTo>
                  <a:cubicBezTo>
                    <a:pt x="356653" y="253525"/>
                    <a:pt x="355348" y="302067"/>
                    <a:pt x="350956" y="350377"/>
                  </a:cubicBezTo>
                  <a:cubicBezTo>
                    <a:pt x="349641" y="364842"/>
                    <a:pt x="343931" y="378661"/>
                    <a:pt x="342410" y="393106"/>
                  </a:cubicBezTo>
                  <a:cubicBezTo>
                    <a:pt x="330602" y="505283"/>
                    <a:pt x="341316" y="484034"/>
                    <a:pt x="325318" y="564022"/>
                  </a:cubicBezTo>
                  <a:cubicBezTo>
                    <a:pt x="323015" y="575539"/>
                    <a:pt x="318873" y="586649"/>
                    <a:pt x="316772" y="598205"/>
                  </a:cubicBezTo>
                  <a:cubicBezTo>
                    <a:pt x="313169" y="618023"/>
                    <a:pt x="317235" y="640010"/>
                    <a:pt x="308227" y="658026"/>
                  </a:cubicBezTo>
                  <a:cubicBezTo>
                    <a:pt x="304198" y="666083"/>
                    <a:pt x="291135" y="663723"/>
                    <a:pt x="282589" y="666572"/>
                  </a:cubicBezTo>
                  <a:cubicBezTo>
                    <a:pt x="256952" y="660875"/>
                    <a:pt x="231889" y="651118"/>
                    <a:pt x="205677" y="649480"/>
                  </a:cubicBezTo>
                  <a:cubicBezTo>
                    <a:pt x="185574" y="648224"/>
                    <a:pt x="165940" y="659571"/>
                    <a:pt x="145857" y="658026"/>
                  </a:cubicBezTo>
                  <a:cubicBezTo>
                    <a:pt x="127894" y="656644"/>
                    <a:pt x="94582" y="640934"/>
                    <a:pt x="94582" y="640934"/>
                  </a:cubicBezTo>
                  <a:cubicBezTo>
                    <a:pt x="49003" y="572569"/>
                    <a:pt x="108825" y="655177"/>
                    <a:pt x="51853" y="598205"/>
                  </a:cubicBezTo>
                  <a:cubicBezTo>
                    <a:pt x="44590" y="590942"/>
                    <a:pt x="16245" y="612448"/>
                    <a:pt x="9124" y="581114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6" name="Group 42"/>
            <p:cNvGrpSpPr/>
            <p:nvPr/>
          </p:nvGrpSpPr>
          <p:grpSpPr>
            <a:xfrm>
              <a:off x="7391400" y="3989219"/>
              <a:ext cx="319091" cy="568896"/>
              <a:chOff x="4751395" y="2657433"/>
              <a:chExt cx="319091" cy="568896"/>
            </a:xfrm>
          </p:grpSpPr>
          <p:pic>
            <p:nvPicPr>
              <p:cNvPr id="67" name="Picture 43"/>
              <p:cNvPicPr>
                <a:picLocks noChangeAspect="1"/>
              </p:cNvPicPr>
              <p:nvPr>
                <p:custDataLst>
                  <p:tags r:id="rId29"/>
                </p:custDataLst>
              </p:nvPr>
            </p:nvPicPr>
            <p:blipFill>
              <a:blip r:embed="rId3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76748" y="2657433"/>
                <a:ext cx="247685" cy="276264"/>
              </a:xfrm>
              <a:prstGeom prst="rect">
                <a:avLst/>
              </a:prstGeom>
            </p:spPr>
          </p:pic>
          <p:grpSp>
            <p:nvGrpSpPr>
              <p:cNvPr id="68" name="Group 44"/>
              <p:cNvGrpSpPr/>
              <p:nvPr/>
            </p:nvGrpSpPr>
            <p:grpSpPr>
              <a:xfrm>
                <a:off x="4751395" y="2671233"/>
                <a:ext cx="319091" cy="555096"/>
                <a:chOff x="4130316" y="2681485"/>
                <a:chExt cx="319091" cy="555096"/>
              </a:xfrm>
            </p:grpSpPr>
            <p:sp>
              <p:nvSpPr>
                <p:cNvPr id="69" name="Rectangle 45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4130316" y="2681485"/>
                  <a:ext cx="319091" cy="284893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70" name="Straight Connector 46"/>
                <p:cNvCxnSpPr/>
                <p:nvPr>
                  <p:custDataLst>
                    <p:tags r:id="rId31"/>
                  </p:custDataLst>
                </p:nvPr>
              </p:nvCxnSpPr>
              <p:spPr>
                <a:xfrm>
                  <a:off x="4130316" y="2802266"/>
                  <a:ext cx="0" cy="43431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71" name="Freeform 55"/>
          <p:cNvSpPr/>
          <p:nvPr>
            <p:custDataLst>
              <p:tags r:id="rId8"/>
            </p:custDataLst>
          </p:nvPr>
        </p:nvSpPr>
        <p:spPr>
          <a:xfrm flipV="1">
            <a:off x="2726373" y="5095792"/>
            <a:ext cx="623306" cy="109812"/>
          </a:xfrm>
          <a:custGeom>
            <a:avLst/>
            <a:gdLst>
              <a:gd name="connsiteX0" fmla="*/ 521294 w 521294"/>
              <a:gd name="connsiteY0" fmla="*/ 0 h 76912"/>
              <a:gd name="connsiteX1" fmla="*/ 162371 w 521294"/>
              <a:gd name="connsiteY1" fmla="*/ 0 h 76912"/>
              <a:gd name="connsiteX2" fmla="*/ 119642 w 521294"/>
              <a:gd name="connsiteY2" fmla="*/ 8546 h 76912"/>
              <a:gd name="connsiteX3" fmla="*/ 94004 w 521294"/>
              <a:gd name="connsiteY3" fmla="*/ 34183 h 76912"/>
              <a:gd name="connsiteX4" fmla="*/ 59821 w 521294"/>
              <a:gd name="connsiteY4" fmla="*/ 51275 h 76912"/>
              <a:gd name="connsiteX5" fmla="*/ 42729 w 521294"/>
              <a:gd name="connsiteY5" fmla="*/ 76912 h 76912"/>
              <a:gd name="connsiteX6" fmla="*/ 0 w 521294"/>
              <a:gd name="connsiteY6" fmla="*/ 59821 h 76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1294" h="76912">
                <a:moveTo>
                  <a:pt x="521294" y="0"/>
                </a:moveTo>
                <a:cubicBezTo>
                  <a:pt x="369019" y="30456"/>
                  <a:pt x="537776" y="0"/>
                  <a:pt x="162371" y="0"/>
                </a:cubicBezTo>
                <a:cubicBezTo>
                  <a:pt x="147846" y="0"/>
                  <a:pt x="133885" y="5697"/>
                  <a:pt x="119642" y="8546"/>
                </a:cubicBezTo>
                <a:cubicBezTo>
                  <a:pt x="111096" y="17092"/>
                  <a:pt x="103839" y="27158"/>
                  <a:pt x="94004" y="34183"/>
                </a:cubicBezTo>
                <a:cubicBezTo>
                  <a:pt x="83638" y="41588"/>
                  <a:pt x="69608" y="43120"/>
                  <a:pt x="59821" y="51275"/>
                </a:cubicBezTo>
                <a:cubicBezTo>
                  <a:pt x="51931" y="57850"/>
                  <a:pt x="48426" y="68366"/>
                  <a:pt x="42729" y="76912"/>
                </a:cubicBezTo>
                <a:cubicBezTo>
                  <a:pt x="11049" y="66353"/>
                  <a:pt x="25149" y="72395"/>
                  <a:pt x="0" y="59821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2" name="Group 47"/>
          <p:cNvGrpSpPr/>
          <p:nvPr/>
        </p:nvGrpSpPr>
        <p:grpSpPr>
          <a:xfrm>
            <a:off x="4557432" y="4396722"/>
            <a:ext cx="891683" cy="971687"/>
            <a:chOff x="5309739" y="4155790"/>
            <a:chExt cx="891683" cy="971687"/>
          </a:xfrm>
        </p:grpSpPr>
        <p:pic>
          <p:nvPicPr>
            <p:cNvPr id="73" name="Picture 48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40"/>
            <a:stretch>
              <a:fillRect/>
            </a:stretch>
          </p:blipFill>
          <p:spPr>
            <a:xfrm>
              <a:off x="5309739" y="4648040"/>
              <a:ext cx="690944" cy="430340"/>
            </a:xfrm>
            <a:prstGeom prst="rect">
              <a:avLst/>
            </a:prstGeom>
          </p:spPr>
        </p:pic>
        <p:sp>
          <p:nvSpPr>
            <p:cNvPr id="74" name="Freeform 49"/>
            <p:cNvSpPr/>
            <p:nvPr>
              <p:custDataLst>
                <p:tags r:id="rId23"/>
              </p:custDataLst>
            </p:nvPr>
          </p:nvSpPr>
          <p:spPr>
            <a:xfrm>
              <a:off x="5309739" y="4606183"/>
              <a:ext cx="732138" cy="521294"/>
            </a:xfrm>
            <a:custGeom>
              <a:avLst/>
              <a:gdLst>
                <a:gd name="connsiteX0" fmla="*/ 5745 w 732138"/>
                <a:gd name="connsiteY0" fmla="*/ 393107 h 521294"/>
                <a:gd name="connsiteX1" fmla="*/ 14291 w 732138"/>
                <a:gd name="connsiteY1" fmla="*/ 350378 h 521294"/>
                <a:gd name="connsiteX2" fmla="*/ 31382 w 732138"/>
                <a:gd name="connsiteY2" fmla="*/ 324740 h 521294"/>
                <a:gd name="connsiteX3" fmla="*/ 39928 w 732138"/>
                <a:gd name="connsiteY3" fmla="*/ 290557 h 521294"/>
                <a:gd name="connsiteX4" fmla="*/ 48474 w 732138"/>
                <a:gd name="connsiteY4" fmla="*/ 153824 h 521294"/>
                <a:gd name="connsiteX5" fmla="*/ 65566 w 732138"/>
                <a:gd name="connsiteY5" fmla="*/ 128187 h 521294"/>
                <a:gd name="connsiteX6" fmla="*/ 159569 w 732138"/>
                <a:gd name="connsiteY6" fmla="*/ 119641 h 521294"/>
                <a:gd name="connsiteX7" fmla="*/ 202298 w 732138"/>
                <a:gd name="connsiteY7" fmla="*/ 111096 h 521294"/>
                <a:gd name="connsiteX8" fmla="*/ 279211 w 732138"/>
                <a:gd name="connsiteY8" fmla="*/ 85458 h 521294"/>
                <a:gd name="connsiteX9" fmla="*/ 304848 w 732138"/>
                <a:gd name="connsiteY9" fmla="*/ 59821 h 521294"/>
                <a:gd name="connsiteX10" fmla="*/ 339031 w 732138"/>
                <a:gd name="connsiteY10" fmla="*/ 8546 h 521294"/>
                <a:gd name="connsiteX11" fmla="*/ 364668 w 732138"/>
                <a:gd name="connsiteY11" fmla="*/ 0 h 521294"/>
                <a:gd name="connsiteX12" fmla="*/ 450126 w 732138"/>
                <a:gd name="connsiteY12" fmla="*/ 17092 h 521294"/>
                <a:gd name="connsiteX13" fmla="*/ 475764 w 732138"/>
                <a:gd name="connsiteY13" fmla="*/ 34183 h 521294"/>
                <a:gd name="connsiteX14" fmla="*/ 518493 w 732138"/>
                <a:gd name="connsiteY14" fmla="*/ 76912 h 521294"/>
                <a:gd name="connsiteX15" fmla="*/ 569768 w 732138"/>
                <a:gd name="connsiteY15" fmla="*/ 128187 h 521294"/>
                <a:gd name="connsiteX16" fmla="*/ 578313 w 732138"/>
                <a:gd name="connsiteY16" fmla="*/ 153824 h 521294"/>
                <a:gd name="connsiteX17" fmla="*/ 603951 w 732138"/>
                <a:gd name="connsiteY17" fmla="*/ 162370 h 521294"/>
                <a:gd name="connsiteX18" fmla="*/ 655225 w 732138"/>
                <a:gd name="connsiteY18" fmla="*/ 205099 h 521294"/>
                <a:gd name="connsiteX19" fmla="*/ 680863 w 732138"/>
                <a:gd name="connsiteY19" fmla="*/ 213645 h 521294"/>
                <a:gd name="connsiteX20" fmla="*/ 715046 w 732138"/>
                <a:gd name="connsiteY20" fmla="*/ 264920 h 521294"/>
                <a:gd name="connsiteX21" fmla="*/ 732138 w 732138"/>
                <a:gd name="connsiteY21" fmla="*/ 290557 h 521294"/>
                <a:gd name="connsiteX22" fmla="*/ 723592 w 732138"/>
                <a:gd name="connsiteY22" fmla="*/ 333286 h 521294"/>
                <a:gd name="connsiteX23" fmla="*/ 697954 w 732138"/>
                <a:gd name="connsiteY23" fmla="*/ 487110 h 521294"/>
                <a:gd name="connsiteX24" fmla="*/ 672317 w 732138"/>
                <a:gd name="connsiteY24" fmla="*/ 495656 h 521294"/>
                <a:gd name="connsiteX25" fmla="*/ 509947 w 732138"/>
                <a:gd name="connsiteY25" fmla="*/ 478565 h 521294"/>
                <a:gd name="connsiteX26" fmla="*/ 458672 w 732138"/>
                <a:gd name="connsiteY26" fmla="*/ 452927 h 521294"/>
                <a:gd name="connsiteX27" fmla="*/ 433035 w 732138"/>
                <a:gd name="connsiteY27" fmla="*/ 444381 h 521294"/>
                <a:gd name="connsiteX28" fmla="*/ 304848 w 732138"/>
                <a:gd name="connsiteY28" fmla="*/ 452927 h 521294"/>
                <a:gd name="connsiteX29" fmla="*/ 253573 w 732138"/>
                <a:gd name="connsiteY29" fmla="*/ 470019 h 521294"/>
                <a:gd name="connsiteX30" fmla="*/ 185207 w 732138"/>
                <a:gd name="connsiteY30" fmla="*/ 512748 h 521294"/>
                <a:gd name="connsiteX31" fmla="*/ 159569 w 732138"/>
                <a:gd name="connsiteY31" fmla="*/ 521294 h 521294"/>
                <a:gd name="connsiteX32" fmla="*/ 65566 w 732138"/>
                <a:gd name="connsiteY32" fmla="*/ 487110 h 521294"/>
                <a:gd name="connsiteX33" fmla="*/ 48474 w 732138"/>
                <a:gd name="connsiteY33" fmla="*/ 461473 h 521294"/>
                <a:gd name="connsiteX34" fmla="*/ 22837 w 732138"/>
                <a:gd name="connsiteY34" fmla="*/ 435836 h 521294"/>
                <a:gd name="connsiteX35" fmla="*/ 5745 w 732138"/>
                <a:gd name="connsiteY35" fmla="*/ 393107 h 521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2138" h="521294">
                  <a:moveTo>
                    <a:pt x="5745" y="393107"/>
                  </a:moveTo>
                  <a:cubicBezTo>
                    <a:pt x="4321" y="378864"/>
                    <a:pt x="9191" y="363978"/>
                    <a:pt x="14291" y="350378"/>
                  </a:cubicBezTo>
                  <a:cubicBezTo>
                    <a:pt x="17897" y="340761"/>
                    <a:pt x="27336" y="334180"/>
                    <a:pt x="31382" y="324740"/>
                  </a:cubicBezTo>
                  <a:cubicBezTo>
                    <a:pt x="36009" y="313945"/>
                    <a:pt x="37079" y="301951"/>
                    <a:pt x="39928" y="290557"/>
                  </a:cubicBezTo>
                  <a:cubicBezTo>
                    <a:pt x="42777" y="244979"/>
                    <a:pt x="41352" y="198932"/>
                    <a:pt x="48474" y="153824"/>
                  </a:cubicBezTo>
                  <a:cubicBezTo>
                    <a:pt x="50076" y="143679"/>
                    <a:pt x="55749" y="131207"/>
                    <a:pt x="65566" y="128187"/>
                  </a:cubicBezTo>
                  <a:cubicBezTo>
                    <a:pt x="95638" y="118934"/>
                    <a:pt x="128235" y="122490"/>
                    <a:pt x="159569" y="119641"/>
                  </a:cubicBezTo>
                  <a:cubicBezTo>
                    <a:pt x="173812" y="116793"/>
                    <a:pt x="188332" y="115086"/>
                    <a:pt x="202298" y="111096"/>
                  </a:cubicBezTo>
                  <a:cubicBezTo>
                    <a:pt x="228283" y="103672"/>
                    <a:pt x="279211" y="85458"/>
                    <a:pt x="279211" y="85458"/>
                  </a:cubicBezTo>
                  <a:cubicBezTo>
                    <a:pt x="287757" y="76912"/>
                    <a:pt x="298144" y="69877"/>
                    <a:pt x="304848" y="59821"/>
                  </a:cubicBezTo>
                  <a:cubicBezTo>
                    <a:pt x="329935" y="22191"/>
                    <a:pt x="289961" y="41260"/>
                    <a:pt x="339031" y="8546"/>
                  </a:cubicBezTo>
                  <a:cubicBezTo>
                    <a:pt x="346526" y="3549"/>
                    <a:pt x="356122" y="2849"/>
                    <a:pt x="364668" y="0"/>
                  </a:cubicBezTo>
                  <a:cubicBezTo>
                    <a:pt x="376237" y="1928"/>
                    <a:pt x="433899" y="10138"/>
                    <a:pt x="450126" y="17092"/>
                  </a:cubicBezTo>
                  <a:cubicBezTo>
                    <a:pt x="459566" y="21138"/>
                    <a:pt x="467218" y="28486"/>
                    <a:pt x="475764" y="34183"/>
                  </a:cubicBezTo>
                  <a:cubicBezTo>
                    <a:pt x="510982" y="87013"/>
                    <a:pt x="471879" y="35478"/>
                    <a:pt x="518493" y="76912"/>
                  </a:cubicBezTo>
                  <a:cubicBezTo>
                    <a:pt x="536559" y="92970"/>
                    <a:pt x="569768" y="128187"/>
                    <a:pt x="569768" y="128187"/>
                  </a:cubicBezTo>
                  <a:cubicBezTo>
                    <a:pt x="572616" y="136733"/>
                    <a:pt x="571943" y="147454"/>
                    <a:pt x="578313" y="153824"/>
                  </a:cubicBezTo>
                  <a:cubicBezTo>
                    <a:pt x="584683" y="160194"/>
                    <a:pt x="595894" y="158341"/>
                    <a:pt x="603951" y="162370"/>
                  </a:cubicBezTo>
                  <a:cubicBezTo>
                    <a:pt x="659870" y="190330"/>
                    <a:pt x="598526" y="167300"/>
                    <a:pt x="655225" y="205099"/>
                  </a:cubicBezTo>
                  <a:cubicBezTo>
                    <a:pt x="662720" y="210096"/>
                    <a:pt x="672317" y="210796"/>
                    <a:pt x="680863" y="213645"/>
                  </a:cubicBezTo>
                  <a:lnTo>
                    <a:pt x="715046" y="264920"/>
                  </a:lnTo>
                  <a:lnTo>
                    <a:pt x="732138" y="290557"/>
                  </a:lnTo>
                  <a:cubicBezTo>
                    <a:pt x="729289" y="304800"/>
                    <a:pt x="725037" y="318833"/>
                    <a:pt x="723592" y="333286"/>
                  </a:cubicBezTo>
                  <a:cubicBezTo>
                    <a:pt x="722305" y="346158"/>
                    <a:pt x="736896" y="455956"/>
                    <a:pt x="697954" y="487110"/>
                  </a:cubicBezTo>
                  <a:cubicBezTo>
                    <a:pt x="690920" y="492737"/>
                    <a:pt x="680863" y="492807"/>
                    <a:pt x="672317" y="495656"/>
                  </a:cubicBezTo>
                  <a:cubicBezTo>
                    <a:pt x="616011" y="491325"/>
                    <a:pt x="564237" y="490629"/>
                    <a:pt x="509947" y="478565"/>
                  </a:cubicBezTo>
                  <a:cubicBezTo>
                    <a:pt x="471287" y="469974"/>
                    <a:pt x="495544" y="471363"/>
                    <a:pt x="458672" y="452927"/>
                  </a:cubicBezTo>
                  <a:cubicBezTo>
                    <a:pt x="450615" y="448898"/>
                    <a:pt x="441581" y="447230"/>
                    <a:pt x="433035" y="444381"/>
                  </a:cubicBezTo>
                  <a:cubicBezTo>
                    <a:pt x="390306" y="447230"/>
                    <a:pt x="347241" y="446871"/>
                    <a:pt x="304848" y="452927"/>
                  </a:cubicBezTo>
                  <a:cubicBezTo>
                    <a:pt x="287013" y="455475"/>
                    <a:pt x="253573" y="470019"/>
                    <a:pt x="253573" y="470019"/>
                  </a:cubicBezTo>
                  <a:cubicBezTo>
                    <a:pt x="226489" y="510646"/>
                    <a:pt x="246225" y="492408"/>
                    <a:pt x="185207" y="512748"/>
                  </a:cubicBezTo>
                  <a:lnTo>
                    <a:pt x="159569" y="521294"/>
                  </a:lnTo>
                  <a:cubicBezTo>
                    <a:pt x="81239" y="501711"/>
                    <a:pt x="110748" y="517232"/>
                    <a:pt x="65566" y="487110"/>
                  </a:cubicBezTo>
                  <a:cubicBezTo>
                    <a:pt x="59869" y="478564"/>
                    <a:pt x="55049" y="469363"/>
                    <a:pt x="48474" y="461473"/>
                  </a:cubicBezTo>
                  <a:cubicBezTo>
                    <a:pt x="40737" y="452189"/>
                    <a:pt x="29541" y="445892"/>
                    <a:pt x="22837" y="435836"/>
                  </a:cubicBezTo>
                  <a:cubicBezTo>
                    <a:pt x="-16435" y="376928"/>
                    <a:pt x="7169" y="407350"/>
                    <a:pt x="5745" y="393107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5" name="Group 50"/>
            <p:cNvGrpSpPr/>
            <p:nvPr/>
          </p:nvGrpSpPr>
          <p:grpSpPr>
            <a:xfrm>
              <a:off x="5882331" y="4155790"/>
              <a:ext cx="319091" cy="555096"/>
              <a:chOff x="4205855" y="2675201"/>
              <a:chExt cx="319091" cy="555096"/>
            </a:xfrm>
          </p:grpSpPr>
          <p:pic>
            <p:nvPicPr>
              <p:cNvPr id="76" name="Picture 51"/>
              <p:cNvPicPr>
                <a:picLocks noChangeAspect="1"/>
              </p:cNvPicPr>
              <p:nvPr>
                <p:custDataLst>
                  <p:tags r:id="rId24"/>
                </p:custDataLst>
              </p:nvPr>
            </p:nvPicPr>
            <p:blipFill>
              <a:blip r:embed="rId4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32031" y="2689684"/>
                <a:ext cx="266737" cy="295316"/>
              </a:xfrm>
              <a:prstGeom prst="rect">
                <a:avLst/>
              </a:prstGeom>
            </p:spPr>
          </p:pic>
          <p:grpSp>
            <p:nvGrpSpPr>
              <p:cNvPr id="77" name="Group 52"/>
              <p:cNvGrpSpPr/>
              <p:nvPr/>
            </p:nvGrpSpPr>
            <p:grpSpPr>
              <a:xfrm>
                <a:off x="4205855" y="2675201"/>
                <a:ext cx="319091" cy="555096"/>
                <a:chOff x="4130316" y="2681485"/>
                <a:chExt cx="319091" cy="555096"/>
              </a:xfrm>
            </p:grpSpPr>
            <p:sp>
              <p:nvSpPr>
                <p:cNvPr id="78" name="Rectangle 53"/>
                <p:cNvSpPr/>
                <p:nvPr>
                  <p:custDataLst>
                    <p:tags r:id="rId25"/>
                  </p:custDataLst>
                </p:nvPr>
              </p:nvSpPr>
              <p:spPr>
                <a:xfrm>
                  <a:off x="4130316" y="2681485"/>
                  <a:ext cx="319091" cy="284893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79" name="Straight Connector 54"/>
                <p:cNvCxnSpPr/>
                <p:nvPr>
                  <p:custDataLst>
                    <p:tags r:id="rId26"/>
                  </p:custDataLst>
                </p:nvPr>
              </p:nvCxnSpPr>
              <p:spPr>
                <a:xfrm>
                  <a:off x="4130316" y="2802266"/>
                  <a:ext cx="0" cy="43431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80" name="Freeform 56"/>
          <p:cNvSpPr/>
          <p:nvPr>
            <p:custDataLst>
              <p:tags r:id="rId9"/>
            </p:custDataLst>
          </p:nvPr>
        </p:nvSpPr>
        <p:spPr>
          <a:xfrm>
            <a:off x="4181030" y="5205605"/>
            <a:ext cx="700755" cy="76912"/>
          </a:xfrm>
          <a:custGeom>
            <a:avLst/>
            <a:gdLst>
              <a:gd name="connsiteX0" fmla="*/ 0 w 700755"/>
              <a:gd name="connsiteY0" fmla="*/ 34183 h 76912"/>
              <a:gd name="connsiteX1" fmla="*/ 94004 w 700755"/>
              <a:gd name="connsiteY1" fmla="*/ 42729 h 76912"/>
              <a:gd name="connsiteX2" fmla="*/ 222191 w 700755"/>
              <a:gd name="connsiteY2" fmla="*/ 51275 h 76912"/>
              <a:gd name="connsiteX3" fmla="*/ 247828 w 700755"/>
              <a:gd name="connsiteY3" fmla="*/ 68366 h 76912"/>
              <a:gd name="connsiteX4" fmla="*/ 273466 w 700755"/>
              <a:gd name="connsiteY4" fmla="*/ 76912 h 76912"/>
              <a:gd name="connsiteX5" fmla="*/ 367469 w 700755"/>
              <a:gd name="connsiteY5" fmla="*/ 59821 h 76912"/>
              <a:gd name="connsiteX6" fmla="*/ 478565 w 700755"/>
              <a:gd name="connsiteY6" fmla="*/ 34183 h 76912"/>
              <a:gd name="connsiteX7" fmla="*/ 615297 w 700755"/>
              <a:gd name="connsiteY7" fmla="*/ 25637 h 76912"/>
              <a:gd name="connsiteX8" fmla="*/ 658026 w 700755"/>
              <a:gd name="connsiteY8" fmla="*/ 17092 h 76912"/>
              <a:gd name="connsiteX9" fmla="*/ 700755 w 700755"/>
              <a:gd name="connsiteY9" fmla="*/ 0 h 76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00755" h="76912">
                <a:moveTo>
                  <a:pt x="0" y="34183"/>
                </a:moveTo>
                <a:lnTo>
                  <a:pt x="94004" y="42729"/>
                </a:lnTo>
                <a:cubicBezTo>
                  <a:pt x="136702" y="46014"/>
                  <a:pt x="179950" y="44235"/>
                  <a:pt x="222191" y="51275"/>
                </a:cubicBezTo>
                <a:cubicBezTo>
                  <a:pt x="232322" y="52963"/>
                  <a:pt x="238642" y="63773"/>
                  <a:pt x="247828" y="68366"/>
                </a:cubicBezTo>
                <a:cubicBezTo>
                  <a:pt x="255885" y="72395"/>
                  <a:pt x="264920" y="74063"/>
                  <a:pt x="273466" y="76912"/>
                </a:cubicBezTo>
                <a:cubicBezTo>
                  <a:pt x="321870" y="69997"/>
                  <a:pt x="327181" y="71331"/>
                  <a:pt x="367469" y="59821"/>
                </a:cubicBezTo>
                <a:cubicBezTo>
                  <a:pt x="414006" y="46525"/>
                  <a:pt x="405753" y="38734"/>
                  <a:pt x="478565" y="34183"/>
                </a:cubicBezTo>
                <a:lnTo>
                  <a:pt x="615297" y="25637"/>
                </a:lnTo>
                <a:cubicBezTo>
                  <a:pt x="629540" y="22789"/>
                  <a:pt x="643935" y="20615"/>
                  <a:pt x="658026" y="17092"/>
                </a:cubicBezTo>
                <a:cubicBezTo>
                  <a:pt x="679147" y="11812"/>
                  <a:pt x="683073" y="8841"/>
                  <a:pt x="700755" y="0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1" name="Group 31"/>
          <p:cNvGrpSpPr/>
          <p:nvPr/>
        </p:nvGrpSpPr>
        <p:grpSpPr>
          <a:xfrm>
            <a:off x="6041975" y="4151933"/>
            <a:ext cx="1452717" cy="1364197"/>
            <a:chOff x="3059394" y="3989219"/>
            <a:chExt cx="1452717" cy="1364197"/>
          </a:xfrm>
        </p:grpSpPr>
        <p:pic>
          <p:nvPicPr>
            <p:cNvPr id="82" name="Picture 4" descr="http://images0.cardekho.com/images/car-images/large/Maruti/Maruti-Swift-Dzire/047.jpg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4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3941" y="4419966"/>
              <a:ext cx="1333500" cy="93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3" name="Freeform 33"/>
            <p:cNvSpPr/>
            <p:nvPr>
              <p:custDataLst>
                <p:tags r:id="rId18"/>
              </p:custDataLst>
            </p:nvPr>
          </p:nvSpPr>
          <p:spPr>
            <a:xfrm>
              <a:off x="3059394" y="4520725"/>
              <a:ext cx="1437603" cy="684970"/>
            </a:xfrm>
            <a:custGeom>
              <a:avLst/>
              <a:gdLst>
                <a:gd name="connsiteX0" fmla="*/ 59821 w 1437603"/>
                <a:gd name="connsiteY0" fmla="*/ 401653 h 684970"/>
                <a:gd name="connsiteX1" fmla="*/ 76913 w 1437603"/>
                <a:gd name="connsiteY1" fmla="*/ 358924 h 684970"/>
                <a:gd name="connsiteX2" fmla="*/ 102550 w 1437603"/>
                <a:gd name="connsiteY2" fmla="*/ 341832 h 684970"/>
                <a:gd name="connsiteX3" fmla="*/ 119642 w 1437603"/>
                <a:gd name="connsiteY3" fmla="*/ 316195 h 684970"/>
                <a:gd name="connsiteX4" fmla="*/ 170916 w 1437603"/>
                <a:gd name="connsiteY4" fmla="*/ 282011 h 684970"/>
                <a:gd name="connsiteX5" fmla="*/ 196554 w 1437603"/>
                <a:gd name="connsiteY5" fmla="*/ 264920 h 684970"/>
                <a:gd name="connsiteX6" fmla="*/ 222191 w 1437603"/>
                <a:gd name="connsiteY6" fmla="*/ 256374 h 684970"/>
                <a:gd name="connsiteX7" fmla="*/ 282012 w 1437603"/>
                <a:gd name="connsiteY7" fmla="*/ 239282 h 684970"/>
                <a:gd name="connsiteX8" fmla="*/ 307649 w 1437603"/>
                <a:gd name="connsiteY8" fmla="*/ 222191 h 684970"/>
                <a:gd name="connsiteX9" fmla="*/ 341832 w 1437603"/>
                <a:gd name="connsiteY9" fmla="*/ 170916 h 684970"/>
                <a:gd name="connsiteX10" fmla="*/ 350378 w 1437603"/>
                <a:gd name="connsiteY10" fmla="*/ 145279 h 684970"/>
                <a:gd name="connsiteX11" fmla="*/ 376015 w 1437603"/>
                <a:gd name="connsiteY11" fmla="*/ 119641 h 684970"/>
                <a:gd name="connsiteX12" fmla="*/ 452927 w 1437603"/>
                <a:gd name="connsiteY12" fmla="*/ 111096 h 684970"/>
                <a:gd name="connsiteX13" fmla="*/ 504202 w 1437603"/>
                <a:gd name="connsiteY13" fmla="*/ 94004 h 684970"/>
                <a:gd name="connsiteX14" fmla="*/ 606752 w 1437603"/>
                <a:gd name="connsiteY14" fmla="*/ 42729 h 684970"/>
                <a:gd name="connsiteX15" fmla="*/ 632389 w 1437603"/>
                <a:gd name="connsiteY15" fmla="*/ 34183 h 684970"/>
                <a:gd name="connsiteX16" fmla="*/ 846034 w 1437603"/>
                <a:gd name="connsiteY16" fmla="*/ 25638 h 684970"/>
                <a:gd name="connsiteX17" fmla="*/ 922946 w 1437603"/>
                <a:gd name="connsiteY17" fmla="*/ 17092 h 684970"/>
                <a:gd name="connsiteX18" fmla="*/ 1016950 w 1437603"/>
                <a:gd name="connsiteY18" fmla="*/ 0 h 684970"/>
                <a:gd name="connsiteX19" fmla="*/ 1110954 w 1437603"/>
                <a:gd name="connsiteY19" fmla="*/ 25638 h 684970"/>
                <a:gd name="connsiteX20" fmla="*/ 1136591 w 1437603"/>
                <a:gd name="connsiteY20" fmla="*/ 42729 h 684970"/>
                <a:gd name="connsiteX21" fmla="*/ 1170774 w 1437603"/>
                <a:gd name="connsiteY21" fmla="*/ 59821 h 684970"/>
                <a:gd name="connsiteX22" fmla="*/ 1222049 w 1437603"/>
                <a:gd name="connsiteY22" fmla="*/ 76912 h 684970"/>
                <a:gd name="connsiteX23" fmla="*/ 1264778 w 1437603"/>
                <a:gd name="connsiteY23" fmla="*/ 128187 h 684970"/>
                <a:gd name="connsiteX24" fmla="*/ 1290415 w 1437603"/>
                <a:gd name="connsiteY24" fmla="*/ 162370 h 684970"/>
                <a:gd name="connsiteX25" fmla="*/ 1341690 w 1437603"/>
                <a:gd name="connsiteY25" fmla="*/ 179462 h 684970"/>
                <a:gd name="connsiteX26" fmla="*/ 1367327 w 1437603"/>
                <a:gd name="connsiteY26" fmla="*/ 188008 h 684970"/>
                <a:gd name="connsiteX27" fmla="*/ 1392965 w 1437603"/>
                <a:gd name="connsiteY27" fmla="*/ 196554 h 684970"/>
                <a:gd name="connsiteX28" fmla="*/ 1410056 w 1437603"/>
                <a:gd name="connsiteY28" fmla="*/ 222191 h 684970"/>
                <a:gd name="connsiteX29" fmla="*/ 1435694 w 1437603"/>
                <a:gd name="connsiteY29" fmla="*/ 247828 h 684970"/>
                <a:gd name="connsiteX30" fmla="*/ 1427148 w 1437603"/>
                <a:gd name="connsiteY30" fmla="*/ 555477 h 684970"/>
                <a:gd name="connsiteX31" fmla="*/ 1392965 w 1437603"/>
                <a:gd name="connsiteY31" fmla="*/ 632389 h 684970"/>
                <a:gd name="connsiteX32" fmla="*/ 1316053 w 1437603"/>
                <a:gd name="connsiteY32" fmla="*/ 675118 h 684970"/>
                <a:gd name="connsiteX33" fmla="*/ 974221 w 1437603"/>
                <a:gd name="connsiteY33" fmla="*/ 658026 h 684970"/>
                <a:gd name="connsiteX34" fmla="*/ 846034 w 1437603"/>
                <a:gd name="connsiteY34" fmla="*/ 666572 h 684970"/>
                <a:gd name="connsiteX35" fmla="*/ 504202 w 1437603"/>
                <a:gd name="connsiteY35" fmla="*/ 675118 h 684970"/>
                <a:gd name="connsiteX36" fmla="*/ 444382 w 1437603"/>
                <a:gd name="connsiteY36" fmla="*/ 666572 h 684970"/>
                <a:gd name="connsiteX37" fmla="*/ 418744 w 1437603"/>
                <a:gd name="connsiteY37" fmla="*/ 658026 h 684970"/>
                <a:gd name="connsiteX38" fmla="*/ 341832 w 1437603"/>
                <a:gd name="connsiteY38" fmla="*/ 649481 h 684970"/>
                <a:gd name="connsiteX39" fmla="*/ 196554 w 1437603"/>
                <a:gd name="connsiteY39" fmla="*/ 649481 h 684970"/>
                <a:gd name="connsiteX40" fmla="*/ 85458 w 1437603"/>
                <a:gd name="connsiteY40" fmla="*/ 640935 h 684970"/>
                <a:gd name="connsiteX41" fmla="*/ 59821 w 1437603"/>
                <a:gd name="connsiteY41" fmla="*/ 632389 h 684970"/>
                <a:gd name="connsiteX42" fmla="*/ 51275 w 1437603"/>
                <a:gd name="connsiteY42" fmla="*/ 606752 h 684970"/>
                <a:gd name="connsiteX43" fmla="*/ 42729 w 1437603"/>
                <a:gd name="connsiteY43" fmla="*/ 564023 h 684970"/>
                <a:gd name="connsiteX44" fmla="*/ 25638 w 1437603"/>
                <a:gd name="connsiteY44" fmla="*/ 504202 h 684970"/>
                <a:gd name="connsiteX45" fmla="*/ 8546 w 1437603"/>
                <a:gd name="connsiteY45" fmla="*/ 478565 h 684970"/>
                <a:gd name="connsiteX46" fmla="*/ 0 w 1437603"/>
                <a:gd name="connsiteY46" fmla="*/ 452927 h 684970"/>
                <a:gd name="connsiteX47" fmla="*/ 8546 w 1437603"/>
                <a:gd name="connsiteY47" fmla="*/ 410198 h 684970"/>
                <a:gd name="connsiteX48" fmla="*/ 59821 w 1437603"/>
                <a:gd name="connsiteY48" fmla="*/ 401653 h 684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437603" h="684970">
                  <a:moveTo>
                    <a:pt x="59821" y="401653"/>
                  </a:moveTo>
                  <a:cubicBezTo>
                    <a:pt x="71215" y="393107"/>
                    <a:pt x="67997" y="371407"/>
                    <a:pt x="76913" y="358924"/>
                  </a:cubicBezTo>
                  <a:cubicBezTo>
                    <a:pt x="82883" y="350566"/>
                    <a:pt x="95287" y="349095"/>
                    <a:pt x="102550" y="341832"/>
                  </a:cubicBezTo>
                  <a:cubicBezTo>
                    <a:pt x="109813" y="334569"/>
                    <a:pt x="111913" y="322958"/>
                    <a:pt x="119642" y="316195"/>
                  </a:cubicBezTo>
                  <a:cubicBezTo>
                    <a:pt x="135101" y="302668"/>
                    <a:pt x="153824" y="293405"/>
                    <a:pt x="170916" y="282011"/>
                  </a:cubicBezTo>
                  <a:cubicBezTo>
                    <a:pt x="179462" y="276314"/>
                    <a:pt x="186810" y="268168"/>
                    <a:pt x="196554" y="264920"/>
                  </a:cubicBezTo>
                  <a:cubicBezTo>
                    <a:pt x="205100" y="262071"/>
                    <a:pt x="213530" y="258849"/>
                    <a:pt x="222191" y="256374"/>
                  </a:cubicBezTo>
                  <a:cubicBezTo>
                    <a:pt x="234969" y="252723"/>
                    <a:pt x="268352" y="246112"/>
                    <a:pt x="282012" y="239282"/>
                  </a:cubicBezTo>
                  <a:cubicBezTo>
                    <a:pt x="291198" y="234689"/>
                    <a:pt x="299103" y="227888"/>
                    <a:pt x="307649" y="222191"/>
                  </a:cubicBezTo>
                  <a:cubicBezTo>
                    <a:pt x="319043" y="205099"/>
                    <a:pt x="335336" y="190403"/>
                    <a:pt x="341832" y="170916"/>
                  </a:cubicBezTo>
                  <a:cubicBezTo>
                    <a:pt x="344681" y="162370"/>
                    <a:pt x="345381" y="152774"/>
                    <a:pt x="350378" y="145279"/>
                  </a:cubicBezTo>
                  <a:cubicBezTo>
                    <a:pt x="357082" y="135223"/>
                    <a:pt x="364550" y="123463"/>
                    <a:pt x="376015" y="119641"/>
                  </a:cubicBezTo>
                  <a:cubicBezTo>
                    <a:pt x="400486" y="111484"/>
                    <a:pt x="427290" y="113944"/>
                    <a:pt x="452927" y="111096"/>
                  </a:cubicBezTo>
                  <a:cubicBezTo>
                    <a:pt x="470019" y="105399"/>
                    <a:pt x="489212" y="103998"/>
                    <a:pt x="504202" y="94004"/>
                  </a:cubicBezTo>
                  <a:cubicBezTo>
                    <a:pt x="570468" y="49827"/>
                    <a:pt x="535989" y="66317"/>
                    <a:pt x="606752" y="42729"/>
                  </a:cubicBezTo>
                  <a:cubicBezTo>
                    <a:pt x="615298" y="39880"/>
                    <a:pt x="623388" y="34543"/>
                    <a:pt x="632389" y="34183"/>
                  </a:cubicBezTo>
                  <a:lnTo>
                    <a:pt x="846034" y="25638"/>
                  </a:lnTo>
                  <a:cubicBezTo>
                    <a:pt x="871671" y="22789"/>
                    <a:pt x="897377" y="20501"/>
                    <a:pt x="922946" y="17092"/>
                  </a:cubicBezTo>
                  <a:cubicBezTo>
                    <a:pt x="955748" y="12718"/>
                    <a:pt x="984726" y="6445"/>
                    <a:pt x="1016950" y="0"/>
                  </a:cubicBezTo>
                  <a:cubicBezTo>
                    <a:pt x="1039883" y="4587"/>
                    <a:pt x="1092366" y="13246"/>
                    <a:pt x="1110954" y="25638"/>
                  </a:cubicBezTo>
                  <a:cubicBezTo>
                    <a:pt x="1119500" y="31335"/>
                    <a:pt x="1127674" y="37633"/>
                    <a:pt x="1136591" y="42729"/>
                  </a:cubicBezTo>
                  <a:cubicBezTo>
                    <a:pt x="1147652" y="49049"/>
                    <a:pt x="1158946" y="55090"/>
                    <a:pt x="1170774" y="59821"/>
                  </a:cubicBezTo>
                  <a:cubicBezTo>
                    <a:pt x="1187502" y="66512"/>
                    <a:pt x="1222049" y="76912"/>
                    <a:pt x="1222049" y="76912"/>
                  </a:cubicBezTo>
                  <a:cubicBezTo>
                    <a:pt x="1261946" y="116811"/>
                    <a:pt x="1235035" y="86547"/>
                    <a:pt x="1264778" y="128187"/>
                  </a:cubicBezTo>
                  <a:cubicBezTo>
                    <a:pt x="1273057" y="139777"/>
                    <a:pt x="1278564" y="154469"/>
                    <a:pt x="1290415" y="162370"/>
                  </a:cubicBezTo>
                  <a:cubicBezTo>
                    <a:pt x="1305405" y="172364"/>
                    <a:pt x="1324598" y="173765"/>
                    <a:pt x="1341690" y="179462"/>
                  </a:cubicBezTo>
                  <a:lnTo>
                    <a:pt x="1367327" y="188008"/>
                  </a:lnTo>
                  <a:lnTo>
                    <a:pt x="1392965" y="196554"/>
                  </a:lnTo>
                  <a:cubicBezTo>
                    <a:pt x="1398662" y="205100"/>
                    <a:pt x="1403481" y="214301"/>
                    <a:pt x="1410056" y="222191"/>
                  </a:cubicBezTo>
                  <a:cubicBezTo>
                    <a:pt x="1417793" y="231475"/>
                    <a:pt x="1435075" y="235758"/>
                    <a:pt x="1435694" y="247828"/>
                  </a:cubicBezTo>
                  <a:cubicBezTo>
                    <a:pt x="1440948" y="350283"/>
                    <a:pt x="1434457" y="453148"/>
                    <a:pt x="1427148" y="555477"/>
                  </a:cubicBezTo>
                  <a:cubicBezTo>
                    <a:pt x="1426117" y="569904"/>
                    <a:pt x="1409042" y="618322"/>
                    <a:pt x="1392965" y="632389"/>
                  </a:cubicBezTo>
                  <a:cubicBezTo>
                    <a:pt x="1356800" y="664033"/>
                    <a:pt x="1351265" y="663380"/>
                    <a:pt x="1316053" y="675118"/>
                  </a:cubicBezTo>
                  <a:cubicBezTo>
                    <a:pt x="1198625" y="666730"/>
                    <a:pt x="1095211" y="658026"/>
                    <a:pt x="974221" y="658026"/>
                  </a:cubicBezTo>
                  <a:cubicBezTo>
                    <a:pt x="931397" y="658026"/>
                    <a:pt x="888763" y="663723"/>
                    <a:pt x="846034" y="666572"/>
                  </a:cubicBezTo>
                  <a:cubicBezTo>
                    <a:pt x="653020" y="694146"/>
                    <a:pt x="766648" y="685212"/>
                    <a:pt x="504202" y="675118"/>
                  </a:cubicBezTo>
                  <a:cubicBezTo>
                    <a:pt x="484262" y="672269"/>
                    <a:pt x="464133" y="670522"/>
                    <a:pt x="444382" y="666572"/>
                  </a:cubicBezTo>
                  <a:cubicBezTo>
                    <a:pt x="435549" y="664805"/>
                    <a:pt x="427630" y="659507"/>
                    <a:pt x="418744" y="658026"/>
                  </a:cubicBezTo>
                  <a:cubicBezTo>
                    <a:pt x="393300" y="653785"/>
                    <a:pt x="367469" y="652329"/>
                    <a:pt x="341832" y="649481"/>
                  </a:cubicBezTo>
                  <a:cubicBezTo>
                    <a:pt x="259668" y="628939"/>
                    <a:pt x="357146" y="649481"/>
                    <a:pt x="196554" y="649481"/>
                  </a:cubicBezTo>
                  <a:cubicBezTo>
                    <a:pt x="159413" y="649481"/>
                    <a:pt x="122490" y="643784"/>
                    <a:pt x="85458" y="640935"/>
                  </a:cubicBezTo>
                  <a:cubicBezTo>
                    <a:pt x="76912" y="638086"/>
                    <a:pt x="66191" y="638759"/>
                    <a:pt x="59821" y="632389"/>
                  </a:cubicBezTo>
                  <a:cubicBezTo>
                    <a:pt x="53451" y="626019"/>
                    <a:pt x="53460" y="615491"/>
                    <a:pt x="51275" y="606752"/>
                  </a:cubicBezTo>
                  <a:cubicBezTo>
                    <a:pt x="47752" y="592661"/>
                    <a:pt x="45880" y="578202"/>
                    <a:pt x="42729" y="564023"/>
                  </a:cubicBezTo>
                  <a:cubicBezTo>
                    <a:pt x="40537" y="554160"/>
                    <a:pt x="31350" y="515626"/>
                    <a:pt x="25638" y="504202"/>
                  </a:cubicBezTo>
                  <a:cubicBezTo>
                    <a:pt x="21045" y="495016"/>
                    <a:pt x="14243" y="487111"/>
                    <a:pt x="8546" y="478565"/>
                  </a:cubicBezTo>
                  <a:cubicBezTo>
                    <a:pt x="5697" y="470019"/>
                    <a:pt x="0" y="461935"/>
                    <a:pt x="0" y="452927"/>
                  </a:cubicBezTo>
                  <a:cubicBezTo>
                    <a:pt x="0" y="438402"/>
                    <a:pt x="489" y="422283"/>
                    <a:pt x="8546" y="410198"/>
                  </a:cubicBezTo>
                  <a:cubicBezTo>
                    <a:pt x="16645" y="398050"/>
                    <a:pt x="48427" y="410199"/>
                    <a:pt x="59821" y="401653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4" name="Group 34"/>
            <p:cNvGrpSpPr/>
            <p:nvPr/>
          </p:nvGrpSpPr>
          <p:grpSpPr>
            <a:xfrm>
              <a:off x="4193020" y="3989219"/>
              <a:ext cx="319091" cy="572864"/>
              <a:chOff x="3640958" y="2657433"/>
              <a:chExt cx="319091" cy="572864"/>
            </a:xfrm>
          </p:grpSpPr>
          <p:pic>
            <p:nvPicPr>
              <p:cNvPr id="85" name="Picture 35"/>
              <p:cNvPicPr>
                <a:picLocks noChangeAspect="1"/>
              </p:cNvPicPr>
              <p:nvPr>
                <p:custDataLst>
                  <p:tags r:id="rId19"/>
                </p:custDataLst>
              </p:nvPr>
            </p:nvPicPr>
            <p:blipFill>
              <a:blip r:embed="rId4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69055" y="2657433"/>
                <a:ext cx="266737" cy="295316"/>
              </a:xfrm>
              <a:prstGeom prst="rect">
                <a:avLst/>
              </a:prstGeom>
            </p:spPr>
          </p:pic>
          <p:grpSp>
            <p:nvGrpSpPr>
              <p:cNvPr id="86" name="Group 36"/>
              <p:cNvGrpSpPr/>
              <p:nvPr/>
            </p:nvGrpSpPr>
            <p:grpSpPr>
              <a:xfrm>
                <a:off x="3640958" y="2675201"/>
                <a:ext cx="319091" cy="555096"/>
                <a:chOff x="4130316" y="2681485"/>
                <a:chExt cx="319091" cy="555096"/>
              </a:xfrm>
            </p:grpSpPr>
            <p:sp>
              <p:nvSpPr>
                <p:cNvPr id="87" name="Rectangle 37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4130316" y="2681485"/>
                  <a:ext cx="319091" cy="284893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88" name="Straight Connector 38"/>
                <p:cNvCxnSpPr/>
                <p:nvPr>
                  <p:custDataLst>
                    <p:tags r:id="rId21"/>
                  </p:custDataLst>
                </p:nvPr>
              </p:nvCxnSpPr>
              <p:spPr>
                <a:xfrm>
                  <a:off x="4130316" y="2802266"/>
                  <a:ext cx="0" cy="43431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89" name="Freeform 57"/>
          <p:cNvSpPr/>
          <p:nvPr>
            <p:custDataLst>
              <p:tags r:id="rId10"/>
            </p:custDataLst>
          </p:nvPr>
        </p:nvSpPr>
        <p:spPr>
          <a:xfrm>
            <a:off x="6915684" y="5145760"/>
            <a:ext cx="982767" cy="119666"/>
          </a:xfrm>
          <a:custGeom>
            <a:avLst/>
            <a:gdLst>
              <a:gd name="connsiteX0" fmla="*/ 0 w 982767"/>
              <a:gd name="connsiteY0" fmla="*/ 17116 h 119666"/>
              <a:gd name="connsiteX1" fmla="*/ 145279 w 982767"/>
              <a:gd name="connsiteY1" fmla="*/ 24 h 119666"/>
              <a:gd name="connsiteX2" fmla="*/ 264920 w 982767"/>
              <a:gd name="connsiteY2" fmla="*/ 17116 h 119666"/>
              <a:gd name="connsiteX3" fmla="*/ 307649 w 982767"/>
              <a:gd name="connsiteY3" fmla="*/ 51299 h 119666"/>
              <a:gd name="connsiteX4" fmla="*/ 333286 w 982767"/>
              <a:gd name="connsiteY4" fmla="*/ 68391 h 119666"/>
              <a:gd name="connsiteX5" fmla="*/ 384561 w 982767"/>
              <a:gd name="connsiteY5" fmla="*/ 111120 h 119666"/>
              <a:gd name="connsiteX6" fmla="*/ 564023 w 982767"/>
              <a:gd name="connsiteY6" fmla="*/ 102574 h 119666"/>
              <a:gd name="connsiteX7" fmla="*/ 615298 w 982767"/>
              <a:gd name="connsiteY7" fmla="*/ 85482 h 119666"/>
              <a:gd name="connsiteX8" fmla="*/ 658027 w 982767"/>
              <a:gd name="connsiteY8" fmla="*/ 42753 h 119666"/>
              <a:gd name="connsiteX9" fmla="*/ 726393 w 982767"/>
              <a:gd name="connsiteY9" fmla="*/ 59845 h 119666"/>
              <a:gd name="connsiteX10" fmla="*/ 769122 w 982767"/>
              <a:gd name="connsiteY10" fmla="*/ 68391 h 119666"/>
              <a:gd name="connsiteX11" fmla="*/ 803305 w 982767"/>
              <a:gd name="connsiteY11" fmla="*/ 119666 h 119666"/>
              <a:gd name="connsiteX12" fmla="*/ 846034 w 982767"/>
              <a:gd name="connsiteY12" fmla="*/ 102574 h 119666"/>
              <a:gd name="connsiteX13" fmla="*/ 982767 w 982767"/>
              <a:gd name="connsiteY13" fmla="*/ 102574 h 119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82767" h="119666">
                <a:moveTo>
                  <a:pt x="0" y="17116"/>
                </a:moveTo>
                <a:cubicBezTo>
                  <a:pt x="48426" y="11419"/>
                  <a:pt x="96558" y="1973"/>
                  <a:pt x="145279" y="24"/>
                </a:cubicBezTo>
                <a:cubicBezTo>
                  <a:pt x="162528" y="-666"/>
                  <a:pt x="242530" y="13384"/>
                  <a:pt x="264920" y="17116"/>
                </a:cubicBezTo>
                <a:cubicBezTo>
                  <a:pt x="314829" y="33753"/>
                  <a:pt x="268995" y="12645"/>
                  <a:pt x="307649" y="51299"/>
                </a:cubicBezTo>
                <a:cubicBezTo>
                  <a:pt x="314912" y="58562"/>
                  <a:pt x="325396" y="61816"/>
                  <a:pt x="333286" y="68391"/>
                </a:cubicBezTo>
                <a:cubicBezTo>
                  <a:pt x="399086" y="123224"/>
                  <a:pt x="320909" y="68684"/>
                  <a:pt x="384561" y="111120"/>
                </a:cubicBezTo>
                <a:cubicBezTo>
                  <a:pt x="444382" y="108271"/>
                  <a:pt x="504501" y="109188"/>
                  <a:pt x="564023" y="102574"/>
                </a:cubicBezTo>
                <a:cubicBezTo>
                  <a:pt x="581929" y="100584"/>
                  <a:pt x="615298" y="85482"/>
                  <a:pt x="615298" y="85482"/>
                </a:cubicBezTo>
                <a:cubicBezTo>
                  <a:pt x="624621" y="71497"/>
                  <a:pt x="637309" y="45343"/>
                  <a:pt x="658027" y="42753"/>
                </a:cubicBezTo>
                <a:cubicBezTo>
                  <a:pt x="679027" y="40128"/>
                  <a:pt x="705930" y="54729"/>
                  <a:pt x="726393" y="59845"/>
                </a:cubicBezTo>
                <a:cubicBezTo>
                  <a:pt x="740484" y="63368"/>
                  <a:pt x="754879" y="65542"/>
                  <a:pt x="769122" y="68391"/>
                </a:cubicBezTo>
                <a:cubicBezTo>
                  <a:pt x="773410" y="85542"/>
                  <a:pt x="773798" y="119666"/>
                  <a:pt x="803305" y="119666"/>
                </a:cubicBezTo>
                <a:cubicBezTo>
                  <a:pt x="818645" y="119666"/>
                  <a:pt x="830763" y="104028"/>
                  <a:pt x="846034" y="102574"/>
                </a:cubicBezTo>
                <a:cubicBezTo>
                  <a:pt x="891406" y="98253"/>
                  <a:pt x="937189" y="102574"/>
                  <a:pt x="982767" y="102574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23"/>
          <p:cNvGrpSpPr/>
          <p:nvPr/>
        </p:nvGrpSpPr>
        <p:grpSpPr>
          <a:xfrm>
            <a:off x="8072184" y="3600933"/>
            <a:ext cx="2402024" cy="1915860"/>
            <a:chOff x="153824" y="3530315"/>
            <a:chExt cx="2402024" cy="1915860"/>
          </a:xfrm>
        </p:grpSpPr>
        <p:pic>
          <p:nvPicPr>
            <p:cNvPr id="91" name="Picture 2" descr="https://myareecarhire.com.au/wp-content/uploads/2013/07/Isuzu-removal-truck.jpg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700" y="3993708"/>
              <a:ext cx="2176272" cy="14524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" name="Freeform 25"/>
            <p:cNvSpPr/>
            <p:nvPr>
              <p:custDataLst>
                <p:tags r:id="rId13"/>
              </p:custDataLst>
            </p:nvPr>
          </p:nvSpPr>
          <p:spPr>
            <a:xfrm>
              <a:off x="153824" y="3973794"/>
              <a:ext cx="2392823" cy="1333144"/>
            </a:xfrm>
            <a:custGeom>
              <a:avLst/>
              <a:gdLst>
                <a:gd name="connsiteX0" fmla="*/ 76912 w 2392823"/>
                <a:gd name="connsiteY0" fmla="*/ 752030 h 1333144"/>
                <a:gd name="connsiteX1" fmla="*/ 94004 w 2392823"/>
                <a:gd name="connsiteY1" fmla="*/ 666572 h 1333144"/>
                <a:gd name="connsiteX2" fmla="*/ 102550 w 2392823"/>
                <a:gd name="connsiteY2" fmla="*/ 470019 h 1333144"/>
                <a:gd name="connsiteX3" fmla="*/ 111096 w 2392823"/>
                <a:gd name="connsiteY3" fmla="*/ 444382 h 1333144"/>
                <a:gd name="connsiteX4" fmla="*/ 136733 w 2392823"/>
                <a:gd name="connsiteY4" fmla="*/ 418744 h 1333144"/>
                <a:gd name="connsiteX5" fmla="*/ 162370 w 2392823"/>
                <a:gd name="connsiteY5" fmla="*/ 410199 h 1333144"/>
                <a:gd name="connsiteX6" fmla="*/ 179462 w 2392823"/>
                <a:gd name="connsiteY6" fmla="*/ 384561 h 1333144"/>
                <a:gd name="connsiteX7" fmla="*/ 230737 w 2392823"/>
                <a:gd name="connsiteY7" fmla="*/ 367470 h 1333144"/>
                <a:gd name="connsiteX8" fmla="*/ 290557 w 2392823"/>
                <a:gd name="connsiteY8" fmla="*/ 350378 h 1333144"/>
                <a:gd name="connsiteX9" fmla="*/ 341832 w 2392823"/>
                <a:gd name="connsiteY9" fmla="*/ 333286 h 1333144"/>
                <a:gd name="connsiteX10" fmla="*/ 367469 w 2392823"/>
                <a:gd name="connsiteY10" fmla="*/ 324741 h 1333144"/>
                <a:gd name="connsiteX11" fmla="*/ 401653 w 2392823"/>
                <a:gd name="connsiteY11" fmla="*/ 316195 h 1333144"/>
                <a:gd name="connsiteX12" fmla="*/ 444382 w 2392823"/>
                <a:gd name="connsiteY12" fmla="*/ 273466 h 1333144"/>
                <a:gd name="connsiteX13" fmla="*/ 470019 w 2392823"/>
                <a:gd name="connsiteY13" fmla="*/ 256374 h 1333144"/>
                <a:gd name="connsiteX14" fmla="*/ 546931 w 2392823"/>
                <a:gd name="connsiteY14" fmla="*/ 188008 h 1333144"/>
                <a:gd name="connsiteX15" fmla="*/ 598206 w 2392823"/>
                <a:gd name="connsiteY15" fmla="*/ 145279 h 1333144"/>
                <a:gd name="connsiteX16" fmla="*/ 623843 w 2392823"/>
                <a:gd name="connsiteY16" fmla="*/ 128187 h 1333144"/>
                <a:gd name="connsiteX17" fmla="*/ 675118 w 2392823"/>
                <a:gd name="connsiteY17" fmla="*/ 111096 h 1333144"/>
                <a:gd name="connsiteX18" fmla="*/ 700755 w 2392823"/>
                <a:gd name="connsiteY18" fmla="*/ 94004 h 1333144"/>
                <a:gd name="connsiteX19" fmla="*/ 726393 w 2392823"/>
                <a:gd name="connsiteY19" fmla="*/ 68367 h 1333144"/>
                <a:gd name="connsiteX20" fmla="*/ 752030 w 2392823"/>
                <a:gd name="connsiteY20" fmla="*/ 59821 h 1333144"/>
                <a:gd name="connsiteX21" fmla="*/ 777668 w 2392823"/>
                <a:gd name="connsiteY21" fmla="*/ 42729 h 1333144"/>
                <a:gd name="connsiteX22" fmla="*/ 837488 w 2392823"/>
                <a:gd name="connsiteY22" fmla="*/ 34184 h 1333144"/>
                <a:gd name="connsiteX23" fmla="*/ 922946 w 2392823"/>
                <a:gd name="connsiteY23" fmla="*/ 8546 h 1333144"/>
                <a:gd name="connsiteX24" fmla="*/ 1068225 w 2392823"/>
                <a:gd name="connsiteY24" fmla="*/ 0 h 1333144"/>
                <a:gd name="connsiteX25" fmla="*/ 1461331 w 2392823"/>
                <a:gd name="connsiteY25" fmla="*/ 8546 h 1333144"/>
                <a:gd name="connsiteX26" fmla="*/ 1486969 w 2392823"/>
                <a:gd name="connsiteY26" fmla="*/ 17092 h 1333144"/>
                <a:gd name="connsiteX27" fmla="*/ 1589518 w 2392823"/>
                <a:gd name="connsiteY27" fmla="*/ 25638 h 1333144"/>
                <a:gd name="connsiteX28" fmla="*/ 1649339 w 2392823"/>
                <a:gd name="connsiteY28" fmla="*/ 42729 h 1333144"/>
                <a:gd name="connsiteX29" fmla="*/ 1692068 w 2392823"/>
                <a:gd name="connsiteY29" fmla="*/ 51275 h 1333144"/>
                <a:gd name="connsiteX30" fmla="*/ 1717705 w 2392823"/>
                <a:gd name="connsiteY30" fmla="*/ 59821 h 1333144"/>
                <a:gd name="connsiteX31" fmla="*/ 1828800 w 2392823"/>
                <a:gd name="connsiteY31" fmla="*/ 85458 h 1333144"/>
                <a:gd name="connsiteX32" fmla="*/ 1888621 w 2392823"/>
                <a:gd name="connsiteY32" fmla="*/ 102550 h 1333144"/>
                <a:gd name="connsiteX33" fmla="*/ 1922804 w 2392823"/>
                <a:gd name="connsiteY33" fmla="*/ 111096 h 1333144"/>
                <a:gd name="connsiteX34" fmla="*/ 1948441 w 2392823"/>
                <a:gd name="connsiteY34" fmla="*/ 119642 h 1333144"/>
                <a:gd name="connsiteX35" fmla="*/ 2085174 w 2392823"/>
                <a:gd name="connsiteY35" fmla="*/ 128187 h 1333144"/>
                <a:gd name="connsiteX36" fmla="*/ 2144995 w 2392823"/>
                <a:gd name="connsiteY36" fmla="*/ 136733 h 1333144"/>
                <a:gd name="connsiteX37" fmla="*/ 2170632 w 2392823"/>
                <a:gd name="connsiteY37" fmla="*/ 145279 h 1333144"/>
                <a:gd name="connsiteX38" fmla="*/ 2247544 w 2392823"/>
                <a:gd name="connsiteY38" fmla="*/ 153825 h 1333144"/>
                <a:gd name="connsiteX39" fmla="*/ 2290273 w 2392823"/>
                <a:gd name="connsiteY39" fmla="*/ 213645 h 1333144"/>
                <a:gd name="connsiteX40" fmla="*/ 2315911 w 2392823"/>
                <a:gd name="connsiteY40" fmla="*/ 239283 h 1333144"/>
                <a:gd name="connsiteX41" fmla="*/ 2358640 w 2392823"/>
                <a:gd name="connsiteY41" fmla="*/ 324741 h 1333144"/>
                <a:gd name="connsiteX42" fmla="*/ 2367185 w 2392823"/>
                <a:gd name="connsiteY42" fmla="*/ 350378 h 1333144"/>
                <a:gd name="connsiteX43" fmla="*/ 2367185 w 2392823"/>
                <a:gd name="connsiteY43" fmla="*/ 581114 h 1333144"/>
                <a:gd name="connsiteX44" fmla="*/ 2375731 w 2392823"/>
                <a:gd name="connsiteY44" fmla="*/ 666572 h 1333144"/>
                <a:gd name="connsiteX45" fmla="*/ 2384277 w 2392823"/>
                <a:gd name="connsiteY45" fmla="*/ 692210 h 1333144"/>
                <a:gd name="connsiteX46" fmla="*/ 2392823 w 2392823"/>
                <a:gd name="connsiteY46" fmla="*/ 726393 h 1333144"/>
                <a:gd name="connsiteX47" fmla="*/ 2384277 w 2392823"/>
                <a:gd name="connsiteY47" fmla="*/ 820397 h 1333144"/>
                <a:gd name="connsiteX48" fmla="*/ 2375731 w 2392823"/>
                <a:gd name="connsiteY48" fmla="*/ 846034 h 1333144"/>
                <a:gd name="connsiteX49" fmla="*/ 2358640 w 2392823"/>
                <a:gd name="connsiteY49" fmla="*/ 905855 h 1333144"/>
                <a:gd name="connsiteX50" fmla="*/ 2350094 w 2392823"/>
                <a:gd name="connsiteY50" fmla="*/ 1110954 h 1333144"/>
                <a:gd name="connsiteX51" fmla="*/ 2341548 w 2392823"/>
                <a:gd name="connsiteY51" fmla="*/ 1136591 h 1333144"/>
                <a:gd name="connsiteX52" fmla="*/ 2264636 w 2392823"/>
                <a:gd name="connsiteY52" fmla="*/ 1179320 h 1333144"/>
                <a:gd name="connsiteX53" fmla="*/ 2238998 w 2392823"/>
                <a:gd name="connsiteY53" fmla="*/ 1187866 h 1333144"/>
                <a:gd name="connsiteX54" fmla="*/ 2213361 w 2392823"/>
                <a:gd name="connsiteY54" fmla="*/ 1196412 h 1333144"/>
                <a:gd name="connsiteX55" fmla="*/ 2187724 w 2392823"/>
                <a:gd name="connsiteY55" fmla="*/ 1204957 h 1333144"/>
                <a:gd name="connsiteX56" fmla="*/ 2136449 w 2392823"/>
                <a:gd name="connsiteY56" fmla="*/ 1230595 h 1333144"/>
                <a:gd name="connsiteX57" fmla="*/ 2110812 w 2392823"/>
                <a:gd name="connsiteY57" fmla="*/ 1247686 h 1333144"/>
                <a:gd name="connsiteX58" fmla="*/ 2033899 w 2392823"/>
                <a:gd name="connsiteY58" fmla="*/ 1256232 h 1333144"/>
                <a:gd name="connsiteX59" fmla="*/ 1204957 w 2392823"/>
                <a:gd name="connsiteY59" fmla="*/ 1273324 h 1333144"/>
                <a:gd name="connsiteX60" fmla="*/ 1110954 w 2392823"/>
                <a:gd name="connsiteY60" fmla="*/ 1298961 h 1333144"/>
                <a:gd name="connsiteX61" fmla="*/ 1076770 w 2392823"/>
                <a:gd name="connsiteY61" fmla="*/ 1307507 h 1333144"/>
                <a:gd name="connsiteX62" fmla="*/ 683664 w 2392823"/>
                <a:gd name="connsiteY62" fmla="*/ 1324599 h 1333144"/>
                <a:gd name="connsiteX63" fmla="*/ 546931 w 2392823"/>
                <a:gd name="connsiteY63" fmla="*/ 1333144 h 1333144"/>
                <a:gd name="connsiteX64" fmla="*/ 418744 w 2392823"/>
                <a:gd name="connsiteY64" fmla="*/ 1307507 h 1333144"/>
                <a:gd name="connsiteX65" fmla="*/ 333286 w 2392823"/>
                <a:gd name="connsiteY65" fmla="*/ 1281870 h 1333144"/>
                <a:gd name="connsiteX66" fmla="*/ 273466 w 2392823"/>
                <a:gd name="connsiteY66" fmla="*/ 1256232 h 1333144"/>
                <a:gd name="connsiteX67" fmla="*/ 239283 w 2392823"/>
                <a:gd name="connsiteY67" fmla="*/ 1239141 h 1333144"/>
                <a:gd name="connsiteX68" fmla="*/ 179462 w 2392823"/>
                <a:gd name="connsiteY68" fmla="*/ 1222049 h 1333144"/>
                <a:gd name="connsiteX69" fmla="*/ 94004 w 2392823"/>
                <a:gd name="connsiteY69" fmla="*/ 1170774 h 1333144"/>
                <a:gd name="connsiteX70" fmla="*/ 59821 w 2392823"/>
                <a:gd name="connsiteY70" fmla="*/ 1145137 h 1333144"/>
                <a:gd name="connsiteX71" fmla="*/ 34183 w 2392823"/>
                <a:gd name="connsiteY71" fmla="*/ 1128045 h 1333144"/>
                <a:gd name="connsiteX72" fmla="*/ 17092 w 2392823"/>
                <a:gd name="connsiteY72" fmla="*/ 1102408 h 1333144"/>
                <a:gd name="connsiteX73" fmla="*/ 0 w 2392823"/>
                <a:gd name="connsiteY73" fmla="*/ 1025496 h 1333144"/>
                <a:gd name="connsiteX74" fmla="*/ 8546 w 2392823"/>
                <a:gd name="connsiteY74" fmla="*/ 922946 h 1333144"/>
                <a:gd name="connsiteX75" fmla="*/ 42729 w 2392823"/>
                <a:gd name="connsiteY75" fmla="*/ 846034 h 1333144"/>
                <a:gd name="connsiteX76" fmla="*/ 76912 w 2392823"/>
                <a:gd name="connsiteY76" fmla="*/ 794759 h 1333144"/>
                <a:gd name="connsiteX77" fmla="*/ 76912 w 2392823"/>
                <a:gd name="connsiteY77" fmla="*/ 752030 h 1333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392823" h="1333144">
                  <a:moveTo>
                    <a:pt x="76912" y="752030"/>
                  </a:moveTo>
                  <a:cubicBezTo>
                    <a:pt x="79761" y="730666"/>
                    <a:pt x="91374" y="695503"/>
                    <a:pt x="94004" y="666572"/>
                  </a:cubicBezTo>
                  <a:cubicBezTo>
                    <a:pt x="99941" y="601262"/>
                    <a:pt x="97520" y="535405"/>
                    <a:pt x="102550" y="470019"/>
                  </a:cubicBezTo>
                  <a:cubicBezTo>
                    <a:pt x="103241" y="461038"/>
                    <a:pt x="106099" y="451877"/>
                    <a:pt x="111096" y="444382"/>
                  </a:cubicBezTo>
                  <a:cubicBezTo>
                    <a:pt x="117800" y="434326"/>
                    <a:pt x="126677" y="425448"/>
                    <a:pt x="136733" y="418744"/>
                  </a:cubicBezTo>
                  <a:cubicBezTo>
                    <a:pt x="144228" y="413747"/>
                    <a:pt x="153824" y="413047"/>
                    <a:pt x="162370" y="410199"/>
                  </a:cubicBezTo>
                  <a:cubicBezTo>
                    <a:pt x="168067" y="401653"/>
                    <a:pt x="170752" y="390005"/>
                    <a:pt x="179462" y="384561"/>
                  </a:cubicBezTo>
                  <a:cubicBezTo>
                    <a:pt x="194740" y="375013"/>
                    <a:pt x="213645" y="373167"/>
                    <a:pt x="230737" y="367470"/>
                  </a:cubicBezTo>
                  <a:cubicBezTo>
                    <a:pt x="316931" y="338739"/>
                    <a:pt x="183206" y="382584"/>
                    <a:pt x="290557" y="350378"/>
                  </a:cubicBezTo>
                  <a:cubicBezTo>
                    <a:pt x="307813" y="345201"/>
                    <a:pt x="324740" y="338983"/>
                    <a:pt x="341832" y="333286"/>
                  </a:cubicBezTo>
                  <a:cubicBezTo>
                    <a:pt x="350378" y="330437"/>
                    <a:pt x="358730" y="326926"/>
                    <a:pt x="367469" y="324741"/>
                  </a:cubicBezTo>
                  <a:lnTo>
                    <a:pt x="401653" y="316195"/>
                  </a:lnTo>
                  <a:cubicBezTo>
                    <a:pt x="470018" y="270616"/>
                    <a:pt x="387410" y="330438"/>
                    <a:pt x="444382" y="273466"/>
                  </a:cubicBezTo>
                  <a:cubicBezTo>
                    <a:pt x="451645" y="266203"/>
                    <a:pt x="462343" y="263198"/>
                    <a:pt x="470019" y="256374"/>
                  </a:cubicBezTo>
                  <a:cubicBezTo>
                    <a:pt x="557819" y="178328"/>
                    <a:pt x="488748" y="226796"/>
                    <a:pt x="546931" y="188008"/>
                  </a:cubicBezTo>
                  <a:cubicBezTo>
                    <a:pt x="573780" y="147735"/>
                    <a:pt x="551499" y="171969"/>
                    <a:pt x="598206" y="145279"/>
                  </a:cubicBezTo>
                  <a:cubicBezTo>
                    <a:pt x="607123" y="140183"/>
                    <a:pt x="614457" y="132358"/>
                    <a:pt x="623843" y="128187"/>
                  </a:cubicBezTo>
                  <a:cubicBezTo>
                    <a:pt x="640306" y="120870"/>
                    <a:pt x="660128" y="121090"/>
                    <a:pt x="675118" y="111096"/>
                  </a:cubicBezTo>
                  <a:cubicBezTo>
                    <a:pt x="683664" y="105399"/>
                    <a:pt x="692865" y="100579"/>
                    <a:pt x="700755" y="94004"/>
                  </a:cubicBezTo>
                  <a:cubicBezTo>
                    <a:pt x="710039" y="86267"/>
                    <a:pt x="716337" y="75071"/>
                    <a:pt x="726393" y="68367"/>
                  </a:cubicBezTo>
                  <a:cubicBezTo>
                    <a:pt x="733888" y="63370"/>
                    <a:pt x="743973" y="63850"/>
                    <a:pt x="752030" y="59821"/>
                  </a:cubicBezTo>
                  <a:cubicBezTo>
                    <a:pt x="761217" y="55228"/>
                    <a:pt x="767830" y="45680"/>
                    <a:pt x="777668" y="42729"/>
                  </a:cubicBezTo>
                  <a:cubicBezTo>
                    <a:pt x="796961" y="36941"/>
                    <a:pt x="817548" y="37032"/>
                    <a:pt x="837488" y="34184"/>
                  </a:cubicBezTo>
                  <a:cubicBezTo>
                    <a:pt x="848395" y="30548"/>
                    <a:pt x="904865" y="10268"/>
                    <a:pt x="922946" y="8546"/>
                  </a:cubicBezTo>
                  <a:cubicBezTo>
                    <a:pt x="971238" y="3947"/>
                    <a:pt x="1019799" y="2849"/>
                    <a:pt x="1068225" y="0"/>
                  </a:cubicBezTo>
                  <a:lnTo>
                    <a:pt x="1461331" y="8546"/>
                  </a:lnTo>
                  <a:cubicBezTo>
                    <a:pt x="1470332" y="8913"/>
                    <a:pt x="1478040" y="15901"/>
                    <a:pt x="1486969" y="17092"/>
                  </a:cubicBezTo>
                  <a:cubicBezTo>
                    <a:pt x="1520970" y="21626"/>
                    <a:pt x="1555335" y="22789"/>
                    <a:pt x="1589518" y="25638"/>
                  </a:cubicBezTo>
                  <a:cubicBezTo>
                    <a:pt x="1618075" y="35157"/>
                    <a:pt x="1617137" y="35573"/>
                    <a:pt x="1649339" y="42729"/>
                  </a:cubicBezTo>
                  <a:cubicBezTo>
                    <a:pt x="1663518" y="45880"/>
                    <a:pt x="1677977" y="47752"/>
                    <a:pt x="1692068" y="51275"/>
                  </a:cubicBezTo>
                  <a:cubicBezTo>
                    <a:pt x="1700807" y="53460"/>
                    <a:pt x="1709014" y="57451"/>
                    <a:pt x="1717705" y="59821"/>
                  </a:cubicBezTo>
                  <a:cubicBezTo>
                    <a:pt x="1809871" y="84958"/>
                    <a:pt x="1757034" y="69510"/>
                    <a:pt x="1828800" y="85458"/>
                  </a:cubicBezTo>
                  <a:cubicBezTo>
                    <a:pt x="1888893" y="98812"/>
                    <a:pt x="1838671" y="88278"/>
                    <a:pt x="1888621" y="102550"/>
                  </a:cubicBezTo>
                  <a:cubicBezTo>
                    <a:pt x="1899914" y="105777"/>
                    <a:pt x="1911511" y="107869"/>
                    <a:pt x="1922804" y="111096"/>
                  </a:cubicBezTo>
                  <a:cubicBezTo>
                    <a:pt x="1931465" y="113571"/>
                    <a:pt x="1939483" y="118699"/>
                    <a:pt x="1948441" y="119642"/>
                  </a:cubicBezTo>
                  <a:cubicBezTo>
                    <a:pt x="1993857" y="124422"/>
                    <a:pt x="2039596" y="125339"/>
                    <a:pt x="2085174" y="128187"/>
                  </a:cubicBezTo>
                  <a:cubicBezTo>
                    <a:pt x="2105114" y="131036"/>
                    <a:pt x="2125243" y="132783"/>
                    <a:pt x="2144995" y="136733"/>
                  </a:cubicBezTo>
                  <a:cubicBezTo>
                    <a:pt x="2153828" y="138500"/>
                    <a:pt x="2161747" y="143798"/>
                    <a:pt x="2170632" y="145279"/>
                  </a:cubicBezTo>
                  <a:cubicBezTo>
                    <a:pt x="2196076" y="149520"/>
                    <a:pt x="2221907" y="150976"/>
                    <a:pt x="2247544" y="153825"/>
                  </a:cubicBezTo>
                  <a:cubicBezTo>
                    <a:pt x="2320183" y="178035"/>
                    <a:pt x="2210515" y="133887"/>
                    <a:pt x="2290273" y="213645"/>
                  </a:cubicBezTo>
                  <a:lnTo>
                    <a:pt x="2315911" y="239283"/>
                  </a:lnTo>
                  <a:cubicBezTo>
                    <a:pt x="2337506" y="304069"/>
                    <a:pt x="2322193" y="276144"/>
                    <a:pt x="2358640" y="324741"/>
                  </a:cubicBezTo>
                  <a:cubicBezTo>
                    <a:pt x="2361488" y="333287"/>
                    <a:pt x="2365000" y="341639"/>
                    <a:pt x="2367185" y="350378"/>
                  </a:cubicBezTo>
                  <a:cubicBezTo>
                    <a:pt x="2388836" y="436985"/>
                    <a:pt x="2372928" y="454773"/>
                    <a:pt x="2367185" y="581114"/>
                  </a:cubicBezTo>
                  <a:cubicBezTo>
                    <a:pt x="2370034" y="609600"/>
                    <a:pt x="2371378" y="638277"/>
                    <a:pt x="2375731" y="666572"/>
                  </a:cubicBezTo>
                  <a:cubicBezTo>
                    <a:pt x="2377101" y="675476"/>
                    <a:pt x="2381802" y="683548"/>
                    <a:pt x="2384277" y="692210"/>
                  </a:cubicBezTo>
                  <a:cubicBezTo>
                    <a:pt x="2387504" y="703503"/>
                    <a:pt x="2389974" y="714999"/>
                    <a:pt x="2392823" y="726393"/>
                  </a:cubicBezTo>
                  <a:cubicBezTo>
                    <a:pt x="2389974" y="757728"/>
                    <a:pt x="2388727" y="789249"/>
                    <a:pt x="2384277" y="820397"/>
                  </a:cubicBezTo>
                  <a:cubicBezTo>
                    <a:pt x="2383003" y="829314"/>
                    <a:pt x="2378206" y="837373"/>
                    <a:pt x="2375731" y="846034"/>
                  </a:cubicBezTo>
                  <a:cubicBezTo>
                    <a:pt x="2354259" y="921183"/>
                    <a:pt x="2379137" y="844358"/>
                    <a:pt x="2358640" y="905855"/>
                  </a:cubicBezTo>
                  <a:cubicBezTo>
                    <a:pt x="2355791" y="974221"/>
                    <a:pt x="2355149" y="1042715"/>
                    <a:pt x="2350094" y="1110954"/>
                  </a:cubicBezTo>
                  <a:cubicBezTo>
                    <a:pt x="2349429" y="1119937"/>
                    <a:pt x="2346545" y="1129096"/>
                    <a:pt x="2341548" y="1136591"/>
                  </a:cubicBezTo>
                  <a:cubicBezTo>
                    <a:pt x="2319618" y="1169485"/>
                    <a:pt x="2302858" y="1166579"/>
                    <a:pt x="2264636" y="1179320"/>
                  </a:cubicBezTo>
                  <a:lnTo>
                    <a:pt x="2238998" y="1187866"/>
                  </a:lnTo>
                  <a:lnTo>
                    <a:pt x="2213361" y="1196412"/>
                  </a:lnTo>
                  <a:lnTo>
                    <a:pt x="2187724" y="1204957"/>
                  </a:lnTo>
                  <a:cubicBezTo>
                    <a:pt x="2114252" y="1253938"/>
                    <a:pt x="2207208" y="1195215"/>
                    <a:pt x="2136449" y="1230595"/>
                  </a:cubicBezTo>
                  <a:cubicBezTo>
                    <a:pt x="2127263" y="1235188"/>
                    <a:pt x="2120776" y="1245195"/>
                    <a:pt x="2110812" y="1247686"/>
                  </a:cubicBezTo>
                  <a:cubicBezTo>
                    <a:pt x="2085787" y="1253942"/>
                    <a:pt x="2059537" y="1253383"/>
                    <a:pt x="2033899" y="1256232"/>
                  </a:cubicBezTo>
                  <a:cubicBezTo>
                    <a:pt x="1741188" y="1329412"/>
                    <a:pt x="2045378" y="1256172"/>
                    <a:pt x="1204957" y="1273324"/>
                  </a:cubicBezTo>
                  <a:cubicBezTo>
                    <a:pt x="1172770" y="1273981"/>
                    <a:pt x="1141021" y="1291444"/>
                    <a:pt x="1110954" y="1298961"/>
                  </a:cubicBezTo>
                  <a:cubicBezTo>
                    <a:pt x="1099559" y="1301810"/>
                    <a:pt x="1088467" y="1306444"/>
                    <a:pt x="1076770" y="1307507"/>
                  </a:cubicBezTo>
                  <a:cubicBezTo>
                    <a:pt x="984812" y="1315867"/>
                    <a:pt x="754270" y="1321390"/>
                    <a:pt x="683664" y="1324599"/>
                  </a:cubicBezTo>
                  <a:cubicBezTo>
                    <a:pt x="638045" y="1326673"/>
                    <a:pt x="592509" y="1330296"/>
                    <a:pt x="546931" y="1333144"/>
                  </a:cubicBezTo>
                  <a:cubicBezTo>
                    <a:pt x="516025" y="1327525"/>
                    <a:pt x="456294" y="1318772"/>
                    <a:pt x="418744" y="1307507"/>
                  </a:cubicBezTo>
                  <a:cubicBezTo>
                    <a:pt x="314740" y="1276305"/>
                    <a:pt x="412058" y="1301561"/>
                    <a:pt x="333286" y="1281870"/>
                  </a:cubicBezTo>
                  <a:cubicBezTo>
                    <a:pt x="281335" y="1247234"/>
                    <a:pt x="336530" y="1279881"/>
                    <a:pt x="273466" y="1256232"/>
                  </a:cubicBezTo>
                  <a:cubicBezTo>
                    <a:pt x="261538" y="1251759"/>
                    <a:pt x="251211" y="1243614"/>
                    <a:pt x="239283" y="1239141"/>
                  </a:cubicBezTo>
                  <a:cubicBezTo>
                    <a:pt x="181477" y="1217464"/>
                    <a:pt x="227656" y="1242704"/>
                    <a:pt x="179462" y="1222049"/>
                  </a:cubicBezTo>
                  <a:cubicBezTo>
                    <a:pt x="148535" y="1208794"/>
                    <a:pt x="121003" y="1191023"/>
                    <a:pt x="94004" y="1170774"/>
                  </a:cubicBezTo>
                  <a:cubicBezTo>
                    <a:pt x="82610" y="1162228"/>
                    <a:pt x="71411" y="1153415"/>
                    <a:pt x="59821" y="1145137"/>
                  </a:cubicBezTo>
                  <a:cubicBezTo>
                    <a:pt x="51463" y="1139167"/>
                    <a:pt x="42729" y="1133742"/>
                    <a:pt x="34183" y="1128045"/>
                  </a:cubicBezTo>
                  <a:cubicBezTo>
                    <a:pt x="28486" y="1119499"/>
                    <a:pt x="21685" y="1111594"/>
                    <a:pt x="17092" y="1102408"/>
                  </a:cubicBezTo>
                  <a:cubicBezTo>
                    <a:pt x="6573" y="1081370"/>
                    <a:pt x="3283" y="1045190"/>
                    <a:pt x="0" y="1025496"/>
                  </a:cubicBezTo>
                  <a:cubicBezTo>
                    <a:pt x="2849" y="991313"/>
                    <a:pt x="2907" y="956781"/>
                    <a:pt x="8546" y="922946"/>
                  </a:cubicBezTo>
                  <a:cubicBezTo>
                    <a:pt x="19569" y="856806"/>
                    <a:pt x="20956" y="889581"/>
                    <a:pt x="42729" y="846034"/>
                  </a:cubicBezTo>
                  <a:cubicBezTo>
                    <a:pt x="67464" y="796564"/>
                    <a:pt x="28313" y="843360"/>
                    <a:pt x="76912" y="794759"/>
                  </a:cubicBezTo>
                  <a:cubicBezTo>
                    <a:pt x="96707" y="735378"/>
                    <a:pt x="74063" y="773394"/>
                    <a:pt x="76912" y="752030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93" name="Group 26"/>
            <p:cNvGrpSpPr/>
            <p:nvPr/>
          </p:nvGrpSpPr>
          <p:grpSpPr>
            <a:xfrm>
              <a:off x="2236757" y="3530315"/>
              <a:ext cx="319091" cy="555096"/>
              <a:chOff x="3100317" y="2657136"/>
              <a:chExt cx="319091" cy="555096"/>
            </a:xfrm>
          </p:grpSpPr>
          <p:pic>
            <p:nvPicPr>
              <p:cNvPr id="94" name="Picture 27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 rotWithShape="1">
              <a:blip r:embed="rId4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50"/>
              <a:stretch/>
            </p:blipFill>
            <p:spPr>
              <a:xfrm>
                <a:off x="3136429" y="2657433"/>
                <a:ext cx="258723" cy="295316"/>
              </a:xfrm>
              <a:prstGeom prst="rect">
                <a:avLst/>
              </a:prstGeom>
            </p:spPr>
          </p:pic>
          <p:grpSp>
            <p:nvGrpSpPr>
              <p:cNvPr id="95" name="Group 28"/>
              <p:cNvGrpSpPr/>
              <p:nvPr/>
            </p:nvGrpSpPr>
            <p:grpSpPr>
              <a:xfrm>
                <a:off x="3100317" y="2657136"/>
                <a:ext cx="319091" cy="555096"/>
                <a:chOff x="4130316" y="2681485"/>
                <a:chExt cx="319091" cy="555096"/>
              </a:xfrm>
            </p:grpSpPr>
            <p:sp>
              <p:nvSpPr>
                <p:cNvPr id="96" name="Rectangle 29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4130316" y="2681485"/>
                  <a:ext cx="319091" cy="284893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97" name="Straight Connector 30"/>
                <p:cNvCxnSpPr/>
                <p:nvPr>
                  <p:custDataLst>
                    <p:tags r:id="rId16"/>
                  </p:custDataLst>
                </p:nvPr>
              </p:nvCxnSpPr>
              <p:spPr>
                <a:xfrm>
                  <a:off x="4130316" y="2802266"/>
                  <a:ext cx="0" cy="43431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98" name="Freeform 58"/>
          <p:cNvSpPr/>
          <p:nvPr>
            <p:custDataLst>
              <p:tags r:id="rId11"/>
            </p:custDataLst>
          </p:nvPr>
        </p:nvSpPr>
        <p:spPr>
          <a:xfrm>
            <a:off x="9590518" y="4761224"/>
            <a:ext cx="1153682" cy="179461"/>
          </a:xfrm>
          <a:custGeom>
            <a:avLst/>
            <a:gdLst>
              <a:gd name="connsiteX0" fmla="*/ 0 w 1153682"/>
              <a:gd name="connsiteY0" fmla="*/ 76912 h 179461"/>
              <a:gd name="connsiteX1" fmla="*/ 102550 w 1153682"/>
              <a:gd name="connsiteY1" fmla="*/ 42729 h 179461"/>
              <a:gd name="connsiteX2" fmla="*/ 128187 w 1153682"/>
              <a:gd name="connsiteY2" fmla="*/ 34183 h 179461"/>
              <a:gd name="connsiteX3" fmla="*/ 170916 w 1153682"/>
              <a:gd name="connsiteY3" fmla="*/ 25637 h 179461"/>
              <a:gd name="connsiteX4" fmla="*/ 230736 w 1153682"/>
              <a:gd name="connsiteY4" fmla="*/ 42729 h 179461"/>
              <a:gd name="connsiteX5" fmla="*/ 282011 w 1153682"/>
              <a:gd name="connsiteY5" fmla="*/ 76912 h 179461"/>
              <a:gd name="connsiteX6" fmla="*/ 333286 w 1153682"/>
              <a:gd name="connsiteY6" fmla="*/ 119641 h 179461"/>
              <a:gd name="connsiteX7" fmla="*/ 358923 w 1153682"/>
              <a:gd name="connsiteY7" fmla="*/ 128187 h 179461"/>
              <a:gd name="connsiteX8" fmla="*/ 393107 w 1153682"/>
              <a:gd name="connsiteY8" fmla="*/ 145278 h 179461"/>
              <a:gd name="connsiteX9" fmla="*/ 444381 w 1153682"/>
              <a:gd name="connsiteY9" fmla="*/ 162370 h 179461"/>
              <a:gd name="connsiteX10" fmla="*/ 546931 w 1153682"/>
              <a:gd name="connsiteY10" fmla="*/ 179461 h 179461"/>
              <a:gd name="connsiteX11" fmla="*/ 615297 w 1153682"/>
              <a:gd name="connsiteY11" fmla="*/ 170916 h 179461"/>
              <a:gd name="connsiteX12" fmla="*/ 658026 w 1153682"/>
              <a:gd name="connsiteY12" fmla="*/ 153824 h 179461"/>
              <a:gd name="connsiteX13" fmla="*/ 683664 w 1153682"/>
              <a:gd name="connsiteY13" fmla="*/ 145278 h 179461"/>
              <a:gd name="connsiteX14" fmla="*/ 752030 w 1153682"/>
              <a:gd name="connsiteY14" fmla="*/ 102549 h 179461"/>
              <a:gd name="connsiteX15" fmla="*/ 777667 w 1153682"/>
              <a:gd name="connsiteY15" fmla="*/ 94003 h 179461"/>
              <a:gd name="connsiteX16" fmla="*/ 922946 w 1153682"/>
              <a:gd name="connsiteY16" fmla="*/ 102549 h 179461"/>
              <a:gd name="connsiteX17" fmla="*/ 991312 w 1153682"/>
              <a:gd name="connsiteY17" fmla="*/ 94003 h 179461"/>
              <a:gd name="connsiteX18" fmla="*/ 1025495 w 1153682"/>
              <a:gd name="connsiteY18" fmla="*/ 42729 h 179461"/>
              <a:gd name="connsiteX19" fmla="*/ 1042587 w 1153682"/>
              <a:gd name="connsiteY19" fmla="*/ 17091 h 179461"/>
              <a:gd name="connsiteX20" fmla="*/ 1102408 w 1153682"/>
              <a:gd name="connsiteY20" fmla="*/ 8546 h 179461"/>
              <a:gd name="connsiteX21" fmla="*/ 1153682 w 1153682"/>
              <a:gd name="connsiteY21" fmla="*/ 0 h 179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53682" h="179461">
                <a:moveTo>
                  <a:pt x="0" y="76912"/>
                </a:moveTo>
                <a:lnTo>
                  <a:pt x="102550" y="42729"/>
                </a:lnTo>
                <a:cubicBezTo>
                  <a:pt x="111096" y="39880"/>
                  <a:pt x="119354" y="35950"/>
                  <a:pt x="128187" y="34183"/>
                </a:cubicBezTo>
                <a:lnTo>
                  <a:pt x="170916" y="25637"/>
                </a:lnTo>
                <a:cubicBezTo>
                  <a:pt x="190856" y="31334"/>
                  <a:pt x="211907" y="34039"/>
                  <a:pt x="230736" y="42729"/>
                </a:cubicBezTo>
                <a:cubicBezTo>
                  <a:pt x="249387" y="51337"/>
                  <a:pt x="267486" y="62387"/>
                  <a:pt x="282011" y="76912"/>
                </a:cubicBezTo>
                <a:cubicBezTo>
                  <a:pt x="300910" y="95810"/>
                  <a:pt x="309493" y="107744"/>
                  <a:pt x="333286" y="119641"/>
                </a:cubicBezTo>
                <a:cubicBezTo>
                  <a:pt x="341343" y="123670"/>
                  <a:pt x="350643" y="124639"/>
                  <a:pt x="358923" y="128187"/>
                </a:cubicBezTo>
                <a:cubicBezTo>
                  <a:pt x="370632" y="133205"/>
                  <a:pt x="381279" y="140547"/>
                  <a:pt x="393107" y="145278"/>
                </a:cubicBezTo>
                <a:cubicBezTo>
                  <a:pt x="409834" y="151969"/>
                  <a:pt x="426715" y="158837"/>
                  <a:pt x="444381" y="162370"/>
                </a:cubicBezTo>
                <a:cubicBezTo>
                  <a:pt x="506862" y="174866"/>
                  <a:pt x="472731" y="168862"/>
                  <a:pt x="546931" y="179461"/>
                </a:cubicBezTo>
                <a:cubicBezTo>
                  <a:pt x="569720" y="176613"/>
                  <a:pt x="592919" y="176080"/>
                  <a:pt x="615297" y="170916"/>
                </a:cubicBezTo>
                <a:cubicBezTo>
                  <a:pt x="630244" y="167467"/>
                  <a:pt x="643663" y="159210"/>
                  <a:pt x="658026" y="153824"/>
                </a:cubicBezTo>
                <a:cubicBezTo>
                  <a:pt x="666461" y="150661"/>
                  <a:pt x="675118" y="148127"/>
                  <a:pt x="683664" y="145278"/>
                </a:cubicBezTo>
                <a:cubicBezTo>
                  <a:pt x="710749" y="104650"/>
                  <a:pt x="691011" y="122889"/>
                  <a:pt x="752030" y="102549"/>
                </a:cubicBezTo>
                <a:lnTo>
                  <a:pt x="777667" y="94003"/>
                </a:lnTo>
                <a:cubicBezTo>
                  <a:pt x="826093" y="96852"/>
                  <a:pt x="874436" y="102549"/>
                  <a:pt x="922946" y="102549"/>
                </a:cubicBezTo>
                <a:cubicBezTo>
                  <a:pt x="945912" y="102549"/>
                  <a:pt x="971474" y="105575"/>
                  <a:pt x="991312" y="94003"/>
                </a:cubicBezTo>
                <a:cubicBezTo>
                  <a:pt x="1009055" y="83653"/>
                  <a:pt x="1014101" y="59820"/>
                  <a:pt x="1025495" y="42729"/>
                </a:cubicBezTo>
                <a:cubicBezTo>
                  <a:pt x="1031192" y="34183"/>
                  <a:pt x="1032419" y="18543"/>
                  <a:pt x="1042587" y="17091"/>
                </a:cubicBezTo>
                <a:lnTo>
                  <a:pt x="1102408" y="8546"/>
                </a:lnTo>
                <a:cubicBezTo>
                  <a:pt x="1119534" y="5911"/>
                  <a:pt x="1153682" y="0"/>
                  <a:pt x="1153682" y="0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307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593090" y="5643880"/>
            <a:ext cx="9152890" cy="1079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Security Systems | ST-VS/MKK | Nov 23, 2015</a:t>
            </a:r>
            <a:endParaRPr lang="en-GB" sz="600" dirty="0">
              <a:solidFill>
                <a:srgbClr val="000000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4" name="Rettangolo 13"/>
          <p:cNvSpPr>
            <a:spLocks/>
          </p:cNvSpPr>
          <p:nvPr>
            <p:custDataLst>
              <p:tags r:id="rId3"/>
            </p:custDataLst>
          </p:nvPr>
        </p:nvSpPr>
        <p:spPr>
          <a:xfrm>
            <a:off x="593090" y="5758180"/>
            <a:ext cx="9152890" cy="2159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version 1.07
</a:t>
            </a:r>
            <a:r>
              <a:rPr lang="en-US" sz="600" smtClean="0">
                <a:solidFill>
                  <a:srgbClr val="B2B3B5"/>
                </a:solidFill>
                <a:latin typeface="Bosch Office Sans" panose="020B0604020202020204" pitchFamily="34" charset="0"/>
              </a:rPr>
              <a:t>© Robert Bosch GmbH 2016. All rights reserved, also regarding any disposal, exploitation, reproduction, editing, distribution, as well as in the event of applications for industrial property rights.</a:t>
            </a:r>
            <a:endParaRPr lang="en-GB" sz="600" dirty="0">
              <a:solidFill>
                <a:srgbClr val="B2B3B5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3" name="Rettangolo 12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266700" y="5628640"/>
            <a:ext cx="288290" cy="4102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1200" smtClean="0">
                <a:solidFill>
                  <a:srgbClr val="999FA6"/>
                </a:solidFill>
              </a:rPr>
              <a:t>16</a:t>
            </a:r>
            <a:endParaRPr lang="en-GB" sz="1200" dirty="0">
              <a:solidFill>
                <a:srgbClr val="999FA6"/>
              </a:solidFill>
            </a:endParaRPr>
          </a:p>
        </p:txBody>
      </p:sp>
      <p:sp>
        <p:nvSpPr>
          <p:cNvPr id="12" name="Rettangolo 11"/>
          <p:cNvSpPr>
            <a:spLocks/>
          </p:cNvSpPr>
          <p:nvPr>
            <p:custDataLst>
              <p:tags r:id="rId5"/>
            </p:custDataLst>
          </p:nvPr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7780" rIns="0" bIns="0" rtlCol="0" anchor="t">
            <a:normAutofit/>
          </a:bodyPr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00" dirty="0" smtClean="0">
                <a:solidFill>
                  <a:srgbClr val="000000"/>
                </a:solidFill>
              </a:rPr>
              <a:t> </a:t>
            </a:r>
            <a:endParaRPr lang="en-GB" sz="6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259080" y="259079"/>
            <a:ext cx="8709660" cy="777240"/>
          </a:xfrm>
          <a:solidFill>
            <a:scrgbClr r="0" g="0" b="0">
              <a:alpha val="0"/>
            </a:scrgbClr>
          </a:solidFill>
          <a:ln w="0"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800" dirty="0" smtClean="0"/>
              <a:t>Intelligent Video Analytics</a:t>
            </a:r>
            <a:r>
              <a:rPr lang="en-GB" sz="2800" dirty="0" smtClean="0">
                <a:solidFill>
                  <a:srgbClr val="08427E"/>
                </a:solidFill>
              </a:rPr>
              <a:t/>
            </a:r>
            <a:br>
              <a:rPr lang="en-GB" sz="2800" dirty="0" smtClean="0">
                <a:solidFill>
                  <a:srgbClr val="08427E"/>
                </a:solidFill>
              </a:rPr>
            </a:br>
            <a:r>
              <a:rPr lang="en-GB" sz="2800" dirty="0" smtClean="0">
                <a:solidFill>
                  <a:srgbClr val="08427E"/>
                </a:solidFill>
              </a:rPr>
              <a:t>Creazione delle attività</a:t>
            </a:r>
            <a:endParaRPr lang="en-GB" sz="2800" dirty="0">
              <a:solidFill>
                <a:srgbClr val="08427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  <p:custDataLst>
              <p:tags r:id="rId7"/>
            </p:custDataLst>
          </p:nvPr>
        </p:nvSpPr>
        <p:spPr>
          <a:xfrm>
            <a:off x="259079" y="1295399"/>
            <a:ext cx="7313427" cy="4168140"/>
          </a:xfrm>
          <a:solidFill>
            <a:scrgbClr r="0" g="0" b="0">
              <a:alpha val="0"/>
            </a:scrgbClr>
          </a:solidFill>
          <a:ln w="0"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Font typeface="Wingdings 3" panose="05040102010807070707" pitchFamily="18" charset="2"/>
              <a:buChar char=""/>
            </a:pPr>
            <a:r>
              <a:rPr lang="en-GB" sz="1400" dirty="0" smtClean="0">
                <a:solidFill>
                  <a:srgbClr val="000000"/>
                </a:solidFill>
              </a:rPr>
              <a:t>Impostare un valore minimo e massimo per le proprietà degli oggetti:</a:t>
            </a:r>
            <a:endParaRPr lang="en-GB" sz="1400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Gli oggetti la cui dimensione (area occupata) corrisponde ai valori inseriti genera un allarme</a:t>
            </a:r>
            <a:endParaRPr lang="en-GB" dirty="0">
              <a:solidFill>
                <a:srgbClr val="000000"/>
              </a:solidFill>
            </a:endParaRPr>
          </a:p>
          <a:p>
            <a:pPr marL="0" lvl="1" indent="0">
              <a:buNone/>
            </a:pPr>
            <a:endParaRPr lang="en-GB" sz="1400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Proporzioni minime e massime (rapporto altezza/larghezza)</a:t>
            </a:r>
            <a:endParaRPr lang="en-GB" dirty="0">
              <a:solidFill>
                <a:srgbClr val="000000"/>
              </a:solidFill>
            </a:endParaRPr>
          </a:p>
          <a:p>
            <a:pPr marL="1618656" lvl="5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rgbClr val="000000"/>
                </a:solidFill>
              </a:rPr>
              <a:t>La calibrazione non è necessaria ma consigliata </a:t>
            </a:r>
            <a:endParaRPr lang="en-GB" sz="1400" dirty="0">
              <a:solidFill>
                <a:srgbClr val="000000"/>
              </a:solidFill>
            </a:endParaRPr>
          </a:p>
          <a:p>
            <a:pPr lvl="1" indent="-467360">
              <a:buFontTx/>
              <a:buChar char="‒"/>
            </a:pPr>
            <a:endParaRPr lang="en-GB" sz="1400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Velocità massima e minima di un oggetto in movimento in [km/h] </a:t>
            </a:r>
            <a:endParaRPr lang="en-GB" dirty="0">
              <a:solidFill>
                <a:srgbClr val="000000"/>
              </a:solidFill>
            </a:endParaRPr>
          </a:p>
          <a:p>
            <a:pPr marL="1618656" lvl="5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rgbClr val="000000"/>
                </a:solidFill>
              </a:rPr>
              <a:t>La calibrazione è necessaria </a:t>
            </a:r>
          </a:p>
          <a:p>
            <a:pPr marL="215900" lvl="4" indent="0">
              <a:buNone/>
            </a:pPr>
            <a:r>
              <a:rPr lang="en-GB" sz="1400" dirty="0">
                <a:solidFill>
                  <a:srgbClr val="000000"/>
                </a:solidFill>
              </a:rPr>
              <a:t>	</a:t>
            </a: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Possono essere impostate la direzione 1 e la direzione 2 (solo se si utilizza la 1) </a:t>
            </a:r>
            <a:endParaRPr lang="en-GB" dirty="0">
              <a:solidFill>
                <a:srgbClr val="000000"/>
              </a:solidFill>
            </a:endParaRPr>
          </a:p>
          <a:p>
            <a:pPr marL="1618656" lvl="5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rgbClr val="000000"/>
                </a:solidFill>
              </a:rPr>
              <a:t>La calibrazione non è necessaria </a:t>
            </a:r>
            <a:endParaRPr lang="en-GB" sz="1400" dirty="0">
              <a:solidFill>
                <a:srgbClr val="000000"/>
              </a:solidFill>
            </a:endParaRPr>
          </a:p>
          <a:p>
            <a:pPr marL="1618656" lvl="5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rgbClr val="000000"/>
                </a:solidFill>
              </a:rPr>
              <a:t>Se un oggetto si muove nella direzione impostata scatta l’allarme</a:t>
            </a:r>
            <a:endParaRPr lang="en-GB" sz="1400" dirty="0">
              <a:solidFill>
                <a:srgbClr val="000000"/>
              </a:solidFill>
            </a:endParaRPr>
          </a:p>
          <a:p>
            <a:pPr marL="1618656" lvl="5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rgbClr val="000000"/>
                </a:solidFill>
              </a:rPr>
              <a:t>Può essere impostato visivamente all’interno della finestra di preview </a:t>
            </a:r>
            <a:endParaRPr lang="en-GB" sz="1400" dirty="0">
              <a:solidFill>
                <a:srgbClr val="00000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72507" y="709654"/>
            <a:ext cx="3120389" cy="47644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776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593090" y="5643880"/>
            <a:ext cx="9152890" cy="1079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Security Systems | ST-VS/MKK | Nov 23, 2015</a:t>
            </a:r>
            <a:endParaRPr lang="en-GB" sz="600" dirty="0">
              <a:solidFill>
                <a:srgbClr val="000000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4" name="Rettangolo 13"/>
          <p:cNvSpPr>
            <a:spLocks/>
          </p:cNvSpPr>
          <p:nvPr>
            <p:custDataLst>
              <p:tags r:id="rId3"/>
            </p:custDataLst>
          </p:nvPr>
        </p:nvSpPr>
        <p:spPr>
          <a:xfrm>
            <a:off x="593090" y="5758180"/>
            <a:ext cx="9152890" cy="2159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version 1.07
</a:t>
            </a:r>
            <a:r>
              <a:rPr lang="en-US" sz="600" smtClean="0">
                <a:solidFill>
                  <a:srgbClr val="B2B3B5"/>
                </a:solidFill>
                <a:latin typeface="Bosch Office Sans" panose="020B0604020202020204" pitchFamily="34" charset="0"/>
              </a:rPr>
              <a:t>© Robert Bosch GmbH 2016. All rights reserved, also regarding any disposal, exploitation, reproduction, editing, distribution, as well as in the event of applications for industrial property rights.</a:t>
            </a:r>
            <a:endParaRPr lang="en-GB" sz="600" dirty="0">
              <a:solidFill>
                <a:srgbClr val="B2B3B5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3" name="Rettangolo 12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266700" y="5628640"/>
            <a:ext cx="288290" cy="4102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1200" smtClean="0">
                <a:solidFill>
                  <a:srgbClr val="999FA6"/>
                </a:solidFill>
              </a:rPr>
              <a:t>17</a:t>
            </a:r>
            <a:endParaRPr lang="en-GB" sz="1200" dirty="0">
              <a:solidFill>
                <a:srgbClr val="999FA6"/>
              </a:solidFill>
            </a:endParaRPr>
          </a:p>
        </p:txBody>
      </p:sp>
      <p:sp>
        <p:nvSpPr>
          <p:cNvPr id="12" name="Rettangolo 11"/>
          <p:cNvSpPr>
            <a:spLocks/>
          </p:cNvSpPr>
          <p:nvPr>
            <p:custDataLst>
              <p:tags r:id="rId5"/>
            </p:custDataLst>
          </p:nvPr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7780" rIns="0" bIns="0" rtlCol="0" anchor="t">
            <a:normAutofit/>
          </a:bodyPr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00" dirty="0" smtClean="0">
                <a:solidFill>
                  <a:srgbClr val="000000"/>
                </a:solidFill>
              </a:rPr>
              <a:t> </a:t>
            </a:r>
            <a:endParaRPr lang="en-GB" sz="6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259080" y="259079"/>
            <a:ext cx="8709660" cy="777240"/>
          </a:xfrm>
          <a:solidFill>
            <a:scrgbClr r="0" g="0" b="0">
              <a:alpha val="0"/>
            </a:scrgbClr>
          </a:solidFill>
          <a:ln w="0"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800" dirty="0" smtClean="0"/>
              <a:t>Intelligent Video Analytics</a:t>
            </a:r>
            <a:r>
              <a:rPr lang="en-GB" sz="2800" dirty="0" smtClean="0">
                <a:solidFill>
                  <a:srgbClr val="08427E"/>
                </a:solidFill>
              </a:rPr>
              <a:t/>
            </a:r>
            <a:br>
              <a:rPr lang="en-GB" sz="2800" dirty="0" smtClean="0">
                <a:solidFill>
                  <a:srgbClr val="08427E"/>
                </a:solidFill>
              </a:rPr>
            </a:br>
            <a:r>
              <a:rPr lang="en-GB" sz="2800" dirty="0" smtClean="0">
                <a:solidFill>
                  <a:srgbClr val="08427E"/>
                </a:solidFill>
              </a:rPr>
              <a:t>Creazione delle attività</a:t>
            </a:r>
            <a:endParaRPr lang="en-GB" sz="2800" dirty="0">
              <a:solidFill>
                <a:srgbClr val="08427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  <p:custDataLst>
              <p:tags r:id="rId7"/>
            </p:custDataLst>
          </p:nvPr>
        </p:nvSpPr>
        <p:spPr>
          <a:xfrm>
            <a:off x="259080" y="1295399"/>
            <a:ext cx="7097940" cy="4168140"/>
          </a:xfrm>
          <a:solidFill>
            <a:scrgbClr r="0" g="0" b="0">
              <a:alpha val="0"/>
            </a:scrgbClr>
          </a:solidFill>
          <a:ln w="0"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Font typeface="Wingdings 3" panose="05040102010807070707" pitchFamily="18" charset="2"/>
              <a:buChar char=""/>
            </a:pPr>
            <a:r>
              <a:rPr lang="en-GB" sz="1400" dirty="0" smtClean="0">
                <a:solidFill>
                  <a:srgbClr val="000000"/>
                </a:solidFill>
              </a:rPr>
              <a:t>Selezionare fino a 5 colori in base alla ruota cromatica e alla barra bianca e nera</a:t>
            </a:r>
            <a:endParaRPr lang="en-GB" sz="1400" dirty="0">
              <a:solidFill>
                <a:srgbClr val="000000"/>
              </a:solidFill>
            </a:endParaRPr>
          </a:p>
          <a:p>
            <a:pPr>
              <a:buFont typeface="Wingdings 3" panose="05040102010807070707" pitchFamily="18" charset="2"/>
              <a:buChar char=""/>
            </a:pPr>
            <a:endParaRPr lang="en-GB" sz="1400" dirty="0">
              <a:solidFill>
                <a:srgbClr val="000000"/>
              </a:solidFill>
            </a:endParaRPr>
          </a:p>
          <a:p>
            <a:pPr marL="466090" lvl="2" indent="-285750" algn="just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La barra bianca e nera mostrerà una sezione superiore o inferiore della ruota cromatica </a:t>
            </a:r>
            <a:endParaRPr lang="en-GB" dirty="0">
              <a:solidFill>
                <a:srgbClr val="000000"/>
              </a:solidFill>
            </a:endParaRPr>
          </a:p>
          <a:p>
            <a:pPr lvl="1" indent="-467360">
              <a:buFontTx/>
              <a:buChar char="‒"/>
            </a:pPr>
            <a:endParaRPr lang="en-GB" sz="1400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Impostare la precisione del colore selezionato, più è alta migliore è l’accuratezza </a:t>
            </a:r>
            <a:endParaRPr lang="en-GB" dirty="0">
              <a:solidFill>
                <a:srgbClr val="000000"/>
              </a:solidFill>
            </a:endParaRPr>
          </a:p>
          <a:p>
            <a:pPr lvl="1" indent="-467360">
              <a:buFontTx/>
              <a:buChar char="‒"/>
            </a:pPr>
            <a:endParaRPr lang="en-GB" sz="1400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Il pulsante “Clear” cancella un colore se non è più necessario </a:t>
            </a:r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72508" y="734424"/>
            <a:ext cx="3095547" cy="472653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255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tangolo 20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593090" y="5643880"/>
            <a:ext cx="9152890" cy="1079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Security Systems | ST-VS/MKK | Nov 23, 2015</a:t>
            </a:r>
            <a:endParaRPr lang="en-GB" sz="600" dirty="0">
              <a:solidFill>
                <a:srgbClr val="000000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20" name="Rettangolo 19"/>
          <p:cNvSpPr>
            <a:spLocks/>
          </p:cNvSpPr>
          <p:nvPr>
            <p:custDataLst>
              <p:tags r:id="rId3"/>
            </p:custDataLst>
          </p:nvPr>
        </p:nvSpPr>
        <p:spPr>
          <a:xfrm>
            <a:off x="593090" y="5758180"/>
            <a:ext cx="9152890" cy="2159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version 1.07
</a:t>
            </a:r>
            <a:r>
              <a:rPr lang="en-US" sz="600" smtClean="0">
                <a:solidFill>
                  <a:srgbClr val="B2B3B5"/>
                </a:solidFill>
                <a:latin typeface="Bosch Office Sans" panose="020B0604020202020204" pitchFamily="34" charset="0"/>
              </a:rPr>
              <a:t>© Robert Bosch GmbH 2016. All rights reserved, also regarding any disposal, exploitation, reproduction, editing, distribution, as well as in the event of applications for industrial property rights.</a:t>
            </a:r>
            <a:endParaRPr lang="en-GB" sz="600" dirty="0">
              <a:solidFill>
                <a:srgbClr val="B2B3B5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9" name="Rettangolo 18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266700" y="5628640"/>
            <a:ext cx="288290" cy="4102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1200" smtClean="0">
                <a:solidFill>
                  <a:srgbClr val="999FA6"/>
                </a:solidFill>
              </a:rPr>
              <a:t>18</a:t>
            </a:r>
            <a:endParaRPr lang="en-GB" sz="1200" dirty="0">
              <a:solidFill>
                <a:srgbClr val="999FA6"/>
              </a:solidFill>
            </a:endParaRPr>
          </a:p>
        </p:txBody>
      </p:sp>
      <p:sp>
        <p:nvSpPr>
          <p:cNvPr id="18" name="Rettangolo 17"/>
          <p:cNvSpPr>
            <a:spLocks/>
          </p:cNvSpPr>
          <p:nvPr>
            <p:custDataLst>
              <p:tags r:id="rId5"/>
            </p:custDataLst>
          </p:nvPr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7780" rIns="0" bIns="0" rtlCol="0" anchor="t">
            <a:normAutofit/>
          </a:bodyPr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00" dirty="0" smtClean="0">
                <a:solidFill>
                  <a:srgbClr val="000000"/>
                </a:solidFill>
              </a:rPr>
              <a:t> </a:t>
            </a:r>
            <a:endParaRPr lang="en-GB" sz="6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259080" y="259079"/>
            <a:ext cx="8709660" cy="777240"/>
          </a:xfrm>
          <a:solidFill>
            <a:scrgbClr r="0" g="0" b="0">
              <a:alpha val="0"/>
            </a:scrgbClr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800" dirty="0" smtClean="0"/>
              <a:t>Intelligent Video Analytics</a:t>
            </a:r>
            <a:r>
              <a:rPr lang="en-GB" sz="2800" dirty="0" smtClean="0">
                <a:solidFill>
                  <a:srgbClr val="08427E"/>
                </a:solidFill>
              </a:rPr>
              <a:t/>
            </a:r>
            <a:br>
              <a:rPr lang="en-GB" sz="2800" dirty="0" smtClean="0">
                <a:solidFill>
                  <a:srgbClr val="08427E"/>
                </a:solidFill>
              </a:rPr>
            </a:br>
            <a:r>
              <a:rPr lang="en-GB" sz="2800" dirty="0" smtClean="0">
                <a:solidFill>
                  <a:srgbClr val="08427E"/>
                </a:solidFill>
              </a:rPr>
              <a:t>VCA masking</a:t>
            </a:r>
            <a:endParaRPr lang="en-GB" sz="2800" dirty="0">
              <a:solidFill>
                <a:srgbClr val="08427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  <p:custDataLst>
              <p:tags r:id="rId7"/>
            </p:custDataLst>
          </p:nvPr>
        </p:nvSpPr>
        <p:spPr>
          <a:xfrm>
            <a:off x="259079" y="1295399"/>
            <a:ext cx="7155509" cy="4168140"/>
          </a:xfrm>
          <a:solidFill>
            <a:scrgbClr r="0" g="0" b="0">
              <a:alpha val="0"/>
            </a:scrgbClr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Font typeface="Wingdings 3" panose="05040102010807070707" pitchFamily="18" charset="2"/>
              <a:buChar char=""/>
            </a:pPr>
            <a:r>
              <a:rPr lang="en-US" sz="1400" dirty="0">
                <a:solidFill>
                  <a:srgbClr val="000000"/>
                </a:solidFill>
              </a:rPr>
              <a:t>VCA </a:t>
            </a:r>
            <a:r>
              <a:rPr lang="en-US" sz="1400" dirty="0" smtClean="0">
                <a:solidFill>
                  <a:srgbClr val="000000"/>
                </a:solidFill>
              </a:rPr>
              <a:t>Masking:</a:t>
            </a:r>
            <a:endParaRPr lang="en-US" sz="1400" dirty="0">
              <a:solidFill>
                <a:srgbClr val="000000"/>
              </a:solidFill>
            </a:endParaRPr>
          </a:p>
          <a:p>
            <a:pPr marL="466090" lvl="2" indent="-285750" algn="just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Crea una maschera IVA in un’area definita per ridurre gli oneri computazionali e i falsi allarmi </a:t>
            </a:r>
            <a:endParaRPr lang="en-US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Non sono generati metadati all’interno dell’area definita; questo significa che IVA non può rilevare e tracciare gli oggetti che si muovono nell’area</a:t>
            </a:r>
            <a:endParaRPr lang="en-US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Si possono definire fino a 16 maschere</a:t>
            </a:r>
            <a:endParaRPr lang="en-US" dirty="0">
              <a:solidFill>
                <a:srgbClr val="000000"/>
              </a:solidFill>
            </a:endParaRPr>
          </a:p>
          <a:p>
            <a:pPr lvl="1" indent="-467360">
              <a:buFontTx/>
              <a:buChar char="‒"/>
            </a:pPr>
            <a:endParaRPr lang="en-US" sz="1400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Nel video live la maschera non sarà visibile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497" y="563878"/>
            <a:ext cx="3224025" cy="492270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3" name="Picture 12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6" t="17858" r="16423" b="42711"/>
          <a:stretch/>
        </p:blipFill>
        <p:spPr>
          <a:xfrm>
            <a:off x="4157720" y="2865186"/>
            <a:ext cx="3369566" cy="192654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</p:spPr>
      </p:pic>
      <p:cxnSp>
        <p:nvCxnSpPr>
          <p:cNvPr id="14" name="Straight Arrow Connector 13"/>
          <p:cNvCxnSpPr>
            <a:cxnSpLocks/>
          </p:cNvCxnSpPr>
          <p:nvPr>
            <p:custDataLst>
              <p:tags r:id="rId10"/>
            </p:custDataLst>
          </p:nvPr>
        </p:nvCxnSpPr>
        <p:spPr>
          <a:xfrm flipV="1">
            <a:off x="4425405" y="4335362"/>
            <a:ext cx="158657" cy="637146"/>
          </a:xfrm>
          <a:prstGeom prst="straightConnector1">
            <a:avLst/>
          </a:prstGeom>
          <a:ln>
            <a:solidFill>
              <a:srgbClr val="0022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cxnSpLocks/>
          </p:cNvCxnSpPr>
          <p:nvPr>
            <p:custDataLst>
              <p:tags r:id="rId11"/>
            </p:custDataLst>
          </p:nvPr>
        </p:nvCxnSpPr>
        <p:spPr>
          <a:xfrm flipH="1" flipV="1">
            <a:off x="6421849" y="4475074"/>
            <a:ext cx="276548" cy="518573"/>
          </a:xfrm>
          <a:prstGeom prst="straightConnector1">
            <a:avLst/>
          </a:prstGeom>
          <a:ln>
            <a:solidFill>
              <a:srgbClr val="0022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5960653" y="4989369"/>
            <a:ext cx="1453935" cy="36923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rtlCol="0">
            <a:noAutofit/>
          </a:bodyPr>
          <a:lstStyle/>
          <a:p>
            <a:r>
              <a:rPr lang="en-US" sz="1799" dirty="0">
                <a:solidFill>
                  <a:srgbClr val="FF0000"/>
                </a:solidFill>
              </a:rPr>
              <a:t>VCA mask 1</a:t>
            </a:r>
          </a:p>
        </p:txBody>
      </p:sp>
      <p:sp>
        <p:nvSpPr>
          <p:cNvPr id="17" name="TextBox 16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3690925" y="4993597"/>
            <a:ext cx="1453935" cy="36923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rtlCol="0">
            <a:noAutofit/>
          </a:bodyPr>
          <a:lstStyle/>
          <a:p>
            <a:r>
              <a:rPr lang="en-US" sz="1799" dirty="0">
                <a:solidFill>
                  <a:srgbClr val="FF0000"/>
                </a:solidFill>
              </a:rPr>
              <a:t>VCA mask 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848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7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593090" y="5643880"/>
            <a:ext cx="9152890" cy="1079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Security Systems | ST-VS/MKK | Nov 23, 2015</a:t>
            </a:r>
            <a:endParaRPr lang="en-GB" sz="600" dirty="0">
              <a:solidFill>
                <a:srgbClr val="000000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7" name="Rettangolo 16"/>
          <p:cNvSpPr>
            <a:spLocks/>
          </p:cNvSpPr>
          <p:nvPr>
            <p:custDataLst>
              <p:tags r:id="rId3"/>
            </p:custDataLst>
          </p:nvPr>
        </p:nvSpPr>
        <p:spPr>
          <a:xfrm>
            <a:off x="593090" y="5758180"/>
            <a:ext cx="9152890" cy="2159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version 1.07
</a:t>
            </a:r>
            <a:r>
              <a:rPr lang="en-US" sz="600" smtClean="0">
                <a:solidFill>
                  <a:srgbClr val="B2B3B5"/>
                </a:solidFill>
                <a:latin typeface="Bosch Office Sans" panose="020B0604020202020204" pitchFamily="34" charset="0"/>
              </a:rPr>
              <a:t>© Robert Bosch GmbH 2016. All rights reserved, also regarding any disposal, exploitation, reproduction, editing, distribution, as well as in the event of applications for industrial property rights.</a:t>
            </a:r>
            <a:endParaRPr lang="en-GB" sz="600" dirty="0">
              <a:solidFill>
                <a:srgbClr val="B2B3B5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6" name="Rettangolo 15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266700" y="5628640"/>
            <a:ext cx="288290" cy="4102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1200" smtClean="0">
                <a:solidFill>
                  <a:srgbClr val="999FA6"/>
                </a:solidFill>
              </a:rPr>
              <a:t>19</a:t>
            </a:r>
            <a:endParaRPr lang="en-GB" sz="1200" dirty="0">
              <a:solidFill>
                <a:srgbClr val="999FA6"/>
              </a:solidFill>
            </a:endParaRPr>
          </a:p>
        </p:txBody>
      </p:sp>
      <p:sp>
        <p:nvSpPr>
          <p:cNvPr id="13" name="Rettangolo 12"/>
          <p:cNvSpPr>
            <a:spLocks/>
          </p:cNvSpPr>
          <p:nvPr>
            <p:custDataLst>
              <p:tags r:id="rId5"/>
            </p:custDataLst>
          </p:nvPr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7780" rIns="0" bIns="0" rtlCol="0" anchor="t">
            <a:normAutofit/>
          </a:bodyPr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00" dirty="0" smtClean="0">
                <a:solidFill>
                  <a:srgbClr val="000000"/>
                </a:solidFill>
              </a:rPr>
              <a:t> </a:t>
            </a:r>
            <a:endParaRPr lang="en-GB" sz="6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990" y="277437"/>
            <a:ext cx="9402536" cy="533263"/>
          </a:xfrm>
          <a:solidFill>
            <a:scrgbClr r="0" g="0" b="0">
              <a:alpha val="0"/>
            </a:scrgbClr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/>
              <a:t>Intelligent Video Analytics</a:t>
            </a:r>
            <a:r>
              <a:rPr lang="en-US" sz="2800" dirty="0" smtClean="0">
                <a:solidFill>
                  <a:srgbClr val="08427E"/>
                </a:solidFill>
              </a:rPr>
              <a:t/>
            </a:r>
            <a:br>
              <a:rPr lang="en-US" sz="2800" dirty="0" smtClean="0">
                <a:solidFill>
                  <a:srgbClr val="08427E"/>
                </a:solidFill>
              </a:rPr>
            </a:br>
            <a:r>
              <a:rPr lang="en-US" sz="2800" dirty="0" smtClean="0">
                <a:solidFill>
                  <a:srgbClr val="08427E"/>
                </a:solidFill>
              </a:rPr>
              <a:t>Forensic search</a:t>
            </a:r>
            <a:endParaRPr lang="en-GB" sz="2800" dirty="0">
              <a:solidFill>
                <a:srgbClr val="08427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  <p:custDataLst>
              <p:tags r:id="rId7"/>
            </p:custDataLst>
          </p:nvPr>
        </p:nvSpPr>
        <p:spPr>
          <a:xfrm>
            <a:off x="410845" y="1492878"/>
            <a:ext cx="5441756" cy="4168140"/>
          </a:xfr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2" indent="-467360" algn="just">
              <a:buFont typeface="Arial" panose="020B0604020202020204" pitchFamily="34" charset="0"/>
              <a:buChar char="•"/>
            </a:pPr>
            <a:r>
              <a:rPr lang="it-IT" dirty="0"/>
              <a:t>Esegue un controllo sulle registrazioni come avviene nel Live eseguendo una ricerca sui metadati senza dover guardare intere ore di video registrati.</a:t>
            </a:r>
            <a:endParaRPr lang="en-GB" dirty="0">
              <a:solidFill>
                <a:srgbClr val="000000"/>
              </a:solidFill>
            </a:endParaRPr>
          </a:p>
          <a:p>
            <a:pPr algn="just">
              <a:tabLst>
                <a:tab pos="361841" algn="l"/>
              </a:tabLst>
            </a:pPr>
            <a:endParaRPr lang="en-GB" sz="1400" dirty="0">
              <a:solidFill>
                <a:srgbClr val="000000"/>
              </a:solidFill>
            </a:endParaRPr>
          </a:p>
          <a:p>
            <a:pPr lvl="2" indent="-467360" algn="just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E’ neccessario che la telecamera registri con Silent VCA, IVA o Motion+ </a:t>
            </a:r>
            <a:r>
              <a:rPr lang="en-GB" dirty="0" err="1" smtClean="0">
                <a:solidFill>
                  <a:srgbClr val="000000"/>
                </a:solidFill>
              </a:rPr>
              <a:t>attivati</a:t>
            </a:r>
            <a:r>
              <a:rPr lang="en-GB" dirty="0" smtClean="0">
                <a:solidFill>
                  <a:srgbClr val="000000"/>
                </a:solidFill>
              </a:rPr>
              <a:t>.</a:t>
            </a:r>
          </a:p>
          <a:p>
            <a:pPr lvl="2" indent="-467360" algn="just">
              <a:buFont typeface="Arial" panose="020B0604020202020204" pitchFamily="34" charset="0"/>
              <a:buChar char="•"/>
            </a:pPr>
            <a:endParaRPr lang="en-GB" dirty="0">
              <a:solidFill>
                <a:srgbClr val="000000"/>
              </a:solidFill>
            </a:endParaRPr>
          </a:p>
          <a:p>
            <a:pPr lvl="2" indent="-46736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La </a:t>
            </a:r>
            <a:r>
              <a:rPr lang="en-US" dirty="0" err="1">
                <a:solidFill>
                  <a:srgbClr val="000000"/>
                </a:solidFill>
              </a:rPr>
              <a:t>ricerca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forense</a:t>
            </a:r>
            <a:r>
              <a:rPr lang="en-US" dirty="0">
                <a:solidFill>
                  <a:srgbClr val="000000"/>
                </a:solidFill>
              </a:rPr>
              <a:t> è </a:t>
            </a:r>
            <a:r>
              <a:rPr lang="en-US" dirty="0" err="1">
                <a:solidFill>
                  <a:srgbClr val="000000"/>
                </a:solidFill>
              </a:rPr>
              <a:t>possibile</a:t>
            </a:r>
            <a:r>
              <a:rPr lang="en-US" dirty="0">
                <a:solidFill>
                  <a:srgbClr val="000000"/>
                </a:solidFill>
              </a:rPr>
              <a:t> per </a:t>
            </a:r>
            <a:r>
              <a:rPr lang="en-US" dirty="0" err="1">
                <a:solidFill>
                  <a:srgbClr val="000000"/>
                </a:solidFill>
              </a:rPr>
              <a:t>i</a:t>
            </a:r>
            <a:r>
              <a:rPr lang="en-US" dirty="0">
                <a:solidFill>
                  <a:srgbClr val="000000"/>
                </a:solidFill>
              </a:rPr>
              <a:t> video </a:t>
            </a:r>
            <a:r>
              <a:rPr lang="en-US" dirty="0" err="1">
                <a:solidFill>
                  <a:srgbClr val="000000"/>
                </a:solidFill>
              </a:rPr>
              <a:t>che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hanno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registrato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anche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metadati</a:t>
            </a:r>
            <a:r>
              <a:rPr lang="en-US" dirty="0">
                <a:solidFill>
                  <a:srgbClr val="000000"/>
                </a:solidFill>
              </a:rPr>
              <a:t> (150Kb/s).</a:t>
            </a:r>
          </a:p>
          <a:p>
            <a:pPr lvl="2" indent="-467360" algn="just">
              <a:buFont typeface="Arial" panose="020B0604020202020204" pitchFamily="34" charset="0"/>
              <a:buChar char="•"/>
            </a:pPr>
            <a:endParaRPr lang="en-GB" dirty="0" smtClean="0">
              <a:solidFill>
                <a:srgbClr val="000000"/>
              </a:solidFill>
            </a:endParaRPr>
          </a:p>
          <a:p>
            <a:pPr lvl="2" indent="-467360" algn="just">
              <a:buFont typeface="Arial" panose="020B0604020202020204" pitchFamily="34" charset="0"/>
              <a:buChar char="•"/>
            </a:pPr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12" name="Picture 3" descr="C:\Users\bss1ein\Downloads\IVA Cover security monitor_Original_15173.jpg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64654" y="1631903"/>
            <a:ext cx="4075573" cy="2615030"/>
          </a:xfrm>
          <a:prstGeom prst="rect">
            <a:avLst/>
          </a:prstGeom>
          <a:solidFill>
            <a:srgbClr val="FFFFFF"/>
          </a:solidFill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611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593090" y="5643880"/>
            <a:ext cx="9152890" cy="1079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Security Systems | ST-VS/MKK | Nov 23, 2015</a:t>
            </a:r>
            <a:endParaRPr lang="en-GB" sz="600" dirty="0">
              <a:solidFill>
                <a:srgbClr val="000000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4" name="Rettangolo 13"/>
          <p:cNvSpPr>
            <a:spLocks/>
          </p:cNvSpPr>
          <p:nvPr>
            <p:custDataLst>
              <p:tags r:id="rId3"/>
            </p:custDataLst>
          </p:nvPr>
        </p:nvSpPr>
        <p:spPr>
          <a:xfrm>
            <a:off x="593090" y="5758180"/>
            <a:ext cx="9152890" cy="2159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version 1.07
</a:t>
            </a:r>
            <a:r>
              <a:rPr lang="en-US" sz="600" smtClean="0">
                <a:solidFill>
                  <a:srgbClr val="B2B3B5"/>
                </a:solidFill>
                <a:latin typeface="Bosch Office Sans" panose="020B0604020202020204" pitchFamily="34" charset="0"/>
              </a:rPr>
              <a:t>© Robert Bosch GmbH 2016. All rights reserved, also regarding any disposal, exploitation, reproduction, editing, distribution, as well as in the event of applications for industrial property rights.</a:t>
            </a:r>
            <a:endParaRPr lang="en-GB" sz="600" dirty="0">
              <a:solidFill>
                <a:srgbClr val="B2B3B5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3" name="Rettangolo 12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266700" y="5628640"/>
            <a:ext cx="288290" cy="4102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1200" smtClean="0">
                <a:solidFill>
                  <a:srgbClr val="999FA6"/>
                </a:solidFill>
              </a:rPr>
              <a:t>2</a:t>
            </a:r>
            <a:endParaRPr lang="en-GB" sz="1200" dirty="0">
              <a:solidFill>
                <a:srgbClr val="999FA6"/>
              </a:solidFill>
            </a:endParaRPr>
          </a:p>
        </p:txBody>
      </p:sp>
      <p:sp>
        <p:nvSpPr>
          <p:cNvPr id="11" name="Rettangolo 10"/>
          <p:cNvSpPr>
            <a:spLocks/>
          </p:cNvSpPr>
          <p:nvPr>
            <p:custDataLst>
              <p:tags r:id="rId5"/>
            </p:custDataLst>
          </p:nvPr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7780" rIns="0" bIns="0" rtlCol="0" anchor="t">
            <a:normAutofit/>
          </a:bodyPr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00" dirty="0" smtClean="0">
                <a:solidFill>
                  <a:srgbClr val="000000"/>
                </a:solidFill>
              </a:rPr>
              <a:t> </a:t>
            </a:r>
            <a:endParaRPr lang="en-GB" sz="6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259080" y="259079"/>
            <a:ext cx="8709660" cy="777240"/>
          </a:xfrm>
          <a:solidFill>
            <a:scrgbClr r="0" g="0" b="0">
              <a:alpha val="0"/>
            </a:scrgbClr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/>
              <a:t>Intelligent Video Analytics</a:t>
            </a:r>
            <a:r>
              <a:rPr lang="en-US" sz="2800" dirty="0">
                <a:solidFill>
                  <a:srgbClr val="08427E"/>
                </a:solidFill>
              </a:rPr>
              <a:t/>
            </a:r>
            <a:br>
              <a:rPr lang="en-US" sz="2800" dirty="0">
                <a:solidFill>
                  <a:srgbClr val="08427E"/>
                </a:solidFill>
              </a:rPr>
            </a:br>
            <a:r>
              <a:rPr lang="en-US" sz="2800" dirty="0" smtClean="0">
                <a:solidFill>
                  <a:srgbClr val="08427E"/>
                </a:solidFill>
              </a:rPr>
              <a:t>di </a:t>
            </a:r>
            <a:r>
              <a:rPr lang="en-US" sz="2800" dirty="0" smtClean="0">
                <a:solidFill>
                  <a:srgbClr val="08427E"/>
                </a:solidFill>
              </a:rPr>
              <a:t>cosa si tratta</a:t>
            </a:r>
            <a:endParaRPr lang="en-GB" sz="2800" dirty="0">
              <a:solidFill>
                <a:srgbClr val="08427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idx="1"/>
            <p:custDataLst>
              <p:tags r:id="rId7"/>
            </p:custDataLst>
          </p:nvPr>
        </p:nvSpPr>
        <p:spPr>
          <a:xfrm>
            <a:off x="259080" y="1295400"/>
            <a:ext cx="6089828" cy="4168140"/>
          </a:xfrm>
          <a:solidFill>
            <a:scrgbClr r="0" g="0" b="0">
              <a:alpha val="0"/>
            </a:scrgbClr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Font typeface="Wingdings 3" panose="05040102010807070707" pitchFamily="18" charset="2"/>
              <a:buChar char=""/>
            </a:pPr>
            <a:r>
              <a:rPr lang="en-GB" sz="1400" dirty="0">
                <a:solidFill>
                  <a:srgbClr val="000000"/>
                </a:solidFill>
              </a:rPr>
              <a:t>Intelligent Video </a:t>
            </a:r>
            <a:r>
              <a:rPr lang="en-GB" sz="1400" dirty="0" smtClean="0">
                <a:solidFill>
                  <a:srgbClr val="000000"/>
                </a:solidFill>
              </a:rPr>
              <a:t>Analytics</a:t>
            </a:r>
          </a:p>
          <a:p>
            <a:pPr>
              <a:buFont typeface="Wingdings 3" panose="05040102010807070707" pitchFamily="18" charset="2"/>
              <a:buChar char=""/>
            </a:pPr>
            <a:endParaRPr lang="en-GB" sz="1400" dirty="0">
              <a:solidFill>
                <a:srgbClr val="000000"/>
              </a:solidFill>
            </a:endParaRPr>
          </a:p>
          <a:p>
            <a:pPr marL="466090" lvl="2" indent="-285750" algn="just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E’ un </a:t>
            </a:r>
            <a:r>
              <a:rPr lang="en-GB" dirty="0" smtClean="0">
                <a:solidFill>
                  <a:srgbClr val="000000"/>
                </a:solidFill>
              </a:rPr>
              <a:t>algoritmo che rileva determinate proprietà e comportamenti degli oggetti in una scena monitorata da una telecamera. </a:t>
            </a:r>
            <a:r>
              <a:rPr lang="en-GB" dirty="0" smtClean="0">
                <a:solidFill>
                  <a:srgbClr val="000000"/>
                </a:solidFill>
              </a:rPr>
              <a:t>In </a:t>
            </a:r>
            <a:r>
              <a:rPr lang="en-GB" dirty="0" smtClean="0">
                <a:solidFill>
                  <a:srgbClr val="000000"/>
                </a:solidFill>
              </a:rPr>
              <a:t>base a delle proprietà, la telecamera può generare eventi di </a:t>
            </a:r>
            <a:r>
              <a:rPr lang="en-GB" dirty="0" err="1" smtClean="0">
                <a:solidFill>
                  <a:srgbClr val="000000"/>
                </a:solidFill>
              </a:rPr>
              <a:t>allarme</a:t>
            </a:r>
            <a:r>
              <a:rPr lang="en-GB" dirty="0" smtClean="0">
                <a:solidFill>
                  <a:srgbClr val="000000"/>
                </a:solidFill>
              </a:rPr>
              <a:t>.</a:t>
            </a:r>
          </a:p>
          <a:p>
            <a:pPr marL="180340" lvl="2" indent="0" algn="just">
              <a:buNone/>
            </a:pPr>
            <a:endParaRPr lang="en-GB" dirty="0">
              <a:solidFill>
                <a:srgbClr val="000000"/>
              </a:solidFill>
            </a:endParaRPr>
          </a:p>
          <a:p>
            <a:pPr marL="466090" lvl="2" indent="-285750" algn="just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In </a:t>
            </a:r>
            <a:r>
              <a:rPr lang="en-GB" dirty="0" err="1" smtClean="0">
                <a:solidFill>
                  <a:srgbClr val="000000"/>
                </a:solidFill>
              </a:rPr>
              <a:t>presenza</a:t>
            </a:r>
            <a:r>
              <a:rPr lang="en-GB" dirty="0" smtClean="0">
                <a:solidFill>
                  <a:srgbClr val="000000"/>
                </a:solidFill>
              </a:rPr>
              <a:t> di </a:t>
            </a:r>
            <a:r>
              <a:rPr lang="en-GB" dirty="0" err="1" smtClean="0">
                <a:solidFill>
                  <a:srgbClr val="000000"/>
                </a:solidFill>
              </a:rPr>
              <a:t>molte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telecamere</a:t>
            </a:r>
            <a:r>
              <a:rPr lang="en-GB" dirty="0" smtClean="0">
                <a:solidFill>
                  <a:srgbClr val="000000"/>
                </a:solidFill>
              </a:rPr>
              <a:t> e monitor </a:t>
            </a:r>
            <a:r>
              <a:rPr lang="en-GB" dirty="0" err="1" smtClean="0">
                <a:solidFill>
                  <a:srgbClr val="000000"/>
                </a:solidFill>
              </a:rPr>
              <a:t>l’operatore</a:t>
            </a:r>
            <a:r>
              <a:rPr lang="en-GB" dirty="0" smtClean="0">
                <a:solidFill>
                  <a:srgbClr val="000000"/>
                </a:solidFill>
              </a:rPr>
              <a:t> ha </a:t>
            </a:r>
            <a:r>
              <a:rPr lang="en-GB" dirty="0" err="1" smtClean="0">
                <a:solidFill>
                  <a:srgbClr val="000000"/>
                </a:solidFill>
              </a:rPr>
              <a:t>difficoltà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nel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monitorare</a:t>
            </a:r>
            <a:r>
              <a:rPr lang="en-GB" dirty="0" smtClean="0">
                <a:solidFill>
                  <a:srgbClr val="000000"/>
                </a:solidFill>
              </a:rPr>
              <a:t>/</a:t>
            </a:r>
            <a:r>
              <a:rPr lang="en-GB" dirty="0" err="1" smtClean="0">
                <a:solidFill>
                  <a:srgbClr val="000000"/>
                </a:solidFill>
              </a:rPr>
              <a:t>prestare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attenzione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all’intero</a:t>
            </a:r>
            <a:r>
              <a:rPr lang="en-GB" dirty="0" smtClean="0">
                <a:solidFill>
                  <a:srgbClr val="000000"/>
                </a:solidFill>
              </a:rPr>
              <a:t> Sistema, </a:t>
            </a:r>
            <a:r>
              <a:rPr lang="en-GB" dirty="0" err="1" smtClean="0">
                <a:solidFill>
                  <a:srgbClr val="000000"/>
                </a:solidFill>
              </a:rPr>
              <a:t>nasce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quindi</a:t>
            </a:r>
            <a:r>
              <a:rPr lang="en-GB" dirty="0" smtClean="0">
                <a:solidFill>
                  <a:srgbClr val="000000"/>
                </a:solidFill>
              </a:rPr>
              <a:t> come </a:t>
            </a:r>
            <a:r>
              <a:rPr lang="en-GB" b="1" i="1" u="sng" dirty="0" err="1" smtClean="0">
                <a:solidFill>
                  <a:srgbClr val="000000"/>
                </a:solidFill>
              </a:rPr>
              <a:t>strumento</a:t>
            </a:r>
            <a:r>
              <a:rPr lang="en-GB" b="1" i="1" u="sng" dirty="0" smtClean="0">
                <a:solidFill>
                  <a:srgbClr val="000000"/>
                </a:solidFill>
              </a:rPr>
              <a:t> di </a:t>
            </a:r>
            <a:r>
              <a:rPr lang="en-GB" b="1" i="1" u="sng" dirty="0" err="1" smtClean="0">
                <a:solidFill>
                  <a:srgbClr val="000000"/>
                </a:solidFill>
              </a:rPr>
              <a:t>supporto</a:t>
            </a:r>
            <a:r>
              <a:rPr lang="en-GB" b="1" i="1" u="sng" dirty="0" smtClean="0">
                <a:solidFill>
                  <a:srgbClr val="000000"/>
                </a:solidFill>
              </a:rPr>
              <a:t> </a:t>
            </a:r>
            <a:r>
              <a:rPr lang="en-GB" b="1" i="1" u="sng" dirty="0" err="1" smtClean="0">
                <a:solidFill>
                  <a:srgbClr val="000000"/>
                </a:solidFill>
              </a:rPr>
              <a:t>all’operatore</a:t>
            </a:r>
            <a:endParaRPr lang="en-GB" b="1" i="1" u="sng" dirty="0" smtClean="0">
              <a:solidFill>
                <a:srgbClr val="000000"/>
              </a:solidFill>
            </a:endParaRPr>
          </a:p>
          <a:p>
            <a:pPr marL="466090" lvl="2" indent="-285750" algn="just">
              <a:buFont typeface="Arial" panose="020B0604020202020204" pitchFamily="34" charset="0"/>
              <a:buChar char="•"/>
            </a:pPr>
            <a:endParaRPr lang="en-GB" b="1" i="1" u="sng" dirty="0">
              <a:solidFill>
                <a:srgbClr val="000000"/>
              </a:solidFill>
            </a:endParaRPr>
          </a:p>
          <a:p>
            <a:pPr marL="466090" lvl="2" indent="-285750" algn="just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0000"/>
                </a:solidFill>
              </a:rPr>
              <a:t>Ricerca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mirata</a:t>
            </a:r>
            <a:r>
              <a:rPr lang="en-GB" dirty="0">
                <a:solidFill>
                  <a:srgbClr val="000000"/>
                </a:solidFill>
              </a:rPr>
              <a:t> di </a:t>
            </a:r>
            <a:r>
              <a:rPr lang="en-GB" dirty="0" err="1">
                <a:solidFill>
                  <a:srgbClr val="000000"/>
                </a:solidFill>
              </a:rPr>
              <a:t>eventi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nelle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registrazioni</a:t>
            </a:r>
            <a:r>
              <a:rPr lang="en-GB" dirty="0">
                <a:solidFill>
                  <a:srgbClr val="000000"/>
                </a:solidFill>
              </a:rPr>
              <a:t> con </a:t>
            </a:r>
            <a:r>
              <a:rPr lang="en-GB" dirty="0" err="1">
                <a:solidFill>
                  <a:srgbClr val="000000"/>
                </a:solidFill>
              </a:rPr>
              <a:t>conseguente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risparmio</a:t>
            </a:r>
            <a:r>
              <a:rPr lang="en-GB" dirty="0">
                <a:solidFill>
                  <a:srgbClr val="000000"/>
                </a:solidFill>
              </a:rPr>
              <a:t> di </a:t>
            </a:r>
            <a:r>
              <a:rPr lang="en-GB" dirty="0" smtClean="0">
                <a:solidFill>
                  <a:srgbClr val="000000"/>
                </a:solidFill>
              </a:rPr>
              <a:t>tempo- </a:t>
            </a:r>
            <a:r>
              <a:rPr lang="en-GB" b="1" i="1" u="sng" dirty="0" err="1" smtClean="0">
                <a:solidFill>
                  <a:srgbClr val="000000"/>
                </a:solidFill>
              </a:rPr>
              <a:t>Ricerca</a:t>
            </a:r>
            <a:r>
              <a:rPr lang="en-GB" b="1" i="1" u="sng" dirty="0" smtClean="0">
                <a:solidFill>
                  <a:srgbClr val="000000"/>
                </a:solidFill>
              </a:rPr>
              <a:t> </a:t>
            </a:r>
            <a:r>
              <a:rPr lang="en-GB" b="1" i="1" u="sng" dirty="0" err="1" smtClean="0">
                <a:solidFill>
                  <a:srgbClr val="000000"/>
                </a:solidFill>
              </a:rPr>
              <a:t>forense</a:t>
            </a:r>
            <a:endParaRPr lang="en-GB" b="1" i="1" u="sng" dirty="0">
              <a:solidFill>
                <a:srgbClr val="000000"/>
              </a:solidFill>
            </a:endParaRPr>
          </a:p>
          <a:p>
            <a:pPr marL="180340" lvl="2" indent="0" algn="just">
              <a:buNone/>
            </a:pPr>
            <a:endParaRPr lang="en-GB" dirty="0" smtClean="0">
              <a:solidFill>
                <a:srgbClr val="000000"/>
              </a:solidFill>
            </a:endParaRPr>
          </a:p>
          <a:p>
            <a:pPr marL="180340" lvl="2" indent="0">
              <a:spcAft>
                <a:spcPts val="600"/>
              </a:spcAft>
              <a:buNone/>
              <a:defRPr/>
            </a:pPr>
            <a:endParaRPr lang="en-GB" dirty="0" smtClean="0">
              <a:solidFill>
                <a:srgbClr val="000000"/>
              </a:solidFill>
            </a:endParaRPr>
          </a:p>
          <a:p>
            <a:pPr marL="466090" lvl="2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GB" dirty="0" smtClean="0">
              <a:solidFill>
                <a:srgbClr val="000000"/>
              </a:solidFill>
            </a:endParaRPr>
          </a:p>
          <a:p>
            <a:pPr marL="466090" lvl="2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GB" dirty="0" smtClean="0">
              <a:solidFill>
                <a:srgbClr val="000000"/>
              </a:solidFill>
            </a:endParaRPr>
          </a:p>
          <a:p>
            <a:pPr marL="466090" lvl="2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8" name="Picture 9_" descr="IVA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636940" y="2005186"/>
            <a:ext cx="3989897" cy="1872208"/>
          </a:xfrm>
          <a:prstGeom prst="rect">
            <a:avLst/>
          </a:prstGeom>
          <a:noFill/>
        </p:spPr>
      </p:pic>
      <p:sp>
        <p:nvSpPr>
          <p:cNvPr id="9" name="Text Box 14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17" y="4890498"/>
            <a:ext cx="10969308" cy="323850"/>
          </a:xfrm>
          <a:prstGeom prst="rect">
            <a:avLst/>
          </a:prstGeom>
          <a:solidFill>
            <a:srgbClr val="6FB9E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lnSpc>
                <a:spcPct val="111000"/>
              </a:lnSpc>
              <a:buClr>
                <a:srgbClr val="425C8F"/>
              </a:buClr>
              <a:buSzPct val="6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Bosch Office Sans" panose="020B0604020202020204" pitchFamily="34" charset="0"/>
              </a:defRPr>
            </a:lvl1pPr>
            <a:lvl2pPr marL="742950" indent="-285750">
              <a:lnSpc>
                <a:spcPct val="111000"/>
              </a:lnSpc>
              <a:buClr>
                <a:srgbClr val="425C8F"/>
              </a:buClr>
              <a:buSzPct val="50000"/>
              <a:buFont typeface="Wingdings" panose="05000000000000000000" pitchFamily="2" charset="2"/>
              <a:buChar char=""/>
              <a:defRPr>
                <a:solidFill>
                  <a:schemeClr val="tx1"/>
                </a:solidFill>
                <a:latin typeface="Bosch Office Sans" panose="020B0604020202020204" pitchFamily="34" charset="0"/>
              </a:defRPr>
            </a:lvl2pPr>
            <a:lvl3pPr marL="1143000" indent="-228600">
              <a:lnSpc>
                <a:spcPct val="111000"/>
              </a:lnSpc>
              <a:buClr>
                <a:srgbClr val="425C8F"/>
              </a:buClr>
              <a:buSzPct val="50000"/>
              <a:buFont typeface="Wingdings" panose="05000000000000000000" pitchFamily="2" charset="2"/>
              <a:buChar char=""/>
              <a:defRPr>
                <a:solidFill>
                  <a:schemeClr val="tx1"/>
                </a:solidFill>
                <a:latin typeface="Bosch Office Sans" panose="020B0604020202020204" pitchFamily="34" charset="0"/>
              </a:defRPr>
            </a:lvl3pPr>
            <a:lvl4pPr marL="1600200" indent="-228600">
              <a:lnSpc>
                <a:spcPct val="111000"/>
              </a:lnSpc>
              <a:buClr>
                <a:srgbClr val="425C8F"/>
              </a:buClr>
              <a:buSzPct val="50000"/>
              <a:buFont typeface="Wingdings" panose="05000000000000000000" pitchFamily="2" charset="2"/>
              <a:buChar char=""/>
              <a:defRPr>
                <a:solidFill>
                  <a:schemeClr val="tx1"/>
                </a:solidFill>
                <a:latin typeface="Bosch Office Sans" panose="020B0604020202020204" pitchFamily="34" charset="0"/>
              </a:defRPr>
            </a:lvl4pPr>
            <a:lvl5pPr marL="2057400" indent="-228600">
              <a:lnSpc>
                <a:spcPct val="111000"/>
              </a:lnSpc>
              <a:buClr>
                <a:srgbClr val="425C8F"/>
              </a:buClr>
              <a:buSzPct val="50000"/>
              <a:buFont typeface="Wingdings" panose="05000000000000000000" pitchFamily="2" charset="2"/>
              <a:buChar char=""/>
              <a:defRPr>
                <a:solidFill>
                  <a:schemeClr val="tx1"/>
                </a:solidFill>
                <a:latin typeface="Bosch Office Sans" panose="020B0604020202020204" pitchFamily="34" charset="0"/>
              </a:defRPr>
            </a:lvl5pPr>
            <a:lvl6pPr marL="2514600" indent="-228600" eaLnBrk="0" fontAlgn="base" hangingPunct="0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50000"/>
              <a:buFont typeface="Wingdings" panose="05000000000000000000" pitchFamily="2" charset="2"/>
              <a:buChar char=""/>
              <a:defRPr>
                <a:solidFill>
                  <a:schemeClr val="tx1"/>
                </a:solidFill>
                <a:latin typeface="Bosch Office Sans" panose="020B0604020202020204" pitchFamily="34" charset="0"/>
              </a:defRPr>
            </a:lvl6pPr>
            <a:lvl7pPr marL="2971800" indent="-228600" eaLnBrk="0" fontAlgn="base" hangingPunct="0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50000"/>
              <a:buFont typeface="Wingdings" panose="05000000000000000000" pitchFamily="2" charset="2"/>
              <a:buChar char=""/>
              <a:defRPr>
                <a:solidFill>
                  <a:schemeClr val="tx1"/>
                </a:solidFill>
                <a:latin typeface="Bosch Office Sans" panose="020B0604020202020204" pitchFamily="34" charset="0"/>
              </a:defRPr>
            </a:lvl7pPr>
            <a:lvl8pPr marL="3429000" indent="-228600" eaLnBrk="0" fontAlgn="base" hangingPunct="0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50000"/>
              <a:buFont typeface="Wingdings" panose="05000000000000000000" pitchFamily="2" charset="2"/>
              <a:buChar char=""/>
              <a:defRPr>
                <a:solidFill>
                  <a:schemeClr val="tx1"/>
                </a:solidFill>
                <a:latin typeface="Bosch Office Sans" panose="020B0604020202020204" pitchFamily="34" charset="0"/>
              </a:defRPr>
            </a:lvl8pPr>
            <a:lvl9pPr marL="3886200" indent="-228600" eaLnBrk="0" fontAlgn="base" hangingPunct="0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>
                <a:srgbClr val="425C8F"/>
              </a:buClr>
              <a:buSzPct val="50000"/>
              <a:buFont typeface="Wingdings" panose="05000000000000000000" pitchFamily="2" charset="2"/>
              <a:buChar char=""/>
              <a:defRPr>
                <a:solidFill>
                  <a:schemeClr val="tx1"/>
                </a:solidFill>
                <a:latin typeface="Bosch Office Sans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None/>
            </a:pPr>
            <a:r>
              <a:rPr lang="it-IT" b="1" dirty="0" smtClean="0">
                <a:solidFill>
                  <a:srgbClr val="000000"/>
                </a:solidFill>
              </a:rPr>
              <a:t>Studi dimostrano che dopo circa 20 minuti fino al 95 % degli eventi è ignorato</a:t>
            </a:r>
            <a:endParaRPr lang="it-IT" b="1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en-GB" altLang="it-IT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896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ttangolo 73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593090" y="5643880"/>
            <a:ext cx="9152890" cy="1079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Security Systems | ST-VS/MKK | Nov 23, 2015</a:t>
            </a:r>
            <a:endParaRPr lang="en-GB" sz="600" dirty="0">
              <a:solidFill>
                <a:srgbClr val="000000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73" name="Rettangolo 72"/>
          <p:cNvSpPr>
            <a:spLocks/>
          </p:cNvSpPr>
          <p:nvPr>
            <p:custDataLst>
              <p:tags r:id="rId3"/>
            </p:custDataLst>
          </p:nvPr>
        </p:nvSpPr>
        <p:spPr>
          <a:xfrm>
            <a:off x="593090" y="5758180"/>
            <a:ext cx="9152890" cy="2159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version 1.07
</a:t>
            </a:r>
            <a:r>
              <a:rPr lang="en-US" sz="600" smtClean="0">
                <a:solidFill>
                  <a:srgbClr val="B2B3B5"/>
                </a:solidFill>
                <a:latin typeface="Bosch Office Sans" panose="020B0604020202020204" pitchFamily="34" charset="0"/>
              </a:rPr>
              <a:t>© Robert Bosch GmbH 2016. All rights reserved, also regarding any disposal, exploitation, reproduction, editing, distribution, as well as in the event of applications for industrial property rights.</a:t>
            </a:r>
            <a:endParaRPr lang="en-GB" sz="600" dirty="0">
              <a:solidFill>
                <a:srgbClr val="B2B3B5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2" name="Rettangolo 11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266700" y="5628640"/>
            <a:ext cx="288290" cy="4102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1200" smtClean="0">
                <a:solidFill>
                  <a:srgbClr val="999FA6"/>
                </a:solidFill>
              </a:rPr>
              <a:t>20</a:t>
            </a:r>
            <a:endParaRPr lang="en-GB" sz="1200" dirty="0">
              <a:solidFill>
                <a:srgbClr val="999FA6"/>
              </a:solidFill>
            </a:endParaRPr>
          </a:p>
        </p:txBody>
      </p:sp>
      <p:sp>
        <p:nvSpPr>
          <p:cNvPr id="3" name="Rettangolo 2"/>
          <p:cNvSpPr>
            <a:spLocks/>
          </p:cNvSpPr>
          <p:nvPr>
            <p:custDataLst>
              <p:tags r:id="rId5"/>
            </p:custDataLst>
          </p:nvPr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7780" rIns="0" bIns="0" rtlCol="0" anchor="t">
            <a:normAutofit/>
          </a:bodyPr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00" dirty="0" smtClean="0">
                <a:solidFill>
                  <a:srgbClr val="000000"/>
                </a:solidFill>
              </a:rPr>
              <a:t> </a:t>
            </a:r>
            <a:endParaRPr lang="en-GB" sz="6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259080" y="259079"/>
            <a:ext cx="8709660" cy="777240"/>
          </a:xfrm>
          <a:solidFill>
            <a:scrgbClr r="0" g="0" b="0">
              <a:alpha val="0"/>
            </a:scrgbClr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/>
              <a:t>Intelligent Video Analytics</a:t>
            </a:r>
            <a:r>
              <a:rPr lang="en-US" sz="2800" dirty="0" smtClean="0">
                <a:solidFill>
                  <a:srgbClr val="08427E"/>
                </a:solidFill>
              </a:rPr>
              <a:t/>
            </a:r>
            <a:br>
              <a:rPr lang="en-US" sz="2800" dirty="0" smtClean="0">
                <a:solidFill>
                  <a:srgbClr val="08427E"/>
                </a:solidFill>
              </a:rPr>
            </a:br>
            <a:r>
              <a:rPr lang="en-US" sz="2800" dirty="0" smtClean="0">
                <a:solidFill>
                  <a:srgbClr val="08427E"/>
                </a:solidFill>
              </a:rPr>
              <a:t>Forensic search con BVC</a:t>
            </a:r>
            <a:endParaRPr lang="en-GB" sz="2800" dirty="0">
              <a:solidFill>
                <a:srgbClr val="08427E"/>
              </a:solidFill>
            </a:endParaRPr>
          </a:p>
        </p:txBody>
      </p:sp>
      <p:pic>
        <p:nvPicPr>
          <p:cNvPr id="67" name="Picture 17" descr="forensic-1">
            <a:hlinkClick r:id="rId10" action="ppaction://hlinkfile"/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244452" y="1249917"/>
            <a:ext cx="5831781" cy="4196149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317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593090" y="5643880"/>
            <a:ext cx="9152890" cy="1079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Security Systems | ST-VS/MKK | Nov 23, 2015</a:t>
            </a:r>
            <a:endParaRPr lang="en-GB" sz="600" dirty="0">
              <a:solidFill>
                <a:srgbClr val="000000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4" name="Rettangolo 13"/>
          <p:cNvSpPr>
            <a:spLocks/>
          </p:cNvSpPr>
          <p:nvPr>
            <p:custDataLst>
              <p:tags r:id="rId3"/>
            </p:custDataLst>
          </p:nvPr>
        </p:nvSpPr>
        <p:spPr>
          <a:xfrm>
            <a:off x="593090" y="5758180"/>
            <a:ext cx="9152890" cy="2159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version 1.07
</a:t>
            </a:r>
            <a:r>
              <a:rPr lang="en-US" sz="600" smtClean="0">
                <a:solidFill>
                  <a:srgbClr val="B2B3B5"/>
                </a:solidFill>
                <a:latin typeface="Bosch Office Sans" panose="020B0604020202020204" pitchFamily="34" charset="0"/>
              </a:rPr>
              <a:t>© Robert Bosch GmbH 2016. All rights reserved, also regarding any disposal, exploitation, reproduction, editing, distribution, as well as in the event of applications for industrial property rights.</a:t>
            </a:r>
            <a:endParaRPr lang="en-GB" sz="600" dirty="0">
              <a:solidFill>
                <a:srgbClr val="B2B3B5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2" name="Rettangolo 11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266700" y="5628640"/>
            <a:ext cx="288290" cy="4102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1200" smtClean="0">
                <a:solidFill>
                  <a:srgbClr val="999FA6"/>
                </a:solidFill>
              </a:rPr>
              <a:t>3</a:t>
            </a:r>
            <a:endParaRPr lang="en-GB" sz="1200" dirty="0">
              <a:solidFill>
                <a:srgbClr val="999FA6"/>
              </a:solidFill>
            </a:endParaRPr>
          </a:p>
        </p:txBody>
      </p:sp>
      <p:sp>
        <p:nvSpPr>
          <p:cNvPr id="3" name="Rettangolo 2"/>
          <p:cNvSpPr>
            <a:spLocks/>
          </p:cNvSpPr>
          <p:nvPr>
            <p:custDataLst>
              <p:tags r:id="rId5"/>
            </p:custDataLst>
          </p:nvPr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7780" rIns="0" bIns="0" rtlCol="0" anchor="t">
            <a:normAutofit/>
          </a:bodyPr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00" dirty="0" smtClean="0">
                <a:solidFill>
                  <a:srgbClr val="000000"/>
                </a:solidFill>
              </a:rPr>
              <a:t> </a:t>
            </a:r>
            <a:endParaRPr lang="en-GB" sz="600" dirty="0">
              <a:solidFill>
                <a:srgbClr val="000000"/>
              </a:solidFill>
            </a:endParaRPr>
          </a:p>
        </p:txBody>
      </p:sp>
      <p:pic>
        <p:nvPicPr>
          <p:cNvPr id="13" name="Picture 7_" descr="C:\Users\SMR1EIN\Pictures\IVA_collafe3.pn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 flipH="1">
            <a:off x="268042" y="1862574"/>
            <a:ext cx="3367051" cy="3021377"/>
          </a:xfrm>
          <a:prstGeom prst="ellipse">
            <a:avLst/>
          </a:prstGeom>
          <a:solidFill>
            <a:srgbClr val="FFFFFF"/>
          </a:solidFill>
          <a:ln w="57150">
            <a:solidFill>
              <a:srgbClr val="003264"/>
            </a:solidFill>
          </a:ln>
        </p:spPr>
      </p:pic>
      <p:grpSp>
        <p:nvGrpSpPr>
          <p:cNvPr id="23" name="Group 22"/>
          <p:cNvGrpSpPr/>
          <p:nvPr/>
        </p:nvGrpSpPr>
        <p:grpSpPr>
          <a:xfrm>
            <a:off x="3625521" y="2041455"/>
            <a:ext cx="7312841" cy="2663612"/>
            <a:chOff x="3429477" y="2005978"/>
            <a:chExt cx="7314722" cy="2664297"/>
          </a:xfrm>
        </p:grpSpPr>
        <p:pic>
          <p:nvPicPr>
            <p:cNvPr id="1026" name="Picture 2" descr="C:\Users\SMR1EIN\Pictures\IVAperformance.png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 rotWithShape="1">
            <a:blip r:embed="rId16" cstate="print"/>
            <a:srcRect t="15909" r="24380"/>
            <a:stretch/>
          </p:blipFill>
          <p:spPr bwMode="auto">
            <a:xfrm>
              <a:off x="3429477" y="2005978"/>
              <a:ext cx="5583727" cy="2664297"/>
            </a:xfrm>
            <a:prstGeom prst="rect">
              <a:avLst/>
            </a:prstGeom>
            <a:solidFill>
              <a:srgbClr val="FFFFFF"/>
            </a:solidFill>
          </p:spPr>
        </p:pic>
        <p:cxnSp>
          <p:nvCxnSpPr>
            <p:cNvPr id="16" name="Straight Connector 15"/>
            <p:cNvCxnSpPr>
              <a:cxnSpLocks/>
            </p:cNvCxnSpPr>
            <p:nvPr>
              <p:custDataLst>
                <p:tags r:id="rId9"/>
              </p:custDataLst>
            </p:nvPr>
          </p:nvCxnSpPr>
          <p:spPr>
            <a:xfrm>
              <a:off x="9013204" y="3374132"/>
              <a:ext cx="360040" cy="0"/>
            </a:xfrm>
            <a:prstGeom prst="line">
              <a:avLst/>
            </a:prstGeom>
            <a:ln>
              <a:solidFill>
                <a:srgbClr val="003164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cxnSpLocks/>
            </p:cNvCxnSpPr>
            <p:nvPr>
              <p:custDataLst>
                <p:tags r:id="rId10"/>
              </p:custDataLst>
            </p:nvPr>
          </p:nvCxnSpPr>
          <p:spPr>
            <a:xfrm>
              <a:off x="9013204" y="3662164"/>
              <a:ext cx="360040" cy="0"/>
            </a:xfrm>
            <a:prstGeom prst="line">
              <a:avLst/>
            </a:prstGeom>
            <a:ln>
              <a:solidFill>
                <a:srgbClr val="003164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>
              <a:spLocks/>
            </p:cNvSpPr>
            <p:nvPr>
              <p:custDataLst>
                <p:tags r:id="rId11"/>
              </p:custDataLst>
            </p:nvPr>
          </p:nvSpPr>
          <p:spPr>
            <a:xfrm>
              <a:off x="9376047" y="3235632"/>
              <a:ext cx="1368152" cy="276999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solidFill>
                    <a:srgbClr val="000000"/>
                  </a:solidFill>
                </a:rPr>
                <a:t>Falsi allarmi</a:t>
              </a:r>
              <a:endParaRPr lang="en-GB" sz="1200" dirty="0">
                <a:solidFill>
                  <a:srgbClr val="000000"/>
                </a:solidFill>
              </a:endParaRPr>
            </a:p>
          </p:txBody>
        </p:sp>
        <p:sp>
          <p:nvSpPr>
            <p:cNvPr id="24" name="TextBox 23"/>
            <p:cNvSpPr txBox="1">
              <a:spLocks/>
            </p:cNvSpPr>
            <p:nvPr>
              <p:custDataLst>
                <p:tags r:id="rId12"/>
              </p:custDataLst>
            </p:nvPr>
          </p:nvSpPr>
          <p:spPr>
            <a:xfrm>
              <a:off x="9373243" y="3523664"/>
              <a:ext cx="1368152" cy="276999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solidFill>
                    <a:srgbClr val="000000"/>
                  </a:solidFill>
                </a:rPr>
                <a:t>Allarmi persi</a:t>
              </a:r>
              <a:endParaRPr lang="en-GB" sz="1200" dirty="0">
                <a:solidFill>
                  <a:srgbClr val="000000"/>
                </a:solidFill>
              </a:endParaRPr>
            </a:p>
          </p:txBody>
        </p:sp>
      </p:grpSp>
      <p:sp>
        <p:nvSpPr>
          <p:cNvPr id="19" name="Title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259080" y="259079"/>
            <a:ext cx="8709660" cy="777240"/>
          </a:xfrm>
          <a:solidFill>
            <a:scrgbClr r="0" g="0" b="0">
              <a:alpha val="0"/>
            </a:scrgbClr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/>
              <a:t>Intelligent Video Analytics</a:t>
            </a:r>
            <a:r>
              <a:rPr lang="en-US" sz="2800" dirty="0">
                <a:solidFill>
                  <a:srgbClr val="08427E"/>
                </a:solidFill>
              </a:rPr>
              <a:t/>
            </a:r>
            <a:br>
              <a:rPr lang="en-US" sz="2800" dirty="0">
                <a:solidFill>
                  <a:srgbClr val="08427E"/>
                </a:solidFill>
              </a:rPr>
            </a:br>
            <a:r>
              <a:rPr lang="en-US" sz="2800" dirty="0" smtClean="0">
                <a:solidFill>
                  <a:srgbClr val="08427E"/>
                </a:solidFill>
              </a:rPr>
              <a:t>di </a:t>
            </a:r>
            <a:r>
              <a:rPr lang="en-US" sz="2800" dirty="0" smtClean="0">
                <a:solidFill>
                  <a:srgbClr val="08427E"/>
                </a:solidFill>
              </a:rPr>
              <a:t>cosa si tratta</a:t>
            </a:r>
            <a:endParaRPr lang="en-GB" sz="2800" dirty="0">
              <a:solidFill>
                <a:srgbClr val="08427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794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5980" y="5464810"/>
            <a:ext cx="1094740" cy="57531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41390"/>
            <a:ext cx="10970260" cy="12954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593090" y="5643880"/>
            <a:ext cx="9152890" cy="10795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lnSpc>
                <a:spcPct val="107000"/>
              </a:lnSpc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Security Systems | ST-VS/MKR-SES ver. 1.0 | Nov 23, 2015</a:t>
            </a:r>
            <a:endParaRPr lang="en-GB" sz="600">
              <a:solidFill>
                <a:srgbClr val="000000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6" name="Rectangle 5"/>
          <p:cNvSpPr>
            <a:spLocks/>
          </p:cNvSpPr>
          <p:nvPr>
            <p:custDataLst>
              <p:tags r:id="rId5"/>
            </p:custDataLst>
          </p:nvPr>
        </p:nvSpPr>
        <p:spPr>
          <a:xfrm>
            <a:off x="593090" y="5758180"/>
            <a:ext cx="9152890" cy="2159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lnSpc>
                <a:spcPct val="107000"/>
              </a:lnSpc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version 1.07
</a:t>
            </a:r>
            <a:r>
              <a:rPr lang="en-US" sz="600" smtClean="0">
                <a:solidFill>
                  <a:srgbClr val="B2B3B5"/>
                </a:solidFill>
                <a:latin typeface="Bosch Office Sans" panose="020B0604020202020204" pitchFamily="34" charset="0"/>
              </a:rPr>
              <a:t>© Robert Bosch GmbH 2016. All rights reserved, also regarding any disposal, exploitation, reproduction, editing, distribution, as well as in the event of applications for industrial property rights.</a:t>
            </a:r>
            <a:endParaRPr lang="en-GB" sz="600">
              <a:solidFill>
                <a:srgbClr val="B2B3B5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5" name="Rectangle 4"/>
          <p:cNvSpPr>
            <a:spLocks/>
          </p:cNvSpPr>
          <p:nvPr>
            <p:custDataLst>
              <p:tags r:id="rId6"/>
            </p:custDataLst>
          </p:nvPr>
        </p:nvSpPr>
        <p:spPr>
          <a:xfrm>
            <a:off x="266700" y="5628640"/>
            <a:ext cx="288290" cy="41021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r>
              <a:rPr lang="en-GB" sz="1200" smtClean="0">
                <a:solidFill>
                  <a:srgbClr val="999FA6"/>
                </a:solidFill>
              </a:rPr>
              <a:t>4</a:t>
            </a:r>
            <a:endParaRPr lang="en-GB" sz="1200">
              <a:solidFill>
                <a:srgbClr val="999FA6"/>
              </a:solidFill>
            </a:endParaRPr>
          </a:p>
        </p:txBody>
      </p:sp>
      <p:sp>
        <p:nvSpPr>
          <p:cNvPr id="4" name="Rectangle 3"/>
          <p:cNvSpPr>
            <a:spLocks/>
          </p:cNvSpPr>
          <p:nvPr>
            <p:custDataLst>
              <p:tags r:id="rId7"/>
            </p:custDataLst>
          </p:nvPr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7780" rIns="0" bIns="0" rtlCol="0" anchor="t">
            <a:normAutofit/>
          </a:bodyPr>
          <a:lstStyle/>
          <a:p>
            <a:pPr>
              <a:lnSpc>
                <a:spcPts val="900"/>
              </a:lnSpc>
            </a:pPr>
            <a:endParaRPr lang="it-IT" sz="600" dirty="0">
              <a:solidFill>
                <a:srgbClr val="000000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  <p:custDataLst>
              <p:tags r:id="rId8"/>
            </p:custDataLst>
          </p:nvPr>
        </p:nvSpPr>
        <p:spPr>
          <a:xfrm>
            <a:off x="259080" y="1295400"/>
            <a:ext cx="10452100" cy="1122428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 anchor="t">
            <a:noAutofit/>
          </a:bodyPr>
          <a:lstStyle/>
          <a:p>
            <a:pPr>
              <a:spcAft>
                <a:spcPts val="0"/>
              </a:spcAft>
              <a:buClr>
                <a:schemeClr val="accent4"/>
              </a:buClr>
              <a:buFont typeface="Wingdings 3" panose="05040102010807070707" pitchFamily="18" charset="2"/>
              <a:buChar char=""/>
            </a:pPr>
            <a:r>
              <a:rPr lang="it-IT" sz="1400" dirty="0" smtClean="0">
                <a:solidFill>
                  <a:srgbClr val="000000"/>
                </a:solidFill>
              </a:rPr>
              <a:t>Ogni </a:t>
            </a:r>
            <a:r>
              <a:rPr lang="it-IT" sz="1400" dirty="0" smtClean="0">
                <a:solidFill>
                  <a:srgbClr val="000000"/>
                </a:solidFill>
              </a:rPr>
              <a:t>telecamera Bosch </a:t>
            </a:r>
            <a:r>
              <a:rPr lang="it-IT" sz="1400" dirty="0" smtClean="0">
                <a:solidFill>
                  <a:srgbClr val="000000"/>
                </a:solidFill>
              </a:rPr>
              <a:t>è totalmente indipendente senza la necessità di un server centrale – no single </a:t>
            </a:r>
            <a:r>
              <a:rPr lang="it-IT" sz="1400" dirty="0" err="1" smtClean="0">
                <a:solidFill>
                  <a:srgbClr val="000000"/>
                </a:solidFill>
              </a:rPr>
              <a:t>point</a:t>
            </a:r>
            <a:r>
              <a:rPr lang="it-IT" sz="1400" dirty="0" smtClean="0">
                <a:solidFill>
                  <a:srgbClr val="000000"/>
                </a:solidFill>
              </a:rPr>
              <a:t> of </a:t>
            </a:r>
            <a:r>
              <a:rPr lang="it-IT" sz="1400" dirty="0" err="1" smtClean="0">
                <a:solidFill>
                  <a:srgbClr val="000000"/>
                </a:solidFill>
              </a:rPr>
              <a:t>failure</a:t>
            </a:r>
            <a:endParaRPr lang="it-IT" sz="1400" dirty="0" smtClean="0">
              <a:solidFill>
                <a:srgbClr val="000000"/>
              </a:solidFill>
            </a:endParaRPr>
          </a:p>
          <a:p>
            <a:pPr>
              <a:spcAft>
                <a:spcPts val="0"/>
              </a:spcAft>
              <a:buClr>
                <a:schemeClr val="accent4"/>
              </a:buClr>
              <a:buFont typeface="Wingdings 3" panose="05040102010807070707" pitchFamily="18" charset="2"/>
              <a:buChar char=""/>
            </a:pPr>
            <a:r>
              <a:rPr lang="it-IT" sz="1400" dirty="0" smtClean="0">
                <a:solidFill>
                  <a:srgbClr val="000000"/>
                </a:solidFill>
              </a:rPr>
              <a:t>Intelligenza decentralizzata: se una telecamera è in guasto, il resto del sistema continua a </a:t>
            </a:r>
            <a:r>
              <a:rPr lang="it-IT" sz="1400" dirty="0" smtClean="0">
                <a:solidFill>
                  <a:srgbClr val="000000"/>
                </a:solidFill>
              </a:rPr>
              <a:t>funzionare</a:t>
            </a:r>
            <a:endParaRPr lang="it-IT" sz="1400" dirty="0" smtClean="0">
              <a:solidFill>
                <a:srgbClr val="000000"/>
              </a:solidFill>
            </a:endParaRPr>
          </a:p>
          <a:p>
            <a:pPr>
              <a:spcAft>
                <a:spcPts val="0"/>
              </a:spcAft>
              <a:buClr>
                <a:schemeClr val="accent4"/>
              </a:buClr>
              <a:buFont typeface="Wingdings 3" panose="05040102010807070707" pitchFamily="18" charset="2"/>
              <a:buChar char=""/>
            </a:pPr>
            <a:r>
              <a:rPr lang="it-IT" altLang="en-US" sz="1400" dirty="0" smtClean="0"/>
              <a:t>Sistema scalabile per l’eventuale aggiunta di altri elementi.</a:t>
            </a:r>
            <a:endParaRPr lang="it-IT" sz="1400" dirty="0">
              <a:solidFill>
                <a:srgbClr val="000000"/>
              </a:solidFill>
            </a:endParaRPr>
          </a:p>
        </p:txBody>
      </p:sp>
      <p:pic>
        <p:nvPicPr>
          <p:cNvPr id="14" name="Picture 4" descr="IntelligentVideoAnalysis_afbeelding12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2008" y="2514298"/>
            <a:ext cx="4493805" cy="2865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IntelligentVideoAnalysis_afbeelding11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2728" y="2295997"/>
            <a:ext cx="4575199" cy="28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6_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10844" y="2563874"/>
            <a:ext cx="2107503" cy="252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1pPr>
            <a:lvl2pPr marL="828675" indent="-28575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2pPr>
            <a:lvl3pPr marL="1236663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3pPr>
            <a:lvl4pPr marL="164465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en-US" sz="1349" b="1" dirty="0" err="1" smtClean="0">
                <a:solidFill>
                  <a:schemeClr val="hlink"/>
                </a:solidFill>
                <a:latin typeface="Bosch Office Sans" panose="020B0604020202020204" pitchFamily="34" charset="0"/>
              </a:rPr>
              <a:t>Centralized</a:t>
            </a:r>
            <a:r>
              <a:rPr lang="it-IT" altLang="en-US" sz="1349" b="1" dirty="0" smtClean="0">
                <a:solidFill>
                  <a:schemeClr val="hlink"/>
                </a:solidFill>
                <a:latin typeface="Bosch Office Sans" panose="020B0604020202020204" pitchFamily="34" charset="0"/>
              </a:rPr>
              <a:t> intelligence</a:t>
            </a:r>
            <a:endParaRPr lang="it-IT" altLang="en-US" sz="1349" b="1" dirty="0">
              <a:solidFill>
                <a:schemeClr val="hlink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7" name="Rectangle 7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266351" y="2531277"/>
            <a:ext cx="2200530" cy="284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1pPr>
            <a:lvl2pPr marL="828675" indent="-28575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2pPr>
            <a:lvl3pPr marL="1236663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3pPr>
            <a:lvl4pPr marL="164465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en-US" sz="1349" b="1" dirty="0" err="1" smtClean="0">
                <a:solidFill>
                  <a:schemeClr val="hlink"/>
                </a:solidFill>
                <a:latin typeface="Bosch Office Sans" panose="020B0604020202020204" pitchFamily="34" charset="0"/>
              </a:rPr>
              <a:t>Decentralized</a:t>
            </a:r>
            <a:r>
              <a:rPr lang="it-IT" altLang="en-US" sz="1349" b="1" dirty="0" smtClean="0">
                <a:solidFill>
                  <a:schemeClr val="hlink"/>
                </a:solidFill>
                <a:latin typeface="Bosch Office Sans" panose="020B0604020202020204" pitchFamily="34" charset="0"/>
              </a:rPr>
              <a:t> intelligence</a:t>
            </a:r>
            <a:endParaRPr lang="it-IT" altLang="en-US" sz="1349" b="1" dirty="0">
              <a:solidFill>
                <a:schemeClr val="hlink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8" name="Rectangle 8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48296" y="3889564"/>
            <a:ext cx="404114" cy="244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1pPr>
            <a:lvl2pPr marL="828675" indent="-28575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2pPr>
            <a:lvl3pPr marL="1236663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3pPr>
            <a:lvl4pPr marL="164465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en-US" sz="1079" dirty="0" smtClean="0">
                <a:latin typeface="Bosch Office Sans" panose="020B0604020202020204" pitchFamily="34" charset="0"/>
              </a:rPr>
              <a:t>LAN</a:t>
            </a:r>
            <a:endParaRPr lang="it-IT" altLang="en-US" sz="1079" dirty="0">
              <a:latin typeface="Bosch Office Sans" panose="020B0604020202020204" pitchFamily="34" charset="0"/>
            </a:endParaRPr>
          </a:p>
        </p:txBody>
      </p:sp>
      <p:sp>
        <p:nvSpPr>
          <p:cNvPr id="19" name="Rectangle 9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459959" y="4964863"/>
            <a:ext cx="1417969" cy="20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1pPr>
            <a:lvl2pPr marL="828675" indent="-28575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2pPr>
            <a:lvl3pPr marL="1236663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3pPr>
            <a:lvl4pPr marL="164465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en-US" sz="1079" dirty="0" smtClean="0">
                <a:latin typeface="Bosch Office Sans" panose="020B0604020202020204" pitchFamily="34" charset="0"/>
              </a:rPr>
              <a:t>Client workstation</a:t>
            </a:r>
            <a:endParaRPr lang="it-IT" altLang="en-US" sz="1079" dirty="0">
              <a:latin typeface="Bosch Office Sans" panose="020B0604020202020204" pitchFamily="34" charset="0"/>
            </a:endParaRPr>
          </a:p>
        </p:txBody>
      </p:sp>
      <p:sp>
        <p:nvSpPr>
          <p:cNvPr id="20" name="Rectangle 10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432403" y="4559321"/>
            <a:ext cx="1295164" cy="20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1pPr>
            <a:lvl2pPr marL="828675" indent="-28575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2pPr>
            <a:lvl3pPr marL="1236663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3pPr>
            <a:lvl4pPr marL="164465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en-US" sz="1079" dirty="0" smtClean="0">
                <a:latin typeface="Bosch Office Sans" panose="020B0604020202020204" pitchFamily="34" charset="0"/>
              </a:rPr>
              <a:t>Network storage</a:t>
            </a:r>
            <a:endParaRPr lang="it-IT" altLang="en-US" sz="1079" dirty="0">
              <a:latin typeface="Bosch Office Sans" panose="020B0604020202020204" pitchFamily="34" charset="0"/>
            </a:endParaRPr>
          </a:p>
        </p:txBody>
      </p:sp>
      <p:sp>
        <p:nvSpPr>
          <p:cNvPr id="21" name="Rectangle 11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011562" y="3549037"/>
            <a:ext cx="1495079" cy="16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1pPr>
            <a:lvl2pPr marL="828675" indent="-28575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2pPr>
            <a:lvl3pPr marL="1236663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3pPr>
            <a:lvl4pPr marL="164465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en-US" sz="1079" b="1" dirty="0" smtClean="0">
                <a:solidFill>
                  <a:schemeClr val="hlink"/>
                </a:solidFill>
                <a:latin typeface="Bosch Office Sans" panose="020B0604020202020204" pitchFamily="34" charset="0"/>
              </a:rPr>
              <a:t>Single </a:t>
            </a:r>
            <a:r>
              <a:rPr lang="it-IT" altLang="en-US" sz="1079" b="1" dirty="0" err="1" smtClean="0">
                <a:solidFill>
                  <a:schemeClr val="hlink"/>
                </a:solidFill>
                <a:latin typeface="Bosch Office Sans" panose="020B0604020202020204" pitchFamily="34" charset="0"/>
              </a:rPr>
              <a:t>point</a:t>
            </a:r>
            <a:r>
              <a:rPr lang="it-IT" altLang="en-US" sz="1079" b="1" dirty="0" smtClean="0">
                <a:solidFill>
                  <a:schemeClr val="hlink"/>
                </a:solidFill>
                <a:latin typeface="Bosch Office Sans" panose="020B0604020202020204" pitchFamily="34" charset="0"/>
              </a:rPr>
              <a:t> of </a:t>
            </a:r>
            <a:r>
              <a:rPr lang="it-IT" altLang="en-US" sz="1079" b="1" dirty="0" err="1" smtClean="0">
                <a:solidFill>
                  <a:schemeClr val="hlink"/>
                </a:solidFill>
                <a:latin typeface="Bosch Office Sans" panose="020B0604020202020204" pitchFamily="34" charset="0"/>
              </a:rPr>
              <a:t>failure</a:t>
            </a:r>
            <a:endParaRPr lang="it-IT" altLang="en-US" sz="1079" b="1" dirty="0">
              <a:solidFill>
                <a:schemeClr val="hlink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22" name="Rectangle 12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323453" y="3639535"/>
            <a:ext cx="404114" cy="244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1pPr>
            <a:lvl2pPr marL="828675" indent="-28575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2pPr>
            <a:lvl3pPr marL="1236663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3pPr>
            <a:lvl4pPr marL="164465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en-US" sz="1079" dirty="0" smtClean="0">
                <a:latin typeface="Bosch Office Sans" panose="020B0604020202020204" pitchFamily="34" charset="0"/>
              </a:rPr>
              <a:t>LAN</a:t>
            </a:r>
            <a:endParaRPr lang="it-IT" altLang="en-US" sz="1079" dirty="0">
              <a:latin typeface="Bosch Office Sans" panose="020B0604020202020204" pitchFamily="34" charset="0"/>
            </a:endParaRPr>
          </a:p>
        </p:txBody>
      </p:sp>
      <p:sp>
        <p:nvSpPr>
          <p:cNvPr id="23" name="Rectangle 13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7809540" y="4610550"/>
            <a:ext cx="1417969" cy="20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1pPr>
            <a:lvl2pPr marL="828675" indent="-28575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2pPr>
            <a:lvl3pPr marL="1236663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3pPr>
            <a:lvl4pPr marL="164465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en-US" sz="1079" dirty="0" smtClean="0">
                <a:latin typeface="Bosch Office Sans" panose="020B0604020202020204" pitchFamily="34" charset="0"/>
              </a:rPr>
              <a:t>Client workstation</a:t>
            </a:r>
            <a:endParaRPr lang="it-IT" altLang="en-US" sz="1079" dirty="0">
              <a:latin typeface="Bosch Office Sans" panose="020B0604020202020204" pitchFamily="34" charset="0"/>
            </a:endParaRPr>
          </a:p>
        </p:txBody>
      </p:sp>
      <p:sp>
        <p:nvSpPr>
          <p:cNvPr id="24" name="Rectangle 14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9290339" y="3963682"/>
            <a:ext cx="1295164" cy="244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1pPr>
            <a:lvl2pPr marL="828675" indent="-28575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2pPr>
            <a:lvl3pPr marL="1236663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3pPr>
            <a:lvl4pPr marL="164465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en-US" sz="1079" dirty="0" smtClean="0">
                <a:latin typeface="Bosch Office Sans" panose="020B0604020202020204" pitchFamily="34" charset="0"/>
              </a:rPr>
              <a:t>Network storage</a:t>
            </a:r>
            <a:endParaRPr lang="it-IT" altLang="en-US" sz="1079" dirty="0">
              <a:latin typeface="Bosch Office Sans" panose="020B0604020202020204" pitchFamily="34" charset="0"/>
            </a:endParaRPr>
          </a:p>
        </p:txBody>
      </p:sp>
      <p:sp>
        <p:nvSpPr>
          <p:cNvPr id="25" name="Rectangle 15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8519238" y="3034077"/>
            <a:ext cx="2287599" cy="20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1pPr>
            <a:lvl2pPr marL="828675" indent="-28575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2pPr>
            <a:lvl3pPr marL="1236663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3pPr>
            <a:lvl4pPr marL="164465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en-US" sz="1079" b="1" dirty="0" smtClean="0">
                <a:solidFill>
                  <a:schemeClr val="hlink"/>
                </a:solidFill>
                <a:latin typeface="Bosch Office Sans" panose="020B0604020202020204" pitchFamily="34" charset="0"/>
              </a:rPr>
              <a:t>No single </a:t>
            </a:r>
            <a:r>
              <a:rPr lang="it-IT" altLang="en-US" sz="1079" b="1" dirty="0" err="1" smtClean="0">
                <a:solidFill>
                  <a:schemeClr val="hlink"/>
                </a:solidFill>
                <a:latin typeface="Bosch Office Sans" panose="020B0604020202020204" pitchFamily="34" charset="0"/>
              </a:rPr>
              <a:t>point</a:t>
            </a:r>
            <a:r>
              <a:rPr lang="it-IT" altLang="en-US" sz="1079" b="1" dirty="0" smtClean="0">
                <a:solidFill>
                  <a:schemeClr val="hlink"/>
                </a:solidFill>
                <a:latin typeface="Bosch Office Sans" panose="020B0604020202020204" pitchFamily="34" charset="0"/>
              </a:rPr>
              <a:t> of </a:t>
            </a:r>
            <a:r>
              <a:rPr lang="it-IT" altLang="en-US" sz="1079" b="1" dirty="0" err="1" smtClean="0">
                <a:solidFill>
                  <a:schemeClr val="hlink"/>
                </a:solidFill>
                <a:latin typeface="Bosch Office Sans" panose="020B0604020202020204" pitchFamily="34" charset="0"/>
              </a:rPr>
              <a:t>failure</a:t>
            </a:r>
            <a:endParaRPr lang="it-IT" altLang="en-US" sz="1079" b="1" dirty="0">
              <a:solidFill>
                <a:schemeClr val="hlink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26" name="Rectangle 16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302728" y="5289012"/>
            <a:ext cx="4575199" cy="287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1pPr>
            <a:lvl2pPr marL="828675" indent="-28575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2pPr>
            <a:lvl3pPr marL="1236663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3pPr>
            <a:lvl4pPr marL="164465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en-US" sz="1400" b="1" dirty="0" smtClean="0">
                <a:solidFill>
                  <a:schemeClr val="accent2"/>
                </a:solidFill>
                <a:latin typeface="Bosch Office Sans" panose="020B0604020202020204" pitchFamily="34" charset="0"/>
              </a:rPr>
              <a:t>Video </a:t>
            </a:r>
            <a:r>
              <a:rPr lang="it-IT" altLang="en-US" sz="1400" b="1" dirty="0" err="1" smtClean="0">
                <a:solidFill>
                  <a:schemeClr val="accent2"/>
                </a:solidFill>
                <a:latin typeface="Bosch Office Sans" panose="020B0604020202020204" pitchFamily="34" charset="0"/>
              </a:rPr>
              <a:t>analytics</a:t>
            </a:r>
            <a:r>
              <a:rPr lang="it-IT" altLang="en-US" sz="1400" b="1" dirty="0" smtClean="0">
                <a:solidFill>
                  <a:schemeClr val="accent2"/>
                </a:solidFill>
                <a:latin typeface="Bosch Office Sans" panose="020B0604020202020204" pitchFamily="34" charset="0"/>
              </a:rPr>
              <a:t> con server centrale</a:t>
            </a:r>
            <a:endParaRPr lang="it-IT" altLang="en-US" sz="1400" b="1" dirty="0">
              <a:solidFill>
                <a:schemeClr val="accent2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27" name="Rectangle 17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5362008" y="5289012"/>
            <a:ext cx="4980741" cy="20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1pPr>
            <a:lvl2pPr marL="828675" indent="-28575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2pPr>
            <a:lvl3pPr marL="1236663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3pPr>
            <a:lvl4pPr marL="164465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Bosch Sans Light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en-US" sz="1400" b="1" dirty="0" smtClean="0">
                <a:solidFill>
                  <a:schemeClr val="accent2"/>
                </a:solidFill>
                <a:latin typeface="Bosch Office Sans" panose="020B0604020202020204" pitchFamily="34" charset="0"/>
              </a:rPr>
              <a:t>Intelligence </a:t>
            </a:r>
            <a:r>
              <a:rPr lang="it-IT" altLang="en-US" sz="1400" b="1" dirty="0" err="1" smtClean="0">
                <a:solidFill>
                  <a:schemeClr val="accent2"/>
                </a:solidFill>
                <a:latin typeface="Bosch Office Sans" panose="020B0604020202020204" pitchFamily="34" charset="0"/>
              </a:rPr>
              <a:t>at</a:t>
            </a:r>
            <a:r>
              <a:rPr lang="it-IT" altLang="en-US" sz="1400" b="1" dirty="0" smtClean="0">
                <a:solidFill>
                  <a:schemeClr val="accent2"/>
                </a:solidFill>
                <a:latin typeface="Bosch Office Sans" panose="020B0604020202020204" pitchFamily="34" charset="0"/>
              </a:rPr>
              <a:t> the </a:t>
            </a:r>
            <a:r>
              <a:rPr lang="it-IT" altLang="en-US" sz="1400" b="1" dirty="0" err="1" smtClean="0">
                <a:solidFill>
                  <a:schemeClr val="accent2"/>
                </a:solidFill>
                <a:latin typeface="Bosch Office Sans" panose="020B0604020202020204" pitchFamily="34" charset="0"/>
              </a:rPr>
              <a:t>edge</a:t>
            </a:r>
            <a:r>
              <a:rPr lang="it-IT" altLang="en-US" sz="1400" b="1" dirty="0" smtClean="0">
                <a:solidFill>
                  <a:schemeClr val="accent2"/>
                </a:solidFill>
                <a:latin typeface="Bosch Office Sans" panose="020B0604020202020204" pitchFamily="34" charset="0"/>
              </a:rPr>
              <a:t> con telecamere IVA Bosch</a:t>
            </a:r>
            <a:endParaRPr lang="it-IT" altLang="en-US" sz="1400" b="1" dirty="0">
              <a:solidFill>
                <a:schemeClr val="accent2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3" name="Rectangle 2"/>
          <p:cNvSpPr/>
          <p:nvPr>
            <p:custDataLst>
              <p:tags r:id="rId23"/>
            </p:custDataLst>
          </p:nvPr>
        </p:nvSpPr>
        <p:spPr>
          <a:xfrm>
            <a:off x="593090" y="5643880"/>
            <a:ext cx="9152890" cy="10795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endParaRPr lang="it-IT" dirty="0">
              <a:solidFill>
                <a:srgbClr val="D70012"/>
              </a:solidFill>
            </a:endParaRPr>
          </a:p>
        </p:txBody>
      </p:sp>
      <p:sp>
        <p:nvSpPr>
          <p:cNvPr id="8" name="Rectangle 7_"/>
          <p:cNvSpPr/>
          <p:nvPr>
            <p:custDataLst>
              <p:tags r:id="rId24"/>
            </p:custDataLst>
          </p:nvPr>
        </p:nvSpPr>
        <p:spPr>
          <a:xfrm>
            <a:off x="593090" y="5758180"/>
            <a:ext cx="9152890" cy="2159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lnSpc>
                <a:spcPct val="107000"/>
              </a:lnSpc>
              <a:spcAft>
                <a:spcPts val="100"/>
              </a:spcAft>
            </a:pPr>
            <a:r>
              <a:rPr lang="en-US" sz="600" dirty="0" smtClean="0">
                <a:solidFill>
                  <a:srgbClr val="000000"/>
                </a:solidFill>
              </a:rPr>
              <a:t>\n© Robert Bosch GmbH 2016. All rights reserved, also regarding any disposal, exploitation, </a:t>
            </a:r>
            <a:r>
              <a:rPr lang="en-US" sz="600" dirty="0" err="1" smtClean="0">
                <a:solidFill>
                  <a:srgbClr val="000000"/>
                </a:solidFill>
              </a:rPr>
              <a:t>reproducor</a:t>
            </a:r>
            <a:r>
              <a:rPr lang="en-US" sz="600" dirty="0" smtClean="0">
                <a:solidFill>
                  <a:srgbClr val="000000"/>
                </a:solidFill>
              </a:rPr>
              <a:t> industrial property rights.</a:t>
            </a:r>
            <a:endParaRPr lang="en-GB" sz="600" dirty="0">
              <a:solidFill>
                <a:srgbClr val="000000"/>
              </a:solidFill>
            </a:endParaRPr>
          </a:p>
        </p:txBody>
      </p:sp>
      <p:sp>
        <p:nvSpPr>
          <p:cNvPr id="10" name="Rectangle 9_"/>
          <p:cNvSpPr/>
          <p:nvPr/>
        </p:nvSpPr>
        <p:spPr>
          <a:xfrm>
            <a:off x="266700" y="5628640"/>
            <a:ext cx="288290" cy="41021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r>
              <a:rPr lang="en-GB" sz="1200" smtClean="0">
                <a:solidFill>
                  <a:srgbClr val="999FA6"/>
                </a:solidFill>
              </a:rPr>
              <a:t>22</a:t>
            </a:r>
            <a:endParaRPr lang="en-GB" sz="1200">
              <a:solidFill>
                <a:srgbClr val="999FA6"/>
              </a:solidFill>
            </a:endParaRPr>
          </a:p>
        </p:txBody>
      </p:sp>
      <p:sp>
        <p:nvSpPr>
          <p:cNvPr id="28" name="Title 1"/>
          <p:cNvSpPr>
            <a:spLocks noGrp="1"/>
          </p:cNvSpPr>
          <p:nvPr>
            <p:ph type="title"/>
            <p:custDataLst>
              <p:tags r:id="rId25"/>
            </p:custDataLst>
          </p:nvPr>
        </p:nvSpPr>
        <p:spPr>
          <a:xfrm>
            <a:off x="259080" y="259079"/>
            <a:ext cx="8709660" cy="777240"/>
          </a:xfrm>
          <a:solidFill>
            <a:scrgbClr r="0" g="0" b="0">
              <a:alpha val="0"/>
            </a:scrgbClr>
          </a:solidFill>
          <a:ln w="0"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/>
              <a:t>Intelligent Video Analytics</a:t>
            </a:r>
            <a:r>
              <a:rPr lang="en-US" sz="2800" dirty="0" smtClean="0">
                <a:solidFill>
                  <a:srgbClr val="08427E"/>
                </a:solidFill>
              </a:rPr>
              <a:t/>
            </a:r>
            <a:br>
              <a:rPr lang="en-US" sz="2800" dirty="0" smtClean="0">
                <a:solidFill>
                  <a:srgbClr val="08427E"/>
                </a:solidFill>
              </a:rPr>
            </a:br>
            <a:r>
              <a:rPr lang="en-US" sz="2800" dirty="0" smtClean="0">
                <a:solidFill>
                  <a:srgbClr val="08427E"/>
                </a:solidFill>
              </a:rPr>
              <a:t>At the edge</a:t>
            </a:r>
            <a:endParaRPr lang="en-GB" sz="2800" dirty="0">
              <a:solidFill>
                <a:srgbClr val="08427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926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tangolo 21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593090" y="5643880"/>
            <a:ext cx="9152890" cy="1079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Security Systems | ST-VS/MKK | Nov 23, 2015</a:t>
            </a:r>
            <a:endParaRPr lang="en-GB" sz="600" dirty="0">
              <a:solidFill>
                <a:srgbClr val="000000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21" name="Rettangolo 20"/>
          <p:cNvSpPr>
            <a:spLocks/>
          </p:cNvSpPr>
          <p:nvPr>
            <p:custDataLst>
              <p:tags r:id="rId3"/>
            </p:custDataLst>
          </p:nvPr>
        </p:nvSpPr>
        <p:spPr>
          <a:xfrm>
            <a:off x="593090" y="5758180"/>
            <a:ext cx="9152890" cy="2159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version 1.07
</a:t>
            </a:r>
            <a:r>
              <a:rPr lang="en-US" sz="600" smtClean="0">
                <a:solidFill>
                  <a:srgbClr val="B2B3B5"/>
                </a:solidFill>
                <a:latin typeface="Bosch Office Sans" panose="020B0604020202020204" pitchFamily="34" charset="0"/>
              </a:rPr>
              <a:t>© Robert Bosch GmbH 2016. All rights reserved, also regarding any disposal, exploitation, reproduction, editing, distribution, as well as in the event of applications for industrial property rights.</a:t>
            </a:r>
            <a:endParaRPr lang="en-GB" sz="600" dirty="0">
              <a:solidFill>
                <a:srgbClr val="B2B3B5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9" name="Rettangolo 18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266700" y="5628640"/>
            <a:ext cx="288290" cy="4102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1200" smtClean="0">
                <a:solidFill>
                  <a:srgbClr val="999FA6"/>
                </a:solidFill>
              </a:rPr>
              <a:t>5</a:t>
            </a:r>
            <a:endParaRPr lang="en-GB" sz="1200" dirty="0">
              <a:solidFill>
                <a:srgbClr val="999FA6"/>
              </a:solidFill>
            </a:endParaRPr>
          </a:p>
        </p:txBody>
      </p:sp>
      <p:sp>
        <p:nvSpPr>
          <p:cNvPr id="11" name="Rettangolo 10"/>
          <p:cNvSpPr>
            <a:spLocks/>
          </p:cNvSpPr>
          <p:nvPr>
            <p:custDataLst>
              <p:tags r:id="rId5"/>
            </p:custDataLst>
          </p:nvPr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7780" rIns="0" bIns="0" rtlCol="0" anchor="t">
            <a:normAutofit/>
          </a:bodyPr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00" dirty="0" smtClean="0">
                <a:solidFill>
                  <a:srgbClr val="000000"/>
                </a:solidFill>
              </a:rPr>
              <a:t> </a:t>
            </a:r>
            <a:endParaRPr lang="en-GB" sz="600" dirty="0">
              <a:solidFill>
                <a:srgbClr val="000000"/>
              </a:solidFill>
            </a:endParaRPr>
          </a:p>
        </p:txBody>
      </p:sp>
      <p:pic>
        <p:nvPicPr>
          <p:cNvPr id="47" name="Picture 12_" descr="C:\Users\SMR1EIN\Pictures\IVA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-9371" y="2243319"/>
            <a:ext cx="10977585" cy="3361619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2050" name="Picture 2" descr="C:\Users\SMR1EIN\Pictures\IVA_schematic_old_brochure2.pn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734423" y="939024"/>
            <a:ext cx="6593974" cy="466288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Title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259080" y="259079"/>
            <a:ext cx="8709660" cy="777240"/>
          </a:xfrm>
          <a:solidFill>
            <a:scrgbClr r="0" g="0" b="0">
              <a:alpha val="0"/>
            </a:scrgbClr>
          </a:solidFill>
          <a:ln w="0"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800" dirty="0" smtClean="0"/>
              <a:t>Intelligent Video Analytics</a:t>
            </a:r>
            <a:r>
              <a:rPr lang="en-GB" sz="2800" dirty="0" smtClean="0">
                <a:solidFill>
                  <a:srgbClr val="08427E"/>
                </a:solidFill>
              </a:rPr>
              <a:t/>
            </a:r>
            <a:br>
              <a:rPr lang="en-GB" sz="2800" dirty="0" smtClean="0">
                <a:solidFill>
                  <a:srgbClr val="08427E"/>
                </a:solidFill>
              </a:rPr>
            </a:br>
            <a:r>
              <a:rPr lang="en-GB" sz="2800" dirty="0" smtClean="0">
                <a:solidFill>
                  <a:srgbClr val="08427E"/>
                </a:solidFill>
              </a:rPr>
              <a:t>Metadati</a:t>
            </a:r>
            <a:endParaRPr lang="en-GB" sz="2800" dirty="0">
              <a:solidFill>
                <a:srgbClr val="08427E"/>
              </a:solidFill>
            </a:endParaRPr>
          </a:p>
        </p:txBody>
      </p:sp>
      <p:sp>
        <p:nvSpPr>
          <p:cNvPr id="15" name="Rectangle 14"/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373559" y="3949179"/>
            <a:ext cx="2087695" cy="359947"/>
          </a:xfrm>
          <a:prstGeom prst="rect">
            <a:avLst/>
          </a:prstGeom>
          <a:solidFill>
            <a:srgbClr val="003264"/>
          </a:solidFill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sz="1799" dirty="0">
                <a:solidFill>
                  <a:srgbClr val="FFFFFF"/>
                </a:solidFill>
                <a:latin typeface="Bosch Office Sans" panose="020B0604020202020204" pitchFamily="34" charset="0"/>
              </a:rPr>
              <a:t>Video</a:t>
            </a:r>
          </a:p>
        </p:txBody>
      </p:sp>
      <p:sp>
        <p:nvSpPr>
          <p:cNvPr id="16" name="Rectangle 15"/>
          <p:cNvSpPr>
            <a:spLocks/>
          </p:cNvSpPr>
          <p:nvPr>
            <p:custDataLst>
              <p:tags r:id="rId10"/>
            </p:custDataLst>
          </p:nvPr>
        </p:nvSpPr>
        <p:spPr bwMode="auto">
          <a:xfrm>
            <a:off x="1093454" y="4885042"/>
            <a:ext cx="2087695" cy="359947"/>
          </a:xfrm>
          <a:prstGeom prst="rect">
            <a:avLst/>
          </a:prstGeom>
          <a:solidFill>
            <a:srgbClr val="003264"/>
          </a:solidFill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sz="1799" dirty="0">
                <a:solidFill>
                  <a:srgbClr val="FFFFFF"/>
                </a:solidFill>
                <a:latin typeface="Bosch Office Sans" panose="020B0604020202020204" pitchFamily="34" charset="0"/>
              </a:rPr>
              <a:t>Metadata</a:t>
            </a:r>
          </a:p>
        </p:txBody>
      </p:sp>
      <p:sp>
        <p:nvSpPr>
          <p:cNvPr id="17" name="Rectangle 16"/>
          <p:cNvSpPr>
            <a:spLocks/>
          </p:cNvSpPr>
          <p:nvPr>
            <p:custDataLst>
              <p:tags r:id="rId11"/>
            </p:custDataLst>
          </p:nvPr>
        </p:nvSpPr>
        <p:spPr bwMode="auto">
          <a:xfrm>
            <a:off x="8004444" y="1069601"/>
            <a:ext cx="2087695" cy="359947"/>
          </a:xfrm>
          <a:prstGeom prst="rect">
            <a:avLst/>
          </a:prstGeom>
          <a:solidFill>
            <a:srgbClr val="003264"/>
          </a:solidFill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sz="1799" dirty="0">
                <a:solidFill>
                  <a:srgbClr val="FFFFFF"/>
                </a:solidFill>
                <a:latin typeface="Bosch Office Sans" panose="020B0604020202020204" pitchFamily="34" charset="0"/>
              </a:rPr>
              <a:t>Video stream</a:t>
            </a:r>
          </a:p>
        </p:txBody>
      </p:sp>
      <p:sp>
        <p:nvSpPr>
          <p:cNvPr id="18" name="Rectangle 17"/>
          <p:cNvSpPr>
            <a:spLocks/>
          </p:cNvSpPr>
          <p:nvPr>
            <p:custDataLst>
              <p:tags r:id="rId12"/>
            </p:custDataLst>
          </p:nvPr>
        </p:nvSpPr>
        <p:spPr bwMode="auto">
          <a:xfrm>
            <a:off x="8652349" y="1861485"/>
            <a:ext cx="2087695" cy="359947"/>
          </a:xfrm>
          <a:prstGeom prst="rect">
            <a:avLst/>
          </a:prstGeom>
          <a:solidFill>
            <a:srgbClr val="003264"/>
          </a:solidFill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sz="1799" dirty="0">
                <a:solidFill>
                  <a:srgbClr val="FFFFFF"/>
                </a:solidFill>
                <a:latin typeface="Bosch Office Sans" panose="020B0604020202020204" pitchFamily="34" charset="0"/>
              </a:rPr>
              <a:t>Metadata stream</a:t>
            </a:r>
          </a:p>
        </p:txBody>
      </p:sp>
      <p:cxnSp>
        <p:nvCxnSpPr>
          <p:cNvPr id="20" name="Straight Connector 19"/>
          <p:cNvCxnSpPr>
            <a:cxnSpLocks/>
          </p:cNvCxnSpPr>
          <p:nvPr>
            <p:custDataLst>
              <p:tags r:id="rId13"/>
            </p:custDataLst>
          </p:nvPr>
        </p:nvCxnSpPr>
        <p:spPr>
          <a:xfrm flipV="1">
            <a:off x="2461254" y="3445253"/>
            <a:ext cx="1367800" cy="503926"/>
          </a:xfrm>
          <a:prstGeom prst="line">
            <a:avLst/>
          </a:prstGeom>
          <a:ln>
            <a:solidFill>
              <a:srgbClr val="00316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cxnSpLocks/>
          </p:cNvCxnSpPr>
          <p:nvPr>
            <p:custDataLst>
              <p:tags r:id="rId14"/>
            </p:custDataLst>
          </p:nvPr>
        </p:nvCxnSpPr>
        <p:spPr>
          <a:xfrm flipV="1">
            <a:off x="3181149" y="4237138"/>
            <a:ext cx="1079842" cy="647905"/>
          </a:xfrm>
          <a:prstGeom prst="line">
            <a:avLst/>
          </a:prstGeom>
          <a:ln>
            <a:solidFill>
              <a:srgbClr val="00316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cxnSpLocks/>
          </p:cNvCxnSpPr>
          <p:nvPr>
            <p:custDataLst>
              <p:tags r:id="rId15"/>
            </p:custDataLst>
          </p:nvPr>
        </p:nvCxnSpPr>
        <p:spPr>
          <a:xfrm flipV="1">
            <a:off x="7644497" y="1429548"/>
            <a:ext cx="359947" cy="647905"/>
          </a:xfrm>
          <a:prstGeom prst="line">
            <a:avLst/>
          </a:prstGeom>
          <a:ln>
            <a:solidFill>
              <a:srgbClr val="00316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cxnSpLocks/>
          </p:cNvCxnSpPr>
          <p:nvPr>
            <p:custDataLst>
              <p:tags r:id="rId16"/>
            </p:custDataLst>
          </p:nvPr>
        </p:nvCxnSpPr>
        <p:spPr>
          <a:xfrm flipV="1">
            <a:off x="8076433" y="2221432"/>
            <a:ext cx="575916" cy="287958"/>
          </a:xfrm>
          <a:prstGeom prst="line">
            <a:avLst/>
          </a:prstGeom>
          <a:ln>
            <a:solidFill>
              <a:srgbClr val="003164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76090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593090" y="5643880"/>
            <a:ext cx="9152890" cy="1079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Security Systems | ST-VS/MKK | Nov 23, 2015</a:t>
            </a:r>
            <a:endParaRPr lang="en-GB" sz="600" dirty="0">
              <a:solidFill>
                <a:srgbClr val="000000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4" name="Rettangolo 13"/>
          <p:cNvSpPr>
            <a:spLocks/>
          </p:cNvSpPr>
          <p:nvPr>
            <p:custDataLst>
              <p:tags r:id="rId3"/>
            </p:custDataLst>
          </p:nvPr>
        </p:nvSpPr>
        <p:spPr>
          <a:xfrm>
            <a:off x="593090" y="5758180"/>
            <a:ext cx="9152890" cy="2159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version 1.07
</a:t>
            </a:r>
            <a:r>
              <a:rPr lang="en-US" sz="600" smtClean="0">
                <a:solidFill>
                  <a:srgbClr val="B2B3B5"/>
                </a:solidFill>
                <a:latin typeface="Bosch Office Sans" panose="020B0604020202020204" pitchFamily="34" charset="0"/>
              </a:rPr>
              <a:t>© Robert Bosch GmbH 2016. All rights reserved, also regarding any disposal, exploitation, reproduction, editing, distribution, as well as in the event of applications for industrial property rights.</a:t>
            </a:r>
            <a:endParaRPr lang="en-GB" sz="600" dirty="0">
              <a:solidFill>
                <a:srgbClr val="B2B3B5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13" name="Rettangolo 12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266700" y="5628640"/>
            <a:ext cx="288290" cy="4102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1200" smtClean="0">
                <a:solidFill>
                  <a:srgbClr val="999FA6"/>
                </a:solidFill>
              </a:rPr>
              <a:t>6</a:t>
            </a:r>
            <a:endParaRPr lang="en-GB" sz="1200" dirty="0">
              <a:solidFill>
                <a:srgbClr val="999FA6"/>
              </a:solidFill>
            </a:endParaRPr>
          </a:p>
        </p:txBody>
      </p:sp>
      <p:sp>
        <p:nvSpPr>
          <p:cNvPr id="12" name="Rettangolo 11"/>
          <p:cNvSpPr>
            <a:spLocks/>
          </p:cNvSpPr>
          <p:nvPr>
            <p:custDataLst>
              <p:tags r:id="rId5"/>
            </p:custDataLst>
          </p:nvPr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7780" rIns="0" bIns="0" rtlCol="0" anchor="t">
            <a:normAutofit/>
          </a:bodyPr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00" dirty="0" smtClean="0">
                <a:solidFill>
                  <a:srgbClr val="000000"/>
                </a:solidFill>
              </a:rPr>
              <a:t> </a:t>
            </a:r>
            <a:endParaRPr lang="en-GB" sz="6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259080" y="259079"/>
            <a:ext cx="8709660" cy="777240"/>
          </a:xfrm>
          <a:solidFill>
            <a:scrgbClr r="0" g="0" b="0">
              <a:alpha val="0"/>
            </a:scrgbClr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800" dirty="0" smtClean="0"/>
              <a:t>Intelligent Video Analytics</a:t>
            </a:r>
            <a:r>
              <a:rPr lang="en-GB" sz="2800" dirty="0" smtClean="0">
                <a:solidFill>
                  <a:srgbClr val="08427E"/>
                </a:solidFill>
              </a:rPr>
              <a:t/>
            </a:r>
            <a:br>
              <a:rPr lang="en-GB" sz="2800" dirty="0" smtClean="0">
                <a:solidFill>
                  <a:srgbClr val="08427E"/>
                </a:solidFill>
              </a:rPr>
            </a:br>
            <a:endParaRPr lang="en-GB" sz="2800" dirty="0">
              <a:solidFill>
                <a:srgbClr val="08427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7"/>
            </p:custDataLst>
          </p:nvPr>
        </p:nvSpPr>
        <p:spPr>
          <a:xfrm>
            <a:off x="259079" y="1295399"/>
            <a:ext cx="10452100" cy="4168140"/>
          </a:xfrm>
          <a:solidFill>
            <a:scrgbClr r="0" g="0" b="0">
              <a:alpha val="0"/>
            </a:scrgbClr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1" indent="-467360">
              <a:buFont typeface="Wingdings" panose="05000000000000000000" pitchFamily="2" charset="2"/>
              <a:buChar char="Ø"/>
            </a:pPr>
            <a:r>
              <a:rPr lang="en-GB" sz="1400" dirty="0" smtClean="0">
                <a:solidFill>
                  <a:srgbClr val="000000"/>
                </a:solidFill>
              </a:rPr>
              <a:t>Rilevamento</a:t>
            </a:r>
            <a:r>
              <a:rPr lang="en-GB" sz="1400" dirty="0">
                <a:solidFill>
                  <a:srgbClr val="000000"/>
                </a:solidFill>
              </a:rPr>
              <a:t> </a:t>
            </a:r>
            <a:r>
              <a:rPr lang="en-GB" sz="1400" dirty="0" smtClean="0">
                <a:solidFill>
                  <a:srgbClr val="000000"/>
                </a:solidFill>
              </a:rPr>
              <a:t>e tracking degli oggetti con molteplici funzionalità e possibilità di configurazione.</a:t>
            </a:r>
            <a:endParaRPr lang="en-GB" sz="1400" dirty="0">
              <a:solidFill>
                <a:srgbClr val="000000"/>
              </a:solidFill>
            </a:endParaRPr>
          </a:p>
          <a:p>
            <a:pPr lvl="1" indent="-467360">
              <a:buFont typeface="Wingdings" panose="05000000000000000000" pitchFamily="2" charset="2"/>
              <a:buChar char="Ø"/>
            </a:pPr>
            <a:r>
              <a:rPr lang="en-GB" sz="1400" dirty="0" smtClean="0">
                <a:solidFill>
                  <a:srgbClr val="000000"/>
                </a:solidFill>
              </a:rPr>
              <a:t>Separazione del foreground e del background dell’immagine </a:t>
            </a:r>
            <a:r>
              <a:rPr lang="en-GB" sz="1400" dirty="0" err="1" smtClean="0">
                <a:solidFill>
                  <a:srgbClr val="000000"/>
                </a:solidFill>
              </a:rPr>
              <a:t>acquisita</a:t>
            </a:r>
            <a:r>
              <a:rPr lang="en-GB" sz="1400" dirty="0" smtClean="0">
                <a:solidFill>
                  <a:srgbClr val="000000"/>
                </a:solidFill>
              </a:rPr>
              <a:t>.</a:t>
            </a:r>
          </a:p>
          <a:p>
            <a:pPr lvl="1" indent="-467360">
              <a:buFont typeface="Wingdings" panose="05000000000000000000" pitchFamily="2" charset="2"/>
              <a:buChar char="Ø"/>
            </a:pPr>
            <a:r>
              <a:rPr lang="en-GB" sz="1400" dirty="0" err="1" smtClean="0">
                <a:solidFill>
                  <a:srgbClr val="000000"/>
                </a:solidFill>
              </a:rPr>
              <a:t>Occupazione</a:t>
            </a:r>
            <a:r>
              <a:rPr lang="en-GB" sz="1400" dirty="0" smtClean="0">
                <a:solidFill>
                  <a:srgbClr val="000000"/>
                </a:solidFill>
              </a:rPr>
              <a:t> di </a:t>
            </a:r>
            <a:r>
              <a:rPr lang="en-GB" sz="1400" dirty="0" err="1" smtClean="0">
                <a:solidFill>
                  <a:srgbClr val="000000"/>
                </a:solidFill>
              </a:rPr>
              <a:t>banda</a:t>
            </a:r>
            <a:r>
              <a:rPr lang="en-GB" sz="1400" dirty="0" smtClean="0">
                <a:solidFill>
                  <a:srgbClr val="000000"/>
                </a:solidFill>
              </a:rPr>
              <a:t>? Solo 150 Kb/sec</a:t>
            </a:r>
          </a:p>
          <a:p>
            <a:pPr lvl="1" indent="-467360">
              <a:buFont typeface="Wingdings" panose="05000000000000000000" pitchFamily="2" charset="2"/>
              <a:buChar char="Ø"/>
            </a:pPr>
            <a:endParaRPr lang="en-GB" sz="1400" dirty="0">
              <a:solidFill>
                <a:srgbClr val="0000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40847" y="2462508"/>
            <a:ext cx="7740310" cy="30835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790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ttangolo 76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593090" y="5643880"/>
            <a:ext cx="9152890" cy="1079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Security Systems | ST-VS/MKK | Nov 23, 2015</a:t>
            </a:r>
            <a:endParaRPr lang="en-GB" sz="600" dirty="0">
              <a:solidFill>
                <a:srgbClr val="000000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76" name="Rettangolo 75"/>
          <p:cNvSpPr>
            <a:spLocks/>
          </p:cNvSpPr>
          <p:nvPr>
            <p:custDataLst>
              <p:tags r:id="rId3"/>
            </p:custDataLst>
          </p:nvPr>
        </p:nvSpPr>
        <p:spPr>
          <a:xfrm>
            <a:off x="593090" y="5758180"/>
            <a:ext cx="9152890" cy="2159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version 1.07
</a:t>
            </a:r>
            <a:r>
              <a:rPr lang="en-US" sz="600" smtClean="0">
                <a:solidFill>
                  <a:srgbClr val="B2B3B5"/>
                </a:solidFill>
                <a:latin typeface="Bosch Office Sans" panose="020B0604020202020204" pitchFamily="34" charset="0"/>
              </a:rPr>
              <a:t>© Robert Bosch GmbH 2016. All rights reserved, also regarding any disposal, exploitation, reproduction, editing, distribution, as well as in the event of applications for industrial property rights.</a:t>
            </a:r>
            <a:endParaRPr lang="en-GB" sz="600" dirty="0">
              <a:solidFill>
                <a:srgbClr val="B2B3B5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75" name="Rettangolo 74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266700" y="5628640"/>
            <a:ext cx="288290" cy="4102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1200" smtClean="0">
                <a:solidFill>
                  <a:srgbClr val="999FA6"/>
                </a:solidFill>
              </a:rPr>
              <a:t>7</a:t>
            </a:r>
            <a:endParaRPr lang="en-GB" sz="1200" dirty="0">
              <a:solidFill>
                <a:srgbClr val="999FA6"/>
              </a:solidFill>
            </a:endParaRPr>
          </a:p>
        </p:txBody>
      </p:sp>
      <p:sp>
        <p:nvSpPr>
          <p:cNvPr id="12" name="Rettangolo 11"/>
          <p:cNvSpPr>
            <a:spLocks/>
          </p:cNvSpPr>
          <p:nvPr>
            <p:custDataLst>
              <p:tags r:id="rId5"/>
            </p:custDataLst>
          </p:nvPr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7780" rIns="0" bIns="0" rtlCol="0" anchor="t">
            <a:normAutofit/>
          </a:bodyPr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00" dirty="0" smtClean="0">
                <a:solidFill>
                  <a:srgbClr val="000000"/>
                </a:solidFill>
              </a:rPr>
              <a:t> </a:t>
            </a:r>
            <a:endParaRPr lang="en-GB" sz="6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259080" y="259079"/>
            <a:ext cx="8709660" cy="777240"/>
          </a:xfrm>
          <a:solidFill>
            <a:scrgbClr r="0" g="0" b="0">
              <a:alpha val="0"/>
            </a:scrgbClr>
          </a:solidFill>
          <a:ln w="0"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/>
              <a:t>Intelligent Video Analytics</a:t>
            </a:r>
            <a:r>
              <a:rPr lang="en-US" sz="2800" dirty="0" smtClean="0">
                <a:solidFill>
                  <a:srgbClr val="08427E"/>
                </a:solidFill>
              </a:rPr>
              <a:t/>
            </a:r>
            <a:br>
              <a:rPr lang="en-US" sz="2800" dirty="0" smtClean="0">
                <a:solidFill>
                  <a:srgbClr val="08427E"/>
                </a:solidFill>
              </a:rPr>
            </a:br>
            <a:r>
              <a:rPr lang="en-US" sz="2800" dirty="0" smtClean="0">
                <a:solidFill>
                  <a:srgbClr val="08427E"/>
                </a:solidFill>
              </a:rPr>
              <a:t>La storia</a:t>
            </a:r>
            <a:endParaRPr lang="en-GB" sz="2800" dirty="0">
              <a:solidFill>
                <a:srgbClr val="08427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idx="1"/>
            <p:custDataLst>
              <p:tags r:id="rId7"/>
            </p:custDataLst>
          </p:nvPr>
        </p:nvSpPr>
        <p:spPr>
          <a:xfrm>
            <a:off x="259080" y="1295400"/>
            <a:ext cx="10452100" cy="4168140"/>
          </a:xfrm>
          <a:solidFill>
            <a:scrgbClr r="0" g="0" b="0">
              <a:alpha val="0"/>
            </a:scrgbClr>
          </a:solidFill>
          <a:ln w="0"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Font typeface="Wingdings 3" panose="05040102010807070707" pitchFamily="18" charset="2"/>
              <a:buChar char=""/>
            </a:pPr>
            <a:r>
              <a:rPr lang="en-GB" sz="1400" dirty="0" smtClean="0">
                <a:solidFill>
                  <a:srgbClr val="000000"/>
                </a:solidFill>
              </a:rPr>
              <a:t>Nasce dal laboratorio di ricerca Bosch in computer vision(&gt; </a:t>
            </a:r>
            <a:r>
              <a:rPr lang="en-GB" sz="1400" dirty="0">
                <a:solidFill>
                  <a:srgbClr val="000000"/>
                </a:solidFill>
              </a:rPr>
              <a:t>80 </a:t>
            </a:r>
            <a:r>
              <a:rPr lang="en-GB" sz="1400" dirty="0" smtClean="0">
                <a:solidFill>
                  <a:srgbClr val="000000"/>
                </a:solidFill>
              </a:rPr>
              <a:t>sviluppatori) ed</a:t>
            </a:r>
            <a:r>
              <a:rPr lang="en-GB" sz="1400" dirty="0">
                <a:solidFill>
                  <a:srgbClr val="000000"/>
                </a:solidFill>
              </a:rPr>
              <a:t> </a:t>
            </a:r>
            <a:r>
              <a:rPr lang="en-GB" sz="1400" dirty="0" smtClean="0">
                <a:solidFill>
                  <a:srgbClr val="000000"/>
                </a:solidFill>
              </a:rPr>
              <a:t>è utilizzata in:</a:t>
            </a:r>
            <a:endParaRPr lang="en-GB" sz="1400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Sistemi di guida assistita</a:t>
            </a:r>
            <a:endParaRPr lang="en-GB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Sistemi d’informazioni per il guidatore</a:t>
            </a:r>
            <a:endParaRPr lang="en-GB" dirty="0">
              <a:solidFill>
                <a:srgbClr val="000000"/>
              </a:solidFill>
            </a:endParaRPr>
          </a:p>
          <a:p>
            <a:pPr marL="466090" lvl="2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Sistemi di sicurezza</a:t>
            </a: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3" name="Gruppieren 12"/>
          <p:cNvGrpSpPr/>
          <p:nvPr/>
        </p:nvGrpSpPr>
        <p:grpSpPr>
          <a:xfrm>
            <a:off x="733506" y="2797348"/>
            <a:ext cx="8566749" cy="1978161"/>
            <a:chOff x="588268" y="1789956"/>
            <a:chExt cx="9865097" cy="2698750"/>
          </a:xfrm>
        </p:grpSpPr>
        <p:sp>
          <p:nvSpPr>
            <p:cNvPr id="14" name="Rectangle 13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213004" y="1789956"/>
              <a:ext cx="1573212" cy="2698750"/>
            </a:xfrm>
            <a:prstGeom prst="rect">
              <a:avLst/>
            </a:prstGeom>
            <a:gradFill flip="none" rotWithShape="1">
              <a:gsLst>
                <a:gs pos="40000">
                  <a:srgbClr val="A6BCD7"/>
                </a:gs>
                <a:gs pos="58000">
                  <a:schemeClr val="bg1">
                    <a:lumMod val="95000"/>
                  </a:schemeClr>
                </a:gs>
                <a:gs pos="87000">
                  <a:schemeClr val="bg1">
                    <a:lumMod val="95000"/>
                  </a:schemeClr>
                </a:gs>
                <a:gs pos="92000">
                  <a:schemeClr val="accent2">
                    <a:lumMod val="40000"/>
                    <a:lumOff val="60000"/>
                  </a:schemeClr>
                </a:gs>
              </a:gsLst>
              <a:lin ang="5400000" scaled="0"/>
              <a:tileRect/>
            </a:gradFill>
            <a:ln w="9525">
              <a:noFill/>
              <a:prstDash val="dash"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/>
            <a:lstStyle/>
            <a:p>
              <a:pPr algn="ctr" eaLnBrk="0" hangingPunct="0"/>
              <a:endParaRPr lang="de-DE" sz="1000" noProof="1">
                <a:solidFill>
                  <a:srgbClr val="000000"/>
                </a:solidFill>
              </a:endParaRPr>
            </a:p>
            <a:p>
              <a:pPr algn="ctr" eaLnBrk="0" hangingPunct="0"/>
              <a:r>
                <a:rPr lang="de-DE" sz="1000" b="1" noProof="1">
                  <a:solidFill>
                    <a:srgbClr val="000000"/>
                  </a:solidFill>
                </a:rPr>
                <a:t>Driver Assistance</a:t>
              </a:r>
            </a:p>
            <a:p>
              <a:pPr algn="ctr" eaLnBrk="0" hangingPunct="0"/>
              <a:r>
                <a:rPr lang="de-DE" sz="1000" b="1" noProof="1">
                  <a:solidFill>
                    <a:srgbClr val="000000"/>
                  </a:solidFill>
                </a:rPr>
                <a:t>Systems</a:t>
              </a:r>
            </a:p>
            <a:p>
              <a:pPr algn="ctr" eaLnBrk="0" hangingPunct="0"/>
              <a:endParaRPr lang="de-DE" sz="1000" noProof="1"/>
            </a:p>
          </p:txBody>
        </p:sp>
        <p:sp>
          <p:nvSpPr>
            <p:cNvPr id="15" name="Rectangle 68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3900636" y="1789956"/>
              <a:ext cx="1573212" cy="2698750"/>
            </a:xfrm>
            <a:prstGeom prst="rect">
              <a:avLst/>
            </a:prstGeom>
            <a:gradFill flip="none" rotWithShape="1">
              <a:gsLst>
                <a:gs pos="40000">
                  <a:srgbClr val="FFFFFF"/>
                </a:gs>
                <a:gs pos="58000">
                  <a:schemeClr val="accent5">
                    <a:lumMod val="60000"/>
                    <a:lumOff val="40000"/>
                  </a:schemeClr>
                </a:gs>
                <a:gs pos="87000">
                  <a:schemeClr val="accent5">
                    <a:lumMod val="75000"/>
                  </a:schemeClr>
                </a:gs>
                <a:gs pos="92000">
                  <a:schemeClr val="accent5"/>
                </a:gs>
              </a:gsLst>
              <a:lin ang="5400000" scaled="0"/>
              <a:tileRect/>
            </a:gradFill>
            <a:ln w="9525">
              <a:noFill/>
              <a:prstDash val="dash"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/>
            <a:lstStyle/>
            <a:p>
              <a:pPr algn="ctr" eaLnBrk="0" hangingPunct="0"/>
              <a:r>
                <a:rPr lang="de-DE" sz="1000" b="1" noProof="1">
                  <a:solidFill>
                    <a:srgbClr val="000000"/>
                  </a:solidFill>
                </a:rPr>
                <a:t/>
              </a:r>
              <a:br>
                <a:rPr lang="de-DE" sz="1000" b="1" noProof="1">
                  <a:solidFill>
                    <a:srgbClr val="000000"/>
                  </a:solidFill>
                </a:rPr>
              </a:br>
              <a:r>
                <a:rPr lang="de-DE" sz="1000" b="1" noProof="1">
                  <a:solidFill>
                    <a:srgbClr val="000000"/>
                  </a:solidFill>
                </a:rPr>
                <a:t>Corporate Research</a:t>
              </a:r>
            </a:p>
            <a:p>
              <a:pPr algn="ctr" eaLnBrk="0" hangingPunct="0"/>
              <a:endParaRPr lang="de-DE" sz="1000" noProof="1">
                <a:solidFill>
                  <a:srgbClr val="000000"/>
                </a:solidFill>
              </a:endParaRPr>
            </a:p>
            <a:p>
              <a:pPr algn="ctr" eaLnBrk="0" hangingPunct="0"/>
              <a:r>
                <a:rPr lang="de-DE" sz="1000" noProof="1">
                  <a:solidFill>
                    <a:srgbClr val="000000"/>
                  </a:solidFill>
                </a:rPr>
                <a:t>Computer Vision</a:t>
              </a:r>
            </a:p>
            <a:p>
              <a:pPr algn="ctr" eaLnBrk="0" hangingPunct="0"/>
              <a:r>
                <a:rPr lang="de-DE" sz="1000" noProof="1">
                  <a:solidFill>
                    <a:srgbClr val="000000"/>
                  </a:solidFill>
                </a:rPr>
                <a:t>Systems</a:t>
              </a:r>
            </a:p>
            <a:p>
              <a:pPr algn="ctr" eaLnBrk="0" hangingPunct="0"/>
              <a:endParaRPr lang="de-DE" sz="1000" b="1" noProof="1"/>
            </a:p>
          </p:txBody>
        </p:sp>
        <p:pic>
          <p:nvPicPr>
            <p:cNvPr id="16" name="Picture 14" descr="Umfeld_freigestellt Kopie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53" cstate="print"/>
            <a:srcRect/>
            <a:stretch>
              <a:fillRect/>
            </a:stretch>
          </p:blipFill>
          <p:spPr bwMode="auto">
            <a:xfrm>
              <a:off x="7200931" y="3264571"/>
              <a:ext cx="1578865" cy="864096"/>
            </a:xfrm>
            <a:prstGeom prst="rect">
              <a:avLst/>
            </a:prstGeom>
            <a:solidFill>
              <a:srgbClr val="FFFFFF"/>
            </a:solidFill>
            <a:ln w="9525">
              <a:noFill/>
              <a:prstDash val="dash"/>
              <a:miter lim="800000"/>
              <a:headEnd/>
              <a:tailEnd/>
            </a:ln>
          </p:spPr>
        </p:pic>
        <p:pic>
          <p:nvPicPr>
            <p:cNvPr id="17" name="Picture 69" descr="lg4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54" cstate="print"/>
            <a:srcRect/>
            <a:stretch>
              <a:fillRect/>
            </a:stretch>
          </p:blipFill>
          <p:spPr bwMode="auto">
            <a:xfrm>
              <a:off x="4044652" y="3192561"/>
              <a:ext cx="1320800" cy="99218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18" name="Rectangle 13_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88268" y="1789956"/>
              <a:ext cx="1573212" cy="2698750"/>
            </a:xfrm>
            <a:prstGeom prst="rect">
              <a:avLst/>
            </a:prstGeom>
            <a:gradFill flip="none" rotWithShape="1">
              <a:gsLst>
                <a:gs pos="40000">
                  <a:srgbClr val="A6BCD7"/>
                </a:gs>
                <a:gs pos="58000">
                  <a:schemeClr val="bg1">
                    <a:lumMod val="95000"/>
                  </a:schemeClr>
                </a:gs>
                <a:gs pos="87000">
                  <a:schemeClr val="bg1">
                    <a:lumMod val="95000"/>
                  </a:schemeClr>
                </a:gs>
                <a:gs pos="92000">
                  <a:schemeClr val="accent2">
                    <a:lumMod val="40000"/>
                    <a:lumOff val="60000"/>
                  </a:schemeClr>
                </a:gs>
              </a:gsLst>
              <a:lin ang="5400000" scaled="0"/>
              <a:tileRect/>
            </a:gradFill>
            <a:ln w="9525">
              <a:noFill/>
              <a:prstDash val="dash"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/>
            <a:lstStyle/>
            <a:p>
              <a:pPr algn="ctr" eaLnBrk="0" hangingPunct="0"/>
              <a:endParaRPr lang="de-DE" sz="1000" noProof="1">
                <a:solidFill>
                  <a:srgbClr val="000000"/>
                </a:solidFill>
              </a:endParaRPr>
            </a:p>
            <a:p>
              <a:pPr algn="ctr" eaLnBrk="0" hangingPunct="0"/>
              <a:r>
                <a:rPr lang="de-DE" sz="1000" b="1" noProof="1">
                  <a:solidFill>
                    <a:srgbClr val="000000"/>
                  </a:solidFill>
                </a:rPr>
                <a:t>Security Systems</a:t>
              </a:r>
            </a:p>
            <a:p>
              <a:pPr algn="ctr" eaLnBrk="0" hangingPunct="0"/>
              <a:endParaRPr lang="de-DE" sz="1000" noProof="1"/>
            </a:p>
          </p:txBody>
        </p:sp>
        <p:sp>
          <p:nvSpPr>
            <p:cNvPr id="19" name="Rectangle 13__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8880153" y="1789956"/>
              <a:ext cx="1573212" cy="2698750"/>
            </a:xfrm>
            <a:prstGeom prst="rect">
              <a:avLst/>
            </a:prstGeom>
            <a:gradFill flip="none" rotWithShape="1">
              <a:gsLst>
                <a:gs pos="40000">
                  <a:srgbClr val="A6BCD7"/>
                </a:gs>
                <a:gs pos="58000">
                  <a:schemeClr val="bg1">
                    <a:lumMod val="95000"/>
                  </a:schemeClr>
                </a:gs>
                <a:gs pos="87000">
                  <a:schemeClr val="bg1">
                    <a:lumMod val="95000"/>
                  </a:schemeClr>
                </a:gs>
                <a:gs pos="92000">
                  <a:schemeClr val="accent2">
                    <a:lumMod val="40000"/>
                    <a:lumOff val="60000"/>
                  </a:schemeClr>
                </a:gs>
              </a:gsLst>
              <a:lin ang="5400000" scaled="0"/>
              <a:tileRect/>
            </a:gradFill>
            <a:ln w="9525">
              <a:noFill/>
              <a:prstDash val="dash"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/>
            <a:lstStyle/>
            <a:p>
              <a:pPr algn="ctr" eaLnBrk="0" hangingPunct="0"/>
              <a:endParaRPr lang="de-DE" sz="1000" noProof="1">
                <a:solidFill>
                  <a:srgbClr val="000000"/>
                </a:solidFill>
              </a:endParaRPr>
            </a:p>
            <a:p>
              <a:pPr algn="ctr" eaLnBrk="0" hangingPunct="0"/>
              <a:r>
                <a:rPr lang="de-DE" sz="1000" b="1" noProof="1">
                  <a:solidFill>
                    <a:srgbClr val="000000"/>
                  </a:solidFill>
                </a:rPr>
                <a:t>Driver Information </a:t>
              </a:r>
            </a:p>
            <a:p>
              <a:pPr algn="ctr" eaLnBrk="0" hangingPunct="0"/>
              <a:r>
                <a:rPr lang="de-DE" sz="1000" b="1" noProof="1">
                  <a:solidFill>
                    <a:srgbClr val="000000"/>
                  </a:solidFill>
                </a:rPr>
                <a:t>Systems</a:t>
              </a:r>
            </a:p>
            <a:p>
              <a:pPr algn="ctr" eaLnBrk="0" hangingPunct="0"/>
              <a:endParaRPr lang="de-DE" sz="1000" noProof="1"/>
            </a:p>
          </p:txBody>
        </p:sp>
        <p:pic>
          <p:nvPicPr>
            <p:cNvPr id="20" name="Picture 4" descr="C:\Users\ebj2hi\Desktop\IVA\IVA_WebMaterial\IVA_Fence.png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55" cstate="print"/>
            <a:srcRect b="12598"/>
            <a:stretch>
              <a:fillRect/>
            </a:stretch>
          </p:blipFill>
          <p:spPr bwMode="auto">
            <a:xfrm>
              <a:off x="588268" y="3192561"/>
              <a:ext cx="1584176" cy="99917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12500"/>
            </a:effectLst>
          </p:spPr>
        </p:pic>
        <p:grpSp>
          <p:nvGrpSpPr>
            <p:cNvPr id="21" name="Group 18"/>
            <p:cNvGrpSpPr>
              <a:grpSpLocks noChangeAspect="1"/>
            </p:cNvGrpSpPr>
            <p:nvPr/>
          </p:nvGrpSpPr>
          <p:grpSpPr bwMode="auto">
            <a:xfrm>
              <a:off x="8941196" y="3264570"/>
              <a:ext cx="1440160" cy="892053"/>
              <a:chOff x="4241" y="946"/>
              <a:chExt cx="706" cy="627"/>
            </a:xfrm>
          </p:grpSpPr>
          <p:grpSp>
            <p:nvGrpSpPr>
              <p:cNvPr id="26" name="Group 15"/>
              <p:cNvGrpSpPr>
                <a:grpSpLocks noChangeAspect="1"/>
              </p:cNvGrpSpPr>
              <p:nvPr/>
            </p:nvGrpSpPr>
            <p:grpSpPr bwMode="auto">
              <a:xfrm>
                <a:off x="4241" y="946"/>
                <a:ext cx="706" cy="627"/>
                <a:chOff x="2043" y="2534"/>
                <a:chExt cx="1200" cy="944"/>
              </a:xfrm>
            </p:grpSpPr>
            <p:pic>
              <p:nvPicPr>
                <p:cNvPr id="28" name="Picture 160" descr="face"/>
                <p:cNvPicPr>
                  <a:picLocks noChangeAspect="1" noChangeArrowheads="1"/>
                </p:cNvPicPr>
                <p:nvPr>
                  <p:custDataLst>
                    <p:tags r:id="rId19"/>
                  </p:custDataLst>
                </p:nvPr>
              </p:nvPicPr>
              <p:blipFill>
                <a:blip r:embed="rId56" cstate="print"/>
                <a:srcRect/>
                <a:stretch>
                  <a:fillRect/>
                </a:stretch>
              </p:blipFill>
              <p:spPr bwMode="auto">
                <a:xfrm>
                  <a:off x="2043" y="2534"/>
                  <a:ext cx="1200" cy="944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9" name="AutoShape 17"/>
                <p:cNvSpPr>
                  <a:spLocks noChangeAspect="1" noChangeArrowheads="1" noTextEdit="1"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2189" y="2716"/>
                  <a:ext cx="953" cy="573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30" name="Freeform 18"/>
                <p:cNvSpPr>
                  <a:spLocks noChangeAspect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2189" y="2721"/>
                  <a:ext cx="940" cy="562"/>
                </a:xfrm>
                <a:custGeom>
                  <a:avLst/>
                  <a:gdLst>
                    <a:gd name="T0" fmla="*/ 0 w 17317"/>
                    <a:gd name="T1" fmla="*/ 0 h 11434"/>
                    <a:gd name="T2" fmla="*/ 0 w 17317"/>
                    <a:gd name="T3" fmla="*/ 0 h 11434"/>
                    <a:gd name="T4" fmla="*/ 0 w 17317"/>
                    <a:gd name="T5" fmla="*/ 0 h 11434"/>
                    <a:gd name="T6" fmla="*/ 0 w 17317"/>
                    <a:gd name="T7" fmla="*/ 0 h 11434"/>
                    <a:gd name="T8" fmla="*/ 0 w 17317"/>
                    <a:gd name="T9" fmla="*/ 0 h 11434"/>
                    <a:gd name="T10" fmla="*/ 0 w 17317"/>
                    <a:gd name="T11" fmla="*/ 0 h 11434"/>
                    <a:gd name="T12" fmla="*/ 0 w 17317"/>
                    <a:gd name="T13" fmla="*/ 0 h 11434"/>
                    <a:gd name="T14" fmla="*/ 0 w 17317"/>
                    <a:gd name="T15" fmla="*/ 0 h 11434"/>
                    <a:gd name="T16" fmla="*/ 0 w 17317"/>
                    <a:gd name="T17" fmla="*/ 0 h 114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7317"/>
                    <a:gd name="T28" fmla="*/ 0 h 11434"/>
                    <a:gd name="T29" fmla="*/ 17317 w 17317"/>
                    <a:gd name="T30" fmla="*/ 11434 h 11434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7317" h="11434">
                      <a:moveTo>
                        <a:pt x="1906" y="0"/>
                      </a:moveTo>
                      <a:cubicBezTo>
                        <a:pt x="853" y="0"/>
                        <a:pt x="0" y="854"/>
                        <a:pt x="0" y="1906"/>
                      </a:cubicBezTo>
                      <a:lnTo>
                        <a:pt x="0" y="9528"/>
                      </a:lnTo>
                      <a:cubicBezTo>
                        <a:pt x="0" y="10581"/>
                        <a:pt x="853" y="11434"/>
                        <a:pt x="1906" y="11434"/>
                      </a:cubicBezTo>
                      <a:lnTo>
                        <a:pt x="15411" y="11434"/>
                      </a:lnTo>
                      <a:cubicBezTo>
                        <a:pt x="16464" y="11434"/>
                        <a:pt x="17317" y="10581"/>
                        <a:pt x="17317" y="9528"/>
                      </a:cubicBezTo>
                      <a:lnTo>
                        <a:pt x="17317" y="1906"/>
                      </a:lnTo>
                      <a:cubicBezTo>
                        <a:pt x="17317" y="854"/>
                        <a:pt x="16464" y="0"/>
                        <a:pt x="15411" y="0"/>
                      </a:cubicBezTo>
                      <a:lnTo>
                        <a:pt x="1906" y="0"/>
                      </a:lnTo>
                      <a:close/>
                    </a:path>
                  </a:pathLst>
                </a:custGeom>
                <a:solidFill>
                  <a:srgbClr val="EBE6DC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31" name="Freeform 19"/>
                <p:cNvSpPr>
                  <a:spLocks noChangeAspect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2751" y="2900"/>
                  <a:ext cx="280" cy="180"/>
                </a:xfrm>
                <a:custGeom>
                  <a:avLst/>
                  <a:gdLst>
                    <a:gd name="T0" fmla="*/ 40 w 280"/>
                    <a:gd name="T1" fmla="*/ 36 h 180"/>
                    <a:gd name="T2" fmla="*/ 40 w 280"/>
                    <a:gd name="T3" fmla="*/ 72 h 180"/>
                    <a:gd name="T4" fmla="*/ 0 w 280"/>
                    <a:gd name="T5" fmla="*/ 72 h 180"/>
                    <a:gd name="T6" fmla="*/ 0 w 280"/>
                    <a:gd name="T7" fmla="*/ 108 h 180"/>
                    <a:gd name="T8" fmla="*/ 0 w 280"/>
                    <a:gd name="T9" fmla="*/ 144 h 180"/>
                    <a:gd name="T10" fmla="*/ 80 w 280"/>
                    <a:gd name="T11" fmla="*/ 144 h 180"/>
                    <a:gd name="T12" fmla="*/ 80 w 280"/>
                    <a:gd name="T13" fmla="*/ 180 h 180"/>
                    <a:gd name="T14" fmla="*/ 120 w 280"/>
                    <a:gd name="T15" fmla="*/ 180 h 180"/>
                    <a:gd name="T16" fmla="*/ 160 w 280"/>
                    <a:gd name="T17" fmla="*/ 144 h 180"/>
                    <a:gd name="T18" fmla="*/ 160 w 280"/>
                    <a:gd name="T19" fmla="*/ 108 h 180"/>
                    <a:gd name="T20" fmla="*/ 200 w 280"/>
                    <a:gd name="T21" fmla="*/ 108 h 180"/>
                    <a:gd name="T22" fmla="*/ 280 w 280"/>
                    <a:gd name="T23" fmla="*/ 108 h 180"/>
                    <a:gd name="T24" fmla="*/ 280 w 280"/>
                    <a:gd name="T25" fmla="*/ 72 h 180"/>
                    <a:gd name="T26" fmla="*/ 240 w 280"/>
                    <a:gd name="T27" fmla="*/ 36 h 180"/>
                    <a:gd name="T28" fmla="*/ 160 w 280"/>
                    <a:gd name="T29" fmla="*/ 0 h 180"/>
                    <a:gd name="T30" fmla="*/ 80 w 280"/>
                    <a:gd name="T31" fmla="*/ 0 h 180"/>
                    <a:gd name="T32" fmla="*/ 40 w 280"/>
                    <a:gd name="T33" fmla="*/ 36 h 180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280"/>
                    <a:gd name="T52" fmla="*/ 0 h 180"/>
                    <a:gd name="T53" fmla="*/ 280 w 280"/>
                    <a:gd name="T54" fmla="*/ 180 h 180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280" h="180">
                      <a:moveTo>
                        <a:pt x="40" y="36"/>
                      </a:moveTo>
                      <a:lnTo>
                        <a:pt x="40" y="72"/>
                      </a:lnTo>
                      <a:lnTo>
                        <a:pt x="0" y="72"/>
                      </a:lnTo>
                      <a:lnTo>
                        <a:pt x="0" y="108"/>
                      </a:lnTo>
                      <a:lnTo>
                        <a:pt x="0" y="144"/>
                      </a:lnTo>
                      <a:lnTo>
                        <a:pt x="80" y="144"/>
                      </a:lnTo>
                      <a:lnTo>
                        <a:pt x="80" y="180"/>
                      </a:lnTo>
                      <a:lnTo>
                        <a:pt x="120" y="180"/>
                      </a:lnTo>
                      <a:lnTo>
                        <a:pt x="160" y="144"/>
                      </a:lnTo>
                      <a:lnTo>
                        <a:pt x="160" y="108"/>
                      </a:lnTo>
                      <a:lnTo>
                        <a:pt x="200" y="108"/>
                      </a:lnTo>
                      <a:lnTo>
                        <a:pt x="280" y="108"/>
                      </a:lnTo>
                      <a:lnTo>
                        <a:pt x="280" y="72"/>
                      </a:lnTo>
                      <a:lnTo>
                        <a:pt x="240" y="36"/>
                      </a:lnTo>
                      <a:lnTo>
                        <a:pt x="160" y="0"/>
                      </a:lnTo>
                      <a:lnTo>
                        <a:pt x="80" y="0"/>
                      </a:lnTo>
                      <a:lnTo>
                        <a:pt x="40" y="3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32" name="Freeform 20"/>
                <p:cNvSpPr>
                  <a:spLocks noChangeAspect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2553" y="2943"/>
                  <a:ext cx="537" cy="319"/>
                </a:xfrm>
                <a:custGeom>
                  <a:avLst/>
                  <a:gdLst>
                    <a:gd name="T0" fmla="*/ 0 w 537"/>
                    <a:gd name="T1" fmla="*/ 120 h 319"/>
                    <a:gd name="T2" fmla="*/ 290 w 537"/>
                    <a:gd name="T3" fmla="*/ 29 h 319"/>
                    <a:gd name="T4" fmla="*/ 537 w 537"/>
                    <a:gd name="T5" fmla="*/ 319 h 319"/>
                    <a:gd name="T6" fmla="*/ 0 60000 65536"/>
                    <a:gd name="T7" fmla="*/ 0 60000 65536"/>
                    <a:gd name="T8" fmla="*/ 0 60000 65536"/>
                    <a:gd name="T9" fmla="*/ 0 w 537"/>
                    <a:gd name="T10" fmla="*/ 0 h 319"/>
                    <a:gd name="T11" fmla="*/ 537 w 537"/>
                    <a:gd name="T12" fmla="*/ 319 h 31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37" h="319">
                      <a:moveTo>
                        <a:pt x="0" y="120"/>
                      </a:moveTo>
                      <a:cubicBezTo>
                        <a:pt x="49" y="105"/>
                        <a:pt x="103" y="0"/>
                        <a:pt x="290" y="29"/>
                      </a:cubicBezTo>
                      <a:cubicBezTo>
                        <a:pt x="476" y="58"/>
                        <a:pt x="485" y="259"/>
                        <a:pt x="537" y="319"/>
                      </a:cubicBezTo>
                    </a:path>
                  </a:pathLst>
                </a:custGeom>
                <a:solidFill>
                  <a:srgbClr val="FFFFFF"/>
                </a:solidFill>
                <a:ln w="12700">
                  <a:solidFill>
                    <a:srgbClr val="F2BF24"/>
                  </a:solidFill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33" name="Freeform 21"/>
                <p:cNvSpPr>
                  <a:spLocks noChangeAspect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2723" y="2719"/>
                  <a:ext cx="218" cy="151"/>
                </a:xfrm>
                <a:custGeom>
                  <a:avLst/>
                  <a:gdLst>
                    <a:gd name="T0" fmla="*/ 0 w 218"/>
                    <a:gd name="T1" fmla="*/ 151 h 151"/>
                    <a:gd name="T2" fmla="*/ 81 w 218"/>
                    <a:gd name="T3" fmla="*/ 51 h 151"/>
                    <a:gd name="T4" fmla="*/ 218 w 218"/>
                    <a:gd name="T5" fmla="*/ 0 h 151"/>
                    <a:gd name="T6" fmla="*/ 0 60000 65536"/>
                    <a:gd name="T7" fmla="*/ 0 60000 65536"/>
                    <a:gd name="T8" fmla="*/ 0 60000 65536"/>
                    <a:gd name="T9" fmla="*/ 0 w 218"/>
                    <a:gd name="T10" fmla="*/ 0 h 151"/>
                    <a:gd name="T11" fmla="*/ 218 w 218"/>
                    <a:gd name="T12" fmla="*/ 151 h 15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8" h="151">
                      <a:moveTo>
                        <a:pt x="0" y="151"/>
                      </a:moveTo>
                      <a:cubicBezTo>
                        <a:pt x="13" y="134"/>
                        <a:pt x="45" y="76"/>
                        <a:pt x="81" y="51"/>
                      </a:cubicBezTo>
                      <a:cubicBezTo>
                        <a:pt x="117" y="25"/>
                        <a:pt x="189" y="11"/>
                        <a:pt x="218" y="0"/>
                      </a:cubicBezTo>
                    </a:path>
                  </a:pathLst>
                </a:custGeom>
                <a:solidFill>
                  <a:srgbClr val="FFFFFF"/>
                </a:solidFill>
                <a:ln w="12700">
                  <a:solidFill>
                    <a:srgbClr val="F2BF24"/>
                  </a:solidFill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34" name="Freeform 22"/>
                <p:cNvSpPr>
                  <a:spLocks noChangeAspect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2232" y="2731"/>
                  <a:ext cx="489" cy="194"/>
                </a:xfrm>
                <a:custGeom>
                  <a:avLst/>
                  <a:gdLst>
                    <a:gd name="T0" fmla="*/ 489 w 489"/>
                    <a:gd name="T1" fmla="*/ 143 h 194"/>
                    <a:gd name="T2" fmla="*/ 81 w 489"/>
                    <a:gd name="T3" fmla="*/ 170 h 194"/>
                    <a:gd name="T4" fmla="*/ 7 w 489"/>
                    <a:gd name="T5" fmla="*/ 0 h 194"/>
                    <a:gd name="T6" fmla="*/ 0 60000 65536"/>
                    <a:gd name="T7" fmla="*/ 0 60000 65536"/>
                    <a:gd name="T8" fmla="*/ 0 60000 65536"/>
                    <a:gd name="T9" fmla="*/ 0 w 489"/>
                    <a:gd name="T10" fmla="*/ 0 h 194"/>
                    <a:gd name="T11" fmla="*/ 489 w 489"/>
                    <a:gd name="T12" fmla="*/ 194 h 19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89" h="194">
                      <a:moveTo>
                        <a:pt x="489" y="143"/>
                      </a:moveTo>
                      <a:cubicBezTo>
                        <a:pt x="421" y="147"/>
                        <a:pt x="161" y="194"/>
                        <a:pt x="81" y="170"/>
                      </a:cubicBezTo>
                      <a:cubicBezTo>
                        <a:pt x="0" y="147"/>
                        <a:pt x="22" y="35"/>
                        <a:pt x="7" y="0"/>
                      </a:cubicBezTo>
                    </a:path>
                  </a:pathLst>
                </a:custGeom>
                <a:solidFill>
                  <a:srgbClr val="FFFFFF"/>
                </a:solidFill>
                <a:ln w="6350">
                  <a:solidFill>
                    <a:srgbClr val="FFFA73"/>
                  </a:solidFill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35" name="Freeform 23"/>
                <p:cNvSpPr>
                  <a:spLocks noChangeAspect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2747" y="2970"/>
                  <a:ext cx="111" cy="309"/>
                </a:xfrm>
                <a:custGeom>
                  <a:avLst/>
                  <a:gdLst>
                    <a:gd name="T0" fmla="*/ 96 w 111"/>
                    <a:gd name="T1" fmla="*/ 0 h 309"/>
                    <a:gd name="T2" fmla="*/ 3 w 111"/>
                    <a:gd name="T3" fmla="*/ 150 h 309"/>
                    <a:gd name="T4" fmla="*/ 111 w 111"/>
                    <a:gd name="T5" fmla="*/ 309 h 309"/>
                    <a:gd name="T6" fmla="*/ 0 60000 65536"/>
                    <a:gd name="T7" fmla="*/ 0 60000 65536"/>
                    <a:gd name="T8" fmla="*/ 0 60000 65536"/>
                    <a:gd name="T9" fmla="*/ 0 w 111"/>
                    <a:gd name="T10" fmla="*/ 0 h 309"/>
                    <a:gd name="T11" fmla="*/ 111 w 111"/>
                    <a:gd name="T12" fmla="*/ 309 h 30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1" h="309">
                      <a:moveTo>
                        <a:pt x="96" y="0"/>
                      </a:moveTo>
                      <a:cubicBezTo>
                        <a:pt x="80" y="25"/>
                        <a:pt x="0" y="99"/>
                        <a:pt x="3" y="150"/>
                      </a:cubicBezTo>
                      <a:cubicBezTo>
                        <a:pt x="6" y="202"/>
                        <a:pt x="89" y="276"/>
                        <a:pt x="111" y="309"/>
                      </a:cubicBezTo>
                    </a:path>
                  </a:pathLst>
                </a:custGeom>
                <a:solidFill>
                  <a:srgbClr val="FFFFFF"/>
                </a:solidFill>
                <a:ln w="6350">
                  <a:solidFill>
                    <a:srgbClr val="FFFA73"/>
                  </a:solidFill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36" name="Freeform 24"/>
                <p:cNvSpPr>
                  <a:spLocks noChangeAspect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2261" y="2883"/>
                  <a:ext cx="360" cy="228"/>
                </a:xfrm>
                <a:custGeom>
                  <a:avLst/>
                  <a:gdLst>
                    <a:gd name="T0" fmla="*/ 0 w 6633"/>
                    <a:gd name="T1" fmla="*/ 0 h 4642"/>
                    <a:gd name="T2" fmla="*/ 0 w 6633"/>
                    <a:gd name="T3" fmla="*/ 0 h 4642"/>
                    <a:gd name="T4" fmla="*/ 0 w 6633"/>
                    <a:gd name="T5" fmla="*/ 0 h 4642"/>
                    <a:gd name="T6" fmla="*/ 0 w 6633"/>
                    <a:gd name="T7" fmla="*/ 0 h 4642"/>
                    <a:gd name="T8" fmla="*/ 0 w 6633"/>
                    <a:gd name="T9" fmla="*/ 0 h 4642"/>
                    <a:gd name="T10" fmla="*/ 0 w 6633"/>
                    <a:gd name="T11" fmla="*/ 0 h 4642"/>
                    <a:gd name="T12" fmla="*/ 0 w 6633"/>
                    <a:gd name="T13" fmla="*/ 0 h 4642"/>
                    <a:gd name="T14" fmla="*/ 0 w 6633"/>
                    <a:gd name="T15" fmla="*/ 0 h 46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633"/>
                    <a:gd name="T25" fmla="*/ 0 h 4642"/>
                    <a:gd name="T26" fmla="*/ 6633 w 6633"/>
                    <a:gd name="T27" fmla="*/ 4642 h 464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633" h="4642">
                      <a:moveTo>
                        <a:pt x="980" y="676"/>
                      </a:moveTo>
                      <a:cubicBezTo>
                        <a:pt x="1871" y="676"/>
                        <a:pt x="2750" y="829"/>
                        <a:pt x="3603" y="778"/>
                      </a:cubicBezTo>
                      <a:cubicBezTo>
                        <a:pt x="4456" y="727"/>
                        <a:pt x="6124" y="0"/>
                        <a:pt x="6378" y="395"/>
                      </a:cubicBezTo>
                      <a:cubicBezTo>
                        <a:pt x="6633" y="791"/>
                        <a:pt x="5716" y="2627"/>
                        <a:pt x="5131" y="3175"/>
                      </a:cubicBezTo>
                      <a:cubicBezTo>
                        <a:pt x="4583" y="3736"/>
                        <a:pt x="3527" y="3571"/>
                        <a:pt x="2839" y="3711"/>
                      </a:cubicBezTo>
                      <a:cubicBezTo>
                        <a:pt x="2139" y="3915"/>
                        <a:pt x="1400" y="4642"/>
                        <a:pt x="929" y="4425"/>
                      </a:cubicBezTo>
                      <a:cubicBezTo>
                        <a:pt x="458" y="4208"/>
                        <a:pt x="0" y="3061"/>
                        <a:pt x="13" y="2436"/>
                      </a:cubicBezTo>
                      <a:cubicBezTo>
                        <a:pt x="25" y="1811"/>
                        <a:pt x="776" y="1046"/>
                        <a:pt x="980" y="676"/>
                      </a:cubicBezTo>
                    </a:path>
                  </a:pathLst>
                </a:custGeom>
                <a:solidFill>
                  <a:srgbClr val="A7CC95"/>
                </a:solidFill>
                <a:ln w="0">
                  <a:noFill/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37" name="Freeform 25"/>
                <p:cNvSpPr>
                  <a:spLocks noChangeAspect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2273" y="2756"/>
                  <a:ext cx="359" cy="136"/>
                </a:xfrm>
                <a:custGeom>
                  <a:avLst/>
                  <a:gdLst>
                    <a:gd name="T0" fmla="*/ 40 w 359"/>
                    <a:gd name="T1" fmla="*/ 132 h 136"/>
                    <a:gd name="T2" fmla="*/ 235 w 359"/>
                    <a:gd name="T3" fmla="*/ 136 h 136"/>
                    <a:gd name="T4" fmla="*/ 279 w 359"/>
                    <a:gd name="T5" fmla="*/ 107 h 136"/>
                    <a:gd name="T6" fmla="*/ 359 w 359"/>
                    <a:gd name="T7" fmla="*/ 107 h 136"/>
                    <a:gd name="T8" fmla="*/ 359 w 359"/>
                    <a:gd name="T9" fmla="*/ 72 h 136"/>
                    <a:gd name="T10" fmla="*/ 279 w 359"/>
                    <a:gd name="T11" fmla="*/ 35 h 136"/>
                    <a:gd name="T12" fmla="*/ 239 w 359"/>
                    <a:gd name="T13" fmla="*/ 72 h 136"/>
                    <a:gd name="T14" fmla="*/ 239 w 359"/>
                    <a:gd name="T15" fmla="*/ 35 h 136"/>
                    <a:gd name="T16" fmla="*/ 199 w 359"/>
                    <a:gd name="T17" fmla="*/ 0 h 136"/>
                    <a:gd name="T18" fmla="*/ 160 w 359"/>
                    <a:gd name="T19" fmla="*/ 35 h 136"/>
                    <a:gd name="T20" fmla="*/ 120 w 359"/>
                    <a:gd name="T21" fmla="*/ 35 h 136"/>
                    <a:gd name="T22" fmla="*/ 40 w 359"/>
                    <a:gd name="T23" fmla="*/ 35 h 136"/>
                    <a:gd name="T24" fmla="*/ 0 w 359"/>
                    <a:gd name="T25" fmla="*/ 72 h 136"/>
                    <a:gd name="T26" fmla="*/ 40 w 359"/>
                    <a:gd name="T27" fmla="*/ 132 h 1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359"/>
                    <a:gd name="T43" fmla="*/ 0 h 136"/>
                    <a:gd name="T44" fmla="*/ 359 w 359"/>
                    <a:gd name="T45" fmla="*/ 136 h 1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359" h="136">
                      <a:moveTo>
                        <a:pt x="40" y="132"/>
                      </a:moveTo>
                      <a:lnTo>
                        <a:pt x="235" y="136"/>
                      </a:lnTo>
                      <a:lnTo>
                        <a:pt x="279" y="107"/>
                      </a:lnTo>
                      <a:lnTo>
                        <a:pt x="359" y="107"/>
                      </a:lnTo>
                      <a:lnTo>
                        <a:pt x="359" y="72"/>
                      </a:lnTo>
                      <a:lnTo>
                        <a:pt x="279" y="35"/>
                      </a:lnTo>
                      <a:lnTo>
                        <a:pt x="239" y="72"/>
                      </a:lnTo>
                      <a:lnTo>
                        <a:pt x="239" y="35"/>
                      </a:lnTo>
                      <a:lnTo>
                        <a:pt x="199" y="0"/>
                      </a:lnTo>
                      <a:lnTo>
                        <a:pt x="160" y="35"/>
                      </a:lnTo>
                      <a:lnTo>
                        <a:pt x="120" y="35"/>
                      </a:lnTo>
                      <a:lnTo>
                        <a:pt x="40" y="35"/>
                      </a:lnTo>
                      <a:lnTo>
                        <a:pt x="0" y="72"/>
                      </a:lnTo>
                      <a:lnTo>
                        <a:pt x="40" y="13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38" name="Freeform 26"/>
                <p:cNvSpPr>
                  <a:spLocks noChangeAspect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2472" y="3080"/>
                  <a:ext cx="187" cy="201"/>
                </a:xfrm>
                <a:custGeom>
                  <a:avLst/>
                  <a:gdLst>
                    <a:gd name="T0" fmla="*/ 0 w 187"/>
                    <a:gd name="T1" fmla="*/ 0 h 201"/>
                    <a:gd name="T2" fmla="*/ 79 w 187"/>
                    <a:gd name="T3" fmla="*/ 201 h 201"/>
                    <a:gd name="T4" fmla="*/ 0 60000 65536"/>
                    <a:gd name="T5" fmla="*/ 0 60000 65536"/>
                    <a:gd name="T6" fmla="*/ 0 w 187"/>
                    <a:gd name="T7" fmla="*/ 0 h 201"/>
                    <a:gd name="T8" fmla="*/ 187 w 187"/>
                    <a:gd name="T9" fmla="*/ 201 h 201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87" h="201">
                      <a:moveTo>
                        <a:pt x="0" y="0"/>
                      </a:moveTo>
                      <a:cubicBezTo>
                        <a:pt x="187" y="92"/>
                        <a:pt x="63" y="159"/>
                        <a:pt x="79" y="201"/>
                      </a:cubicBezTo>
                    </a:path>
                  </a:pathLst>
                </a:custGeom>
                <a:solidFill>
                  <a:srgbClr val="FFFFFF"/>
                </a:solidFill>
                <a:ln w="4763" cap="rnd">
                  <a:solidFill>
                    <a:srgbClr val="FFFA73"/>
                  </a:solidFill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39" name="Freeform 27"/>
                <p:cNvSpPr>
                  <a:spLocks noChangeAspect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2754" y="3071"/>
                  <a:ext cx="157" cy="159"/>
                </a:xfrm>
                <a:custGeom>
                  <a:avLst/>
                  <a:gdLst>
                    <a:gd name="T0" fmla="*/ 0 w 2891"/>
                    <a:gd name="T1" fmla="*/ 0 h 3225"/>
                    <a:gd name="T2" fmla="*/ 0 w 2891"/>
                    <a:gd name="T3" fmla="*/ 0 h 3225"/>
                    <a:gd name="T4" fmla="*/ 0 w 2891"/>
                    <a:gd name="T5" fmla="*/ 0 h 3225"/>
                    <a:gd name="T6" fmla="*/ 0 w 2891"/>
                    <a:gd name="T7" fmla="*/ 0 h 3225"/>
                    <a:gd name="T8" fmla="*/ 0 w 2891"/>
                    <a:gd name="T9" fmla="*/ 0 h 3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91"/>
                    <a:gd name="T16" fmla="*/ 0 h 3225"/>
                    <a:gd name="T17" fmla="*/ 2891 w 2891"/>
                    <a:gd name="T18" fmla="*/ 3225 h 32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91" h="3225">
                      <a:moveTo>
                        <a:pt x="688" y="179"/>
                      </a:moveTo>
                      <a:cubicBezTo>
                        <a:pt x="229" y="0"/>
                        <a:pt x="0" y="816"/>
                        <a:pt x="114" y="1326"/>
                      </a:cubicBezTo>
                      <a:cubicBezTo>
                        <a:pt x="242" y="1811"/>
                        <a:pt x="942" y="3073"/>
                        <a:pt x="1376" y="3225"/>
                      </a:cubicBezTo>
                      <a:lnTo>
                        <a:pt x="2891" y="2384"/>
                      </a:lnTo>
                      <a:lnTo>
                        <a:pt x="688" y="179"/>
                      </a:lnTo>
                      <a:close/>
                    </a:path>
                  </a:pathLst>
                </a:custGeom>
                <a:solidFill>
                  <a:srgbClr val="A7CC95"/>
                </a:solidFill>
                <a:ln w="0">
                  <a:noFill/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40" name="Freeform 28"/>
                <p:cNvSpPr>
                  <a:spLocks noChangeAspect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2630" y="3157"/>
                  <a:ext cx="215" cy="110"/>
                </a:xfrm>
                <a:custGeom>
                  <a:avLst/>
                  <a:gdLst>
                    <a:gd name="T0" fmla="*/ 0 w 3950"/>
                    <a:gd name="T1" fmla="*/ 0 h 2225"/>
                    <a:gd name="T2" fmla="*/ 0 w 3950"/>
                    <a:gd name="T3" fmla="*/ 0 h 2225"/>
                    <a:gd name="T4" fmla="*/ 0 w 3950"/>
                    <a:gd name="T5" fmla="*/ 0 h 2225"/>
                    <a:gd name="T6" fmla="*/ 0 w 3950"/>
                    <a:gd name="T7" fmla="*/ 0 h 2225"/>
                    <a:gd name="T8" fmla="*/ 0 w 3950"/>
                    <a:gd name="T9" fmla="*/ 0 h 2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50"/>
                    <a:gd name="T16" fmla="*/ 0 h 2225"/>
                    <a:gd name="T17" fmla="*/ 3950 w 3950"/>
                    <a:gd name="T18" fmla="*/ 2225 h 22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50" h="2225">
                      <a:moveTo>
                        <a:pt x="2153" y="26"/>
                      </a:moveTo>
                      <a:cubicBezTo>
                        <a:pt x="1669" y="267"/>
                        <a:pt x="968" y="1018"/>
                        <a:pt x="484" y="1107"/>
                      </a:cubicBezTo>
                      <a:cubicBezTo>
                        <a:pt x="0" y="1196"/>
                        <a:pt x="1006" y="1958"/>
                        <a:pt x="1503" y="2098"/>
                      </a:cubicBezTo>
                      <a:cubicBezTo>
                        <a:pt x="2013" y="2225"/>
                        <a:pt x="3950" y="2047"/>
                        <a:pt x="3542" y="1895"/>
                      </a:cubicBezTo>
                      <a:cubicBezTo>
                        <a:pt x="3134" y="1742"/>
                        <a:pt x="2191" y="0"/>
                        <a:pt x="2153" y="26"/>
                      </a:cubicBezTo>
                    </a:path>
                  </a:pathLst>
                </a:custGeom>
                <a:solidFill>
                  <a:srgbClr val="A7CC95"/>
                </a:solidFill>
                <a:ln w="0">
                  <a:noFill/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grpSp>
              <p:nvGrpSpPr>
                <p:cNvPr id="41" name="Group 29"/>
                <p:cNvGrpSpPr>
                  <a:grpSpLocks noChangeAspect="1"/>
                </p:cNvGrpSpPr>
                <p:nvPr/>
              </p:nvGrpSpPr>
              <p:grpSpPr bwMode="auto">
                <a:xfrm>
                  <a:off x="2832" y="2756"/>
                  <a:ext cx="75" cy="60"/>
                  <a:chOff x="2832" y="2710"/>
                  <a:chExt cx="75" cy="60"/>
                </a:xfrm>
              </p:grpSpPr>
              <p:sp>
                <p:nvSpPr>
                  <p:cNvPr id="73" name="Freeform 30"/>
                  <p:cNvSpPr>
                    <a:spLocks noChangeAspect="1"/>
                  </p:cNvSpPr>
                  <p:nvPr/>
                </p:nvSpPr>
                <p:spPr bwMode="auto">
                  <a:xfrm>
                    <a:off x="2832" y="2710"/>
                    <a:ext cx="75" cy="60"/>
                  </a:xfrm>
                  <a:custGeom>
                    <a:avLst/>
                    <a:gdLst>
                      <a:gd name="T0" fmla="*/ 38 w 75"/>
                      <a:gd name="T1" fmla="*/ 0 h 60"/>
                      <a:gd name="T2" fmla="*/ 0 w 75"/>
                      <a:gd name="T3" fmla="*/ 60 h 60"/>
                      <a:gd name="T4" fmla="*/ 75 w 75"/>
                      <a:gd name="T5" fmla="*/ 60 h 60"/>
                      <a:gd name="T6" fmla="*/ 38 w 75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75"/>
                      <a:gd name="T13" fmla="*/ 0 h 60"/>
                      <a:gd name="T14" fmla="*/ 75 w 75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75" h="60">
                        <a:moveTo>
                          <a:pt x="38" y="0"/>
                        </a:moveTo>
                        <a:lnTo>
                          <a:pt x="0" y="60"/>
                        </a:lnTo>
                        <a:lnTo>
                          <a:pt x="75" y="60"/>
                        </a:lnTo>
                        <a:lnTo>
                          <a:pt x="38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square"/>
                  <a:lstStyle/>
                  <a:p>
                    <a:endParaRPr lang="de-DE" sz="1799" dirty="0"/>
                  </a:p>
                </p:txBody>
              </p:sp>
              <p:sp>
                <p:nvSpPr>
                  <p:cNvPr id="74" name="Freeform 31"/>
                  <p:cNvSpPr>
                    <a:spLocks noChangeAspect="1"/>
                  </p:cNvSpPr>
                  <p:nvPr/>
                </p:nvSpPr>
                <p:spPr bwMode="auto">
                  <a:xfrm>
                    <a:off x="2832" y="2710"/>
                    <a:ext cx="75" cy="60"/>
                  </a:xfrm>
                  <a:custGeom>
                    <a:avLst/>
                    <a:gdLst>
                      <a:gd name="T0" fmla="*/ 38 w 75"/>
                      <a:gd name="T1" fmla="*/ 0 h 60"/>
                      <a:gd name="T2" fmla="*/ 0 w 75"/>
                      <a:gd name="T3" fmla="*/ 60 h 60"/>
                      <a:gd name="T4" fmla="*/ 75 w 75"/>
                      <a:gd name="T5" fmla="*/ 60 h 60"/>
                      <a:gd name="T6" fmla="*/ 38 w 75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75"/>
                      <a:gd name="T13" fmla="*/ 0 h 60"/>
                      <a:gd name="T14" fmla="*/ 75 w 75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75" h="60">
                        <a:moveTo>
                          <a:pt x="38" y="0"/>
                        </a:moveTo>
                        <a:lnTo>
                          <a:pt x="0" y="60"/>
                        </a:lnTo>
                        <a:lnTo>
                          <a:pt x="75" y="60"/>
                        </a:lnTo>
                        <a:lnTo>
                          <a:pt x="38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4288" cap="rnd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square"/>
                  <a:lstStyle/>
                  <a:p>
                    <a:endParaRPr lang="de-DE" sz="1799" dirty="0"/>
                  </a:p>
                </p:txBody>
              </p:sp>
            </p:grpSp>
            <p:sp>
              <p:nvSpPr>
                <p:cNvPr id="42" name="Rectangle 32"/>
                <p:cNvSpPr>
                  <a:spLocks noChangeAspect="1" noChangeArrowheads="1"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>
                  <a:off x="2861" y="2768"/>
                  <a:ext cx="17" cy="89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algn="ctr" eaLnBrk="0" hangingPunct="0"/>
                  <a:r>
                    <a:rPr lang="de-DE" sz="400" b="1" noProof="1">
                      <a:solidFill>
                        <a:srgbClr val="000000"/>
                      </a:solidFill>
                    </a:rPr>
                    <a:t>!</a:t>
                  </a:r>
                </a:p>
              </p:txBody>
            </p:sp>
            <p:sp>
              <p:nvSpPr>
                <p:cNvPr id="43" name="Freeform 33"/>
                <p:cNvSpPr>
                  <a:spLocks noChangeAspect="1" noEditPoints="1"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>
                  <a:off x="2553" y="2931"/>
                  <a:ext cx="533" cy="324"/>
                </a:xfrm>
                <a:custGeom>
                  <a:avLst/>
                  <a:gdLst>
                    <a:gd name="T0" fmla="*/ 9 w 533"/>
                    <a:gd name="T1" fmla="*/ 127 h 324"/>
                    <a:gd name="T2" fmla="*/ 6 w 533"/>
                    <a:gd name="T3" fmla="*/ 132 h 324"/>
                    <a:gd name="T4" fmla="*/ 26 w 533"/>
                    <a:gd name="T5" fmla="*/ 115 h 324"/>
                    <a:gd name="T6" fmla="*/ 20 w 533"/>
                    <a:gd name="T7" fmla="*/ 119 h 324"/>
                    <a:gd name="T8" fmla="*/ 47 w 533"/>
                    <a:gd name="T9" fmla="*/ 102 h 324"/>
                    <a:gd name="T10" fmla="*/ 65 w 533"/>
                    <a:gd name="T11" fmla="*/ 81 h 324"/>
                    <a:gd name="T12" fmla="*/ 60 w 533"/>
                    <a:gd name="T13" fmla="*/ 90 h 324"/>
                    <a:gd name="T14" fmla="*/ 89 w 533"/>
                    <a:gd name="T15" fmla="*/ 66 h 324"/>
                    <a:gd name="T16" fmla="*/ 98 w 533"/>
                    <a:gd name="T17" fmla="*/ 56 h 324"/>
                    <a:gd name="T18" fmla="*/ 100 w 533"/>
                    <a:gd name="T19" fmla="*/ 58 h 324"/>
                    <a:gd name="T20" fmla="*/ 126 w 533"/>
                    <a:gd name="T21" fmla="*/ 38 h 324"/>
                    <a:gd name="T22" fmla="*/ 118 w 533"/>
                    <a:gd name="T23" fmla="*/ 46 h 324"/>
                    <a:gd name="T24" fmla="*/ 152 w 533"/>
                    <a:gd name="T25" fmla="*/ 28 h 324"/>
                    <a:gd name="T26" fmla="*/ 170 w 533"/>
                    <a:gd name="T27" fmla="*/ 17 h 324"/>
                    <a:gd name="T28" fmla="*/ 160 w 533"/>
                    <a:gd name="T29" fmla="*/ 21 h 324"/>
                    <a:gd name="T30" fmla="*/ 196 w 533"/>
                    <a:gd name="T31" fmla="*/ 12 h 324"/>
                    <a:gd name="T32" fmla="*/ 222 w 533"/>
                    <a:gd name="T33" fmla="*/ 3 h 324"/>
                    <a:gd name="T34" fmla="*/ 209 w 533"/>
                    <a:gd name="T35" fmla="*/ 9 h 324"/>
                    <a:gd name="T36" fmla="*/ 248 w 533"/>
                    <a:gd name="T37" fmla="*/ 1 h 324"/>
                    <a:gd name="T38" fmla="*/ 233 w 533"/>
                    <a:gd name="T39" fmla="*/ 2 h 324"/>
                    <a:gd name="T40" fmla="*/ 266 w 533"/>
                    <a:gd name="T41" fmla="*/ 3 h 324"/>
                    <a:gd name="T42" fmla="*/ 299 w 533"/>
                    <a:gd name="T43" fmla="*/ 2 h 324"/>
                    <a:gd name="T44" fmla="*/ 310 w 533"/>
                    <a:gd name="T45" fmla="*/ 3 h 324"/>
                    <a:gd name="T46" fmla="*/ 309 w 533"/>
                    <a:gd name="T47" fmla="*/ 6 h 324"/>
                    <a:gd name="T48" fmla="*/ 347 w 533"/>
                    <a:gd name="T49" fmla="*/ 15 h 324"/>
                    <a:gd name="T50" fmla="*/ 364 w 533"/>
                    <a:gd name="T51" fmla="*/ 18 h 324"/>
                    <a:gd name="T52" fmla="*/ 363 w 533"/>
                    <a:gd name="T53" fmla="*/ 21 h 324"/>
                    <a:gd name="T54" fmla="*/ 391 w 533"/>
                    <a:gd name="T55" fmla="*/ 31 h 324"/>
                    <a:gd name="T56" fmla="*/ 380 w 533"/>
                    <a:gd name="T57" fmla="*/ 29 h 324"/>
                    <a:gd name="T58" fmla="*/ 413 w 533"/>
                    <a:gd name="T59" fmla="*/ 48 h 324"/>
                    <a:gd name="T60" fmla="*/ 402 w 533"/>
                    <a:gd name="T61" fmla="*/ 39 h 324"/>
                    <a:gd name="T62" fmla="*/ 428 w 533"/>
                    <a:gd name="T63" fmla="*/ 67 h 324"/>
                    <a:gd name="T64" fmla="*/ 437 w 533"/>
                    <a:gd name="T65" fmla="*/ 73 h 324"/>
                    <a:gd name="T66" fmla="*/ 439 w 533"/>
                    <a:gd name="T67" fmla="*/ 81 h 324"/>
                    <a:gd name="T68" fmla="*/ 457 w 533"/>
                    <a:gd name="T69" fmla="*/ 103 h 324"/>
                    <a:gd name="T70" fmla="*/ 451 w 533"/>
                    <a:gd name="T71" fmla="*/ 93 h 324"/>
                    <a:gd name="T72" fmla="*/ 461 w 533"/>
                    <a:gd name="T73" fmla="*/ 117 h 324"/>
                    <a:gd name="T74" fmla="*/ 478 w 533"/>
                    <a:gd name="T75" fmla="*/ 146 h 324"/>
                    <a:gd name="T76" fmla="*/ 482 w 533"/>
                    <a:gd name="T77" fmla="*/ 156 h 324"/>
                    <a:gd name="T78" fmla="*/ 478 w 533"/>
                    <a:gd name="T79" fmla="*/ 157 h 324"/>
                    <a:gd name="T80" fmla="*/ 490 w 533"/>
                    <a:gd name="T81" fmla="*/ 191 h 324"/>
                    <a:gd name="T82" fmla="*/ 498 w 533"/>
                    <a:gd name="T83" fmla="*/ 206 h 324"/>
                    <a:gd name="T84" fmla="*/ 496 w 533"/>
                    <a:gd name="T85" fmla="*/ 200 h 324"/>
                    <a:gd name="T86" fmla="*/ 501 w 533"/>
                    <a:gd name="T87" fmla="*/ 232 h 324"/>
                    <a:gd name="T88" fmla="*/ 511 w 533"/>
                    <a:gd name="T89" fmla="*/ 257 h 324"/>
                    <a:gd name="T90" fmla="*/ 514 w 533"/>
                    <a:gd name="T91" fmla="*/ 267 h 324"/>
                    <a:gd name="T92" fmla="*/ 513 w 533"/>
                    <a:gd name="T93" fmla="*/ 279 h 324"/>
                    <a:gd name="T94" fmla="*/ 522 w 533"/>
                    <a:gd name="T95" fmla="*/ 294 h 324"/>
                    <a:gd name="T96" fmla="*/ 518 w 533"/>
                    <a:gd name="T97" fmla="*/ 295 h 324"/>
                    <a:gd name="T98" fmla="*/ 530 w 533"/>
                    <a:gd name="T99" fmla="*/ 316 h 324"/>
                    <a:gd name="T100" fmla="*/ 527 w 533"/>
                    <a:gd name="T101" fmla="*/ 318 h 324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533"/>
                    <a:gd name="T154" fmla="*/ 0 h 324"/>
                    <a:gd name="T155" fmla="*/ 533 w 533"/>
                    <a:gd name="T156" fmla="*/ 324 h 324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533" h="324">
                      <a:moveTo>
                        <a:pt x="0" y="132"/>
                      </a:moveTo>
                      <a:lnTo>
                        <a:pt x="2" y="131"/>
                      </a:lnTo>
                      <a:lnTo>
                        <a:pt x="4" y="129"/>
                      </a:lnTo>
                      <a:lnTo>
                        <a:pt x="7" y="128"/>
                      </a:lnTo>
                      <a:lnTo>
                        <a:pt x="9" y="127"/>
                      </a:lnTo>
                      <a:lnTo>
                        <a:pt x="12" y="125"/>
                      </a:lnTo>
                      <a:lnTo>
                        <a:pt x="14" y="128"/>
                      </a:lnTo>
                      <a:lnTo>
                        <a:pt x="11" y="129"/>
                      </a:lnTo>
                      <a:lnTo>
                        <a:pt x="9" y="131"/>
                      </a:lnTo>
                      <a:lnTo>
                        <a:pt x="6" y="132"/>
                      </a:lnTo>
                      <a:lnTo>
                        <a:pt x="4" y="134"/>
                      </a:lnTo>
                      <a:lnTo>
                        <a:pt x="1" y="135"/>
                      </a:lnTo>
                      <a:lnTo>
                        <a:pt x="0" y="132"/>
                      </a:lnTo>
                      <a:close/>
                      <a:moveTo>
                        <a:pt x="20" y="119"/>
                      </a:moveTo>
                      <a:lnTo>
                        <a:pt x="26" y="115"/>
                      </a:lnTo>
                      <a:lnTo>
                        <a:pt x="31" y="111"/>
                      </a:lnTo>
                      <a:lnTo>
                        <a:pt x="33" y="113"/>
                      </a:lnTo>
                      <a:lnTo>
                        <a:pt x="28" y="117"/>
                      </a:lnTo>
                      <a:lnTo>
                        <a:pt x="23" y="122"/>
                      </a:lnTo>
                      <a:lnTo>
                        <a:pt x="20" y="119"/>
                      </a:lnTo>
                      <a:close/>
                      <a:moveTo>
                        <a:pt x="39" y="104"/>
                      </a:moveTo>
                      <a:lnTo>
                        <a:pt x="44" y="99"/>
                      </a:lnTo>
                      <a:lnTo>
                        <a:pt x="49" y="95"/>
                      </a:lnTo>
                      <a:lnTo>
                        <a:pt x="52" y="97"/>
                      </a:lnTo>
                      <a:lnTo>
                        <a:pt x="47" y="102"/>
                      </a:lnTo>
                      <a:lnTo>
                        <a:pt x="41" y="106"/>
                      </a:lnTo>
                      <a:lnTo>
                        <a:pt x="39" y="104"/>
                      </a:lnTo>
                      <a:close/>
                      <a:moveTo>
                        <a:pt x="57" y="88"/>
                      </a:moveTo>
                      <a:lnTo>
                        <a:pt x="58" y="87"/>
                      </a:lnTo>
                      <a:lnTo>
                        <a:pt x="65" y="81"/>
                      </a:lnTo>
                      <a:lnTo>
                        <a:pt x="68" y="79"/>
                      </a:lnTo>
                      <a:lnTo>
                        <a:pt x="70" y="81"/>
                      </a:lnTo>
                      <a:lnTo>
                        <a:pt x="68" y="84"/>
                      </a:lnTo>
                      <a:lnTo>
                        <a:pt x="60" y="90"/>
                      </a:lnTo>
                      <a:lnTo>
                        <a:pt x="57" y="88"/>
                      </a:lnTo>
                      <a:close/>
                      <a:moveTo>
                        <a:pt x="76" y="72"/>
                      </a:moveTo>
                      <a:lnTo>
                        <a:pt x="81" y="69"/>
                      </a:lnTo>
                      <a:lnTo>
                        <a:pt x="87" y="64"/>
                      </a:lnTo>
                      <a:lnTo>
                        <a:pt x="89" y="66"/>
                      </a:lnTo>
                      <a:lnTo>
                        <a:pt x="83" y="71"/>
                      </a:lnTo>
                      <a:lnTo>
                        <a:pt x="78" y="75"/>
                      </a:lnTo>
                      <a:lnTo>
                        <a:pt x="76" y="72"/>
                      </a:lnTo>
                      <a:close/>
                      <a:moveTo>
                        <a:pt x="95" y="58"/>
                      </a:moveTo>
                      <a:lnTo>
                        <a:pt x="98" y="56"/>
                      </a:lnTo>
                      <a:lnTo>
                        <a:pt x="107" y="50"/>
                      </a:lnTo>
                      <a:lnTo>
                        <a:pt x="109" y="52"/>
                      </a:lnTo>
                      <a:lnTo>
                        <a:pt x="100" y="58"/>
                      </a:lnTo>
                      <a:lnTo>
                        <a:pt x="98" y="60"/>
                      </a:lnTo>
                      <a:lnTo>
                        <a:pt x="95" y="58"/>
                      </a:lnTo>
                      <a:close/>
                      <a:moveTo>
                        <a:pt x="116" y="44"/>
                      </a:moveTo>
                      <a:lnTo>
                        <a:pt x="116" y="43"/>
                      </a:lnTo>
                      <a:lnTo>
                        <a:pt x="126" y="38"/>
                      </a:lnTo>
                      <a:lnTo>
                        <a:pt x="128" y="37"/>
                      </a:lnTo>
                      <a:lnTo>
                        <a:pt x="130" y="39"/>
                      </a:lnTo>
                      <a:lnTo>
                        <a:pt x="128" y="40"/>
                      </a:lnTo>
                      <a:lnTo>
                        <a:pt x="118" y="46"/>
                      </a:lnTo>
                      <a:lnTo>
                        <a:pt x="116" y="44"/>
                      </a:lnTo>
                      <a:close/>
                      <a:moveTo>
                        <a:pt x="137" y="31"/>
                      </a:moveTo>
                      <a:lnTo>
                        <a:pt x="147" y="27"/>
                      </a:lnTo>
                      <a:lnTo>
                        <a:pt x="150" y="25"/>
                      </a:lnTo>
                      <a:lnTo>
                        <a:pt x="152" y="28"/>
                      </a:lnTo>
                      <a:lnTo>
                        <a:pt x="149" y="29"/>
                      </a:lnTo>
                      <a:lnTo>
                        <a:pt x="139" y="34"/>
                      </a:lnTo>
                      <a:lnTo>
                        <a:pt x="137" y="31"/>
                      </a:lnTo>
                      <a:close/>
                      <a:moveTo>
                        <a:pt x="160" y="21"/>
                      </a:moveTo>
                      <a:lnTo>
                        <a:pt x="170" y="17"/>
                      </a:lnTo>
                      <a:lnTo>
                        <a:pt x="173" y="16"/>
                      </a:lnTo>
                      <a:lnTo>
                        <a:pt x="175" y="19"/>
                      </a:lnTo>
                      <a:lnTo>
                        <a:pt x="171" y="20"/>
                      </a:lnTo>
                      <a:lnTo>
                        <a:pt x="161" y="24"/>
                      </a:lnTo>
                      <a:lnTo>
                        <a:pt x="160" y="21"/>
                      </a:lnTo>
                      <a:close/>
                      <a:moveTo>
                        <a:pt x="184" y="12"/>
                      </a:moveTo>
                      <a:lnTo>
                        <a:pt x="195" y="9"/>
                      </a:lnTo>
                      <a:lnTo>
                        <a:pt x="198" y="8"/>
                      </a:lnTo>
                      <a:lnTo>
                        <a:pt x="198" y="12"/>
                      </a:lnTo>
                      <a:lnTo>
                        <a:pt x="196" y="12"/>
                      </a:lnTo>
                      <a:lnTo>
                        <a:pt x="185" y="15"/>
                      </a:lnTo>
                      <a:lnTo>
                        <a:pt x="184" y="12"/>
                      </a:lnTo>
                      <a:close/>
                      <a:moveTo>
                        <a:pt x="208" y="6"/>
                      </a:moveTo>
                      <a:lnTo>
                        <a:pt x="215" y="5"/>
                      </a:lnTo>
                      <a:lnTo>
                        <a:pt x="222" y="3"/>
                      </a:lnTo>
                      <a:lnTo>
                        <a:pt x="223" y="7"/>
                      </a:lnTo>
                      <a:lnTo>
                        <a:pt x="222" y="7"/>
                      </a:lnTo>
                      <a:lnTo>
                        <a:pt x="215" y="8"/>
                      </a:lnTo>
                      <a:lnTo>
                        <a:pt x="209" y="9"/>
                      </a:lnTo>
                      <a:lnTo>
                        <a:pt x="208" y="6"/>
                      </a:lnTo>
                      <a:close/>
                      <a:moveTo>
                        <a:pt x="233" y="2"/>
                      </a:moveTo>
                      <a:lnTo>
                        <a:pt x="236" y="2"/>
                      </a:lnTo>
                      <a:lnTo>
                        <a:pt x="243" y="1"/>
                      </a:lnTo>
                      <a:lnTo>
                        <a:pt x="248" y="1"/>
                      </a:lnTo>
                      <a:lnTo>
                        <a:pt x="248" y="4"/>
                      </a:lnTo>
                      <a:lnTo>
                        <a:pt x="244" y="4"/>
                      </a:lnTo>
                      <a:lnTo>
                        <a:pt x="236" y="5"/>
                      </a:lnTo>
                      <a:lnTo>
                        <a:pt x="234" y="5"/>
                      </a:lnTo>
                      <a:lnTo>
                        <a:pt x="233" y="2"/>
                      </a:lnTo>
                      <a:close/>
                      <a:moveTo>
                        <a:pt x="259" y="0"/>
                      </a:moveTo>
                      <a:lnTo>
                        <a:pt x="266" y="0"/>
                      </a:lnTo>
                      <a:lnTo>
                        <a:pt x="273" y="0"/>
                      </a:lnTo>
                      <a:lnTo>
                        <a:pt x="273" y="4"/>
                      </a:lnTo>
                      <a:lnTo>
                        <a:pt x="266" y="3"/>
                      </a:lnTo>
                      <a:lnTo>
                        <a:pt x="259" y="4"/>
                      </a:lnTo>
                      <a:lnTo>
                        <a:pt x="259" y="0"/>
                      </a:lnTo>
                      <a:close/>
                      <a:moveTo>
                        <a:pt x="284" y="1"/>
                      </a:moveTo>
                      <a:lnTo>
                        <a:pt x="291" y="1"/>
                      </a:lnTo>
                      <a:lnTo>
                        <a:pt x="299" y="2"/>
                      </a:lnTo>
                      <a:lnTo>
                        <a:pt x="298" y="5"/>
                      </a:lnTo>
                      <a:lnTo>
                        <a:pt x="290" y="4"/>
                      </a:lnTo>
                      <a:lnTo>
                        <a:pt x="284" y="4"/>
                      </a:lnTo>
                      <a:lnTo>
                        <a:pt x="284" y="1"/>
                      </a:lnTo>
                      <a:close/>
                      <a:moveTo>
                        <a:pt x="310" y="3"/>
                      </a:moveTo>
                      <a:lnTo>
                        <a:pt x="316" y="4"/>
                      </a:lnTo>
                      <a:lnTo>
                        <a:pt x="324" y="6"/>
                      </a:lnTo>
                      <a:lnTo>
                        <a:pt x="323" y="9"/>
                      </a:lnTo>
                      <a:lnTo>
                        <a:pt x="316" y="7"/>
                      </a:lnTo>
                      <a:lnTo>
                        <a:pt x="309" y="6"/>
                      </a:lnTo>
                      <a:lnTo>
                        <a:pt x="310" y="3"/>
                      </a:lnTo>
                      <a:close/>
                      <a:moveTo>
                        <a:pt x="335" y="8"/>
                      </a:moveTo>
                      <a:lnTo>
                        <a:pt x="341" y="10"/>
                      </a:lnTo>
                      <a:lnTo>
                        <a:pt x="348" y="12"/>
                      </a:lnTo>
                      <a:lnTo>
                        <a:pt x="347" y="15"/>
                      </a:lnTo>
                      <a:lnTo>
                        <a:pt x="340" y="13"/>
                      </a:lnTo>
                      <a:lnTo>
                        <a:pt x="334" y="11"/>
                      </a:lnTo>
                      <a:lnTo>
                        <a:pt x="335" y="8"/>
                      </a:lnTo>
                      <a:close/>
                      <a:moveTo>
                        <a:pt x="359" y="15"/>
                      </a:moveTo>
                      <a:lnTo>
                        <a:pt x="364" y="18"/>
                      </a:lnTo>
                      <a:lnTo>
                        <a:pt x="371" y="21"/>
                      </a:lnTo>
                      <a:lnTo>
                        <a:pt x="372" y="21"/>
                      </a:lnTo>
                      <a:lnTo>
                        <a:pt x="370" y="24"/>
                      </a:lnTo>
                      <a:lnTo>
                        <a:pt x="363" y="21"/>
                      </a:lnTo>
                      <a:lnTo>
                        <a:pt x="357" y="18"/>
                      </a:lnTo>
                      <a:lnTo>
                        <a:pt x="359" y="15"/>
                      </a:lnTo>
                      <a:close/>
                      <a:moveTo>
                        <a:pt x="382" y="26"/>
                      </a:moveTo>
                      <a:lnTo>
                        <a:pt x="385" y="28"/>
                      </a:lnTo>
                      <a:lnTo>
                        <a:pt x="391" y="31"/>
                      </a:lnTo>
                      <a:lnTo>
                        <a:pt x="394" y="33"/>
                      </a:lnTo>
                      <a:lnTo>
                        <a:pt x="392" y="36"/>
                      </a:lnTo>
                      <a:lnTo>
                        <a:pt x="389" y="34"/>
                      </a:lnTo>
                      <a:lnTo>
                        <a:pt x="383" y="30"/>
                      </a:lnTo>
                      <a:lnTo>
                        <a:pt x="380" y="29"/>
                      </a:lnTo>
                      <a:lnTo>
                        <a:pt x="382" y="26"/>
                      </a:lnTo>
                      <a:close/>
                      <a:moveTo>
                        <a:pt x="402" y="39"/>
                      </a:moveTo>
                      <a:lnTo>
                        <a:pt x="403" y="40"/>
                      </a:lnTo>
                      <a:lnTo>
                        <a:pt x="408" y="44"/>
                      </a:lnTo>
                      <a:lnTo>
                        <a:pt x="413" y="48"/>
                      </a:lnTo>
                      <a:lnTo>
                        <a:pt x="411" y="50"/>
                      </a:lnTo>
                      <a:lnTo>
                        <a:pt x="406" y="46"/>
                      </a:lnTo>
                      <a:lnTo>
                        <a:pt x="401" y="42"/>
                      </a:lnTo>
                      <a:lnTo>
                        <a:pt x="400" y="42"/>
                      </a:lnTo>
                      <a:lnTo>
                        <a:pt x="402" y="39"/>
                      </a:lnTo>
                      <a:close/>
                      <a:moveTo>
                        <a:pt x="421" y="55"/>
                      </a:moveTo>
                      <a:lnTo>
                        <a:pt x="424" y="58"/>
                      </a:lnTo>
                      <a:lnTo>
                        <a:pt x="429" y="63"/>
                      </a:lnTo>
                      <a:lnTo>
                        <a:pt x="430" y="65"/>
                      </a:lnTo>
                      <a:lnTo>
                        <a:pt x="428" y="67"/>
                      </a:lnTo>
                      <a:lnTo>
                        <a:pt x="426" y="66"/>
                      </a:lnTo>
                      <a:lnTo>
                        <a:pt x="421" y="60"/>
                      </a:lnTo>
                      <a:lnTo>
                        <a:pt x="418" y="57"/>
                      </a:lnTo>
                      <a:lnTo>
                        <a:pt x="421" y="55"/>
                      </a:lnTo>
                      <a:close/>
                      <a:moveTo>
                        <a:pt x="437" y="73"/>
                      </a:moveTo>
                      <a:lnTo>
                        <a:pt x="438" y="74"/>
                      </a:lnTo>
                      <a:lnTo>
                        <a:pt x="442" y="80"/>
                      </a:lnTo>
                      <a:lnTo>
                        <a:pt x="445" y="84"/>
                      </a:lnTo>
                      <a:lnTo>
                        <a:pt x="442" y="86"/>
                      </a:lnTo>
                      <a:lnTo>
                        <a:pt x="439" y="81"/>
                      </a:lnTo>
                      <a:lnTo>
                        <a:pt x="435" y="76"/>
                      </a:lnTo>
                      <a:lnTo>
                        <a:pt x="434" y="75"/>
                      </a:lnTo>
                      <a:lnTo>
                        <a:pt x="437" y="73"/>
                      </a:lnTo>
                      <a:close/>
                      <a:moveTo>
                        <a:pt x="451" y="93"/>
                      </a:moveTo>
                      <a:lnTo>
                        <a:pt x="457" y="103"/>
                      </a:lnTo>
                      <a:lnTo>
                        <a:pt x="458" y="104"/>
                      </a:lnTo>
                      <a:lnTo>
                        <a:pt x="455" y="106"/>
                      </a:lnTo>
                      <a:lnTo>
                        <a:pt x="454" y="105"/>
                      </a:lnTo>
                      <a:lnTo>
                        <a:pt x="448" y="94"/>
                      </a:lnTo>
                      <a:lnTo>
                        <a:pt x="451" y="93"/>
                      </a:lnTo>
                      <a:close/>
                      <a:moveTo>
                        <a:pt x="463" y="113"/>
                      </a:moveTo>
                      <a:lnTo>
                        <a:pt x="464" y="115"/>
                      </a:lnTo>
                      <a:lnTo>
                        <a:pt x="469" y="125"/>
                      </a:lnTo>
                      <a:lnTo>
                        <a:pt x="465" y="126"/>
                      </a:lnTo>
                      <a:lnTo>
                        <a:pt x="461" y="117"/>
                      </a:lnTo>
                      <a:lnTo>
                        <a:pt x="460" y="114"/>
                      </a:lnTo>
                      <a:lnTo>
                        <a:pt x="463" y="113"/>
                      </a:lnTo>
                      <a:close/>
                      <a:moveTo>
                        <a:pt x="473" y="134"/>
                      </a:moveTo>
                      <a:lnTo>
                        <a:pt x="476" y="141"/>
                      </a:lnTo>
                      <a:lnTo>
                        <a:pt x="478" y="146"/>
                      </a:lnTo>
                      <a:lnTo>
                        <a:pt x="475" y="148"/>
                      </a:lnTo>
                      <a:lnTo>
                        <a:pt x="472" y="142"/>
                      </a:lnTo>
                      <a:lnTo>
                        <a:pt x="470" y="135"/>
                      </a:lnTo>
                      <a:lnTo>
                        <a:pt x="473" y="134"/>
                      </a:lnTo>
                      <a:close/>
                      <a:moveTo>
                        <a:pt x="482" y="156"/>
                      </a:moveTo>
                      <a:lnTo>
                        <a:pt x="486" y="167"/>
                      </a:lnTo>
                      <a:lnTo>
                        <a:pt x="486" y="168"/>
                      </a:lnTo>
                      <a:lnTo>
                        <a:pt x="483" y="169"/>
                      </a:lnTo>
                      <a:lnTo>
                        <a:pt x="482" y="168"/>
                      </a:lnTo>
                      <a:lnTo>
                        <a:pt x="478" y="157"/>
                      </a:lnTo>
                      <a:lnTo>
                        <a:pt x="482" y="156"/>
                      </a:lnTo>
                      <a:close/>
                      <a:moveTo>
                        <a:pt x="489" y="178"/>
                      </a:moveTo>
                      <a:lnTo>
                        <a:pt x="490" y="180"/>
                      </a:lnTo>
                      <a:lnTo>
                        <a:pt x="493" y="190"/>
                      </a:lnTo>
                      <a:lnTo>
                        <a:pt x="490" y="191"/>
                      </a:lnTo>
                      <a:lnTo>
                        <a:pt x="486" y="181"/>
                      </a:lnTo>
                      <a:lnTo>
                        <a:pt x="486" y="179"/>
                      </a:lnTo>
                      <a:lnTo>
                        <a:pt x="489" y="178"/>
                      </a:lnTo>
                      <a:close/>
                      <a:moveTo>
                        <a:pt x="496" y="200"/>
                      </a:moveTo>
                      <a:lnTo>
                        <a:pt x="498" y="206"/>
                      </a:lnTo>
                      <a:lnTo>
                        <a:pt x="499" y="213"/>
                      </a:lnTo>
                      <a:lnTo>
                        <a:pt x="496" y="213"/>
                      </a:lnTo>
                      <a:lnTo>
                        <a:pt x="494" y="207"/>
                      </a:lnTo>
                      <a:lnTo>
                        <a:pt x="492" y="201"/>
                      </a:lnTo>
                      <a:lnTo>
                        <a:pt x="496" y="200"/>
                      </a:lnTo>
                      <a:close/>
                      <a:moveTo>
                        <a:pt x="502" y="222"/>
                      </a:moveTo>
                      <a:lnTo>
                        <a:pt x="504" y="231"/>
                      </a:lnTo>
                      <a:lnTo>
                        <a:pt x="505" y="235"/>
                      </a:lnTo>
                      <a:lnTo>
                        <a:pt x="502" y="236"/>
                      </a:lnTo>
                      <a:lnTo>
                        <a:pt x="501" y="232"/>
                      </a:lnTo>
                      <a:lnTo>
                        <a:pt x="499" y="223"/>
                      </a:lnTo>
                      <a:lnTo>
                        <a:pt x="502" y="222"/>
                      </a:lnTo>
                      <a:close/>
                      <a:moveTo>
                        <a:pt x="508" y="244"/>
                      </a:moveTo>
                      <a:lnTo>
                        <a:pt x="511" y="256"/>
                      </a:lnTo>
                      <a:lnTo>
                        <a:pt x="511" y="257"/>
                      </a:lnTo>
                      <a:lnTo>
                        <a:pt x="508" y="258"/>
                      </a:lnTo>
                      <a:lnTo>
                        <a:pt x="507" y="256"/>
                      </a:lnTo>
                      <a:lnTo>
                        <a:pt x="504" y="245"/>
                      </a:lnTo>
                      <a:lnTo>
                        <a:pt x="508" y="244"/>
                      </a:lnTo>
                      <a:close/>
                      <a:moveTo>
                        <a:pt x="514" y="267"/>
                      </a:moveTo>
                      <a:lnTo>
                        <a:pt x="514" y="267"/>
                      </a:lnTo>
                      <a:lnTo>
                        <a:pt x="517" y="278"/>
                      </a:lnTo>
                      <a:lnTo>
                        <a:pt x="517" y="279"/>
                      </a:lnTo>
                      <a:lnTo>
                        <a:pt x="514" y="280"/>
                      </a:lnTo>
                      <a:lnTo>
                        <a:pt x="513" y="279"/>
                      </a:lnTo>
                      <a:lnTo>
                        <a:pt x="510" y="268"/>
                      </a:lnTo>
                      <a:lnTo>
                        <a:pt x="514" y="267"/>
                      </a:lnTo>
                      <a:close/>
                      <a:moveTo>
                        <a:pt x="520" y="289"/>
                      </a:moveTo>
                      <a:lnTo>
                        <a:pt x="522" y="294"/>
                      </a:lnTo>
                      <a:lnTo>
                        <a:pt x="523" y="299"/>
                      </a:lnTo>
                      <a:lnTo>
                        <a:pt x="524" y="301"/>
                      </a:lnTo>
                      <a:lnTo>
                        <a:pt x="521" y="302"/>
                      </a:lnTo>
                      <a:lnTo>
                        <a:pt x="520" y="300"/>
                      </a:lnTo>
                      <a:lnTo>
                        <a:pt x="518" y="295"/>
                      </a:lnTo>
                      <a:lnTo>
                        <a:pt x="517" y="290"/>
                      </a:lnTo>
                      <a:lnTo>
                        <a:pt x="520" y="289"/>
                      </a:lnTo>
                      <a:close/>
                      <a:moveTo>
                        <a:pt x="528" y="311"/>
                      </a:moveTo>
                      <a:lnTo>
                        <a:pt x="528" y="312"/>
                      </a:lnTo>
                      <a:lnTo>
                        <a:pt x="530" y="316"/>
                      </a:lnTo>
                      <a:lnTo>
                        <a:pt x="532" y="320"/>
                      </a:lnTo>
                      <a:lnTo>
                        <a:pt x="533" y="323"/>
                      </a:lnTo>
                      <a:lnTo>
                        <a:pt x="530" y="324"/>
                      </a:lnTo>
                      <a:lnTo>
                        <a:pt x="529" y="322"/>
                      </a:lnTo>
                      <a:lnTo>
                        <a:pt x="527" y="318"/>
                      </a:lnTo>
                      <a:lnTo>
                        <a:pt x="525" y="313"/>
                      </a:lnTo>
                      <a:lnTo>
                        <a:pt x="524" y="312"/>
                      </a:lnTo>
                      <a:lnTo>
                        <a:pt x="528" y="311"/>
                      </a:lnTo>
                      <a:close/>
                    </a:path>
                  </a:pathLst>
                </a:custGeom>
                <a:solidFill>
                  <a:srgbClr val="F2BF24"/>
                </a:solidFill>
                <a:ln w="1588">
                  <a:solidFill>
                    <a:srgbClr val="F2BF24"/>
                  </a:solidFill>
                  <a:bevel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grpSp>
              <p:nvGrpSpPr>
                <p:cNvPr id="44" name="Group 34"/>
                <p:cNvGrpSpPr>
                  <a:grpSpLocks noChangeAspect="1"/>
                </p:cNvGrpSpPr>
                <p:nvPr/>
              </p:nvGrpSpPr>
              <p:grpSpPr bwMode="auto">
                <a:xfrm>
                  <a:off x="2552" y="2852"/>
                  <a:ext cx="80" cy="72"/>
                  <a:chOff x="2901" y="3049"/>
                  <a:chExt cx="80" cy="72"/>
                </a:xfrm>
              </p:grpSpPr>
              <p:sp>
                <p:nvSpPr>
                  <p:cNvPr id="71" name="Oval 3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01" y="3049"/>
                    <a:ext cx="80" cy="7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square"/>
                  <a:lstStyle/>
                  <a:p>
                    <a:pPr eaLnBrk="0" hangingPunct="0"/>
                    <a:endParaRPr lang="de-DE" sz="1799" noProof="1"/>
                  </a:p>
                </p:txBody>
              </p:sp>
              <p:sp>
                <p:nvSpPr>
                  <p:cNvPr id="72" name="Oval 3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01" y="3049"/>
                    <a:ext cx="80" cy="7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7463" cap="rnd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square"/>
                  <a:lstStyle/>
                  <a:p>
                    <a:pPr eaLnBrk="0" hangingPunct="0"/>
                    <a:endParaRPr lang="de-DE" sz="1799" noProof="1"/>
                  </a:p>
                </p:txBody>
              </p:sp>
            </p:grpSp>
            <p:sp>
              <p:nvSpPr>
                <p:cNvPr id="45" name="Rectangle 37"/>
                <p:cNvSpPr>
                  <a:spLocks noChangeAspect="1" noChangeArrowheads="1"/>
                </p:cNvSpPr>
                <p:nvPr>
                  <p:custDataLst>
                    <p:tags r:id="rId34"/>
                  </p:custDataLst>
                </p:nvPr>
              </p:nvSpPr>
              <p:spPr bwMode="auto">
                <a:xfrm>
                  <a:off x="2557" y="2864"/>
                  <a:ext cx="68" cy="111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algn="ctr" eaLnBrk="0" hangingPunct="0"/>
                  <a:r>
                    <a:rPr lang="de-DE" sz="500" b="1" noProof="1">
                      <a:solidFill>
                        <a:srgbClr val="000000"/>
                      </a:solidFill>
                    </a:rPr>
                    <a:t>70</a:t>
                  </a:r>
                </a:p>
              </p:txBody>
            </p:sp>
            <p:sp>
              <p:nvSpPr>
                <p:cNvPr id="46" name="Freeform 38"/>
                <p:cNvSpPr>
                  <a:spLocks noChangeAspect="1"/>
                </p:cNvSpPr>
                <p:nvPr>
                  <p:custDataLst>
                    <p:tags r:id="rId35"/>
                  </p:custDataLst>
                </p:nvPr>
              </p:nvSpPr>
              <p:spPr bwMode="auto">
                <a:xfrm>
                  <a:off x="2722" y="2771"/>
                  <a:ext cx="80" cy="100"/>
                </a:xfrm>
                <a:custGeom>
                  <a:avLst/>
                  <a:gdLst>
                    <a:gd name="T0" fmla="*/ 0 w 80"/>
                    <a:gd name="T1" fmla="*/ 100 h 100"/>
                    <a:gd name="T2" fmla="*/ 80 w 80"/>
                    <a:gd name="T3" fmla="*/ 0 h 100"/>
                    <a:gd name="T4" fmla="*/ 0 60000 65536"/>
                    <a:gd name="T5" fmla="*/ 0 60000 65536"/>
                    <a:gd name="T6" fmla="*/ 0 w 80"/>
                    <a:gd name="T7" fmla="*/ 0 h 100"/>
                    <a:gd name="T8" fmla="*/ 80 w 80"/>
                    <a:gd name="T9" fmla="*/ 100 h 100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80" h="100">
                      <a:moveTo>
                        <a:pt x="0" y="100"/>
                      </a:moveTo>
                      <a:cubicBezTo>
                        <a:pt x="19" y="71"/>
                        <a:pt x="56" y="18"/>
                        <a:pt x="80" y="0"/>
                      </a:cubicBezTo>
                    </a:path>
                  </a:pathLst>
                </a:custGeom>
                <a:solidFill>
                  <a:srgbClr val="FFFFFF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47" name="Freeform 39"/>
                <p:cNvSpPr>
                  <a:spLocks noChangeAspect="1"/>
                </p:cNvSpPr>
                <p:nvPr>
                  <p:custDataLst>
                    <p:tags r:id="rId36"/>
                  </p:custDataLst>
                </p:nvPr>
              </p:nvSpPr>
              <p:spPr bwMode="auto">
                <a:xfrm>
                  <a:off x="2608" y="3163"/>
                  <a:ext cx="61" cy="119"/>
                </a:xfrm>
                <a:custGeom>
                  <a:avLst/>
                  <a:gdLst>
                    <a:gd name="T0" fmla="*/ 19 w 61"/>
                    <a:gd name="T1" fmla="*/ 0 h 119"/>
                    <a:gd name="T2" fmla="*/ 9 w 61"/>
                    <a:gd name="T3" fmla="*/ 23 h 119"/>
                    <a:gd name="T4" fmla="*/ 17 w 61"/>
                    <a:gd name="T5" fmla="*/ 74 h 119"/>
                    <a:gd name="T6" fmla="*/ 61 w 61"/>
                    <a:gd name="T7" fmla="*/ 119 h 11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1"/>
                    <a:gd name="T13" fmla="*/ 0 h 119"/>
                    <a:gd name="T14" fmla="*/ 61 w 61"/>
                    <a:gd name="T15" fmla="*/ 119 h 11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1" h="119">
                      <a:moveTo>
                        <a:pt x="19" y="0"/>
                      </a:moveTo>
                      <a:cubicBezTo>
                        <a:pt x="16" y="9"/>
                        <a:pt x="15" y="15"/>
                        <a:pt x="9" y="23"/>
                      </a:cubicBezTo>
                      <a:cubicBezTo>
                        <a:pt x="4" y="40"/>
                        <a:pt x="0" y="64"/>
                        <a:pt x="17" y="74"/>
                      </a:cubicBezTo>
                      <a:cubicBezTo>
                        <a:pt x="28" y="89"/>
                        <a:pt x="61" y="97"/>
                        <a:pt x="61" y="119"/>
                      </a:cubicBezTo>
                    </a:path>
                  </a:pathLst>
                </a:custGeom>
                <a:solidFill>
                  <a:srgbClr val="FFFFFF"/>
                </a:solidFill>
                <a:ln w="6350">
                  <a:solidFill>
                    <a:srgbClr val="99B3CC"/>
                  </a:solidFill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48" name="Freeform 40"/>
                <p:cNvSpPr>
                  <a:spLocks noChangeAspect="1"/>
                </p:cNvSpPr>
                <p:nvPr>
                  <p:custDataLst>
                    <p:tags r:id="rId37"/>
                  </p:custDataLst>
                </p:nvPr>
              </p:nvSpPr>
              <p:spPr bwMode="auto">
                <a:xfrm>
                  <a:off x="2577" y="3081"/>
                  <a:ext cx="120" cy="120"/>
                </a:xfrm>
                <a:custGeom>
                  <a:avLst/>
                  <a:gdLst>
                    <a:gd name="T0" fmla="*/ 0 w 2209"/>
                    <a:gd name="T1" fmla="*/ 0 h 2433"/>
                    <a:gd name="T2" fmla="*/ 0 w 2209"/>
                    <a:gd name="T3" fmla="*/ 0 h 2433"/>
                    <a:gd name="T4" fmla="*/ 0 w 2209"/>
                    <a:gd name="T5" fmla="*/ 0 h 2433"/>
                    <a:gd name="T6" fmla="*/ 0 w 2209"/>
                    <a:gd name="T7" fmla="*/ 0 h 2433"/>
                    <a:gd name="T8" fmla="*/ 0 w 2209"/>
                    <a:gd name="T9" fmla="*/ 0 h 24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09"/>
                    <a:gd name="T16" fmla="*/ 0 h 2433"/>
                    <a:gd name="T17" fmla="*/ 2209 w 2209"/>
                    <a:gd name="T18" fmla="*/ 2433 h 24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09" h="2433">
                      <a:moveTo>
                        <a:pt x="728" y="114"/>
                      </a:moveTo>
                      <a:cubicBezTo>
                        <a:pt x="358" y="0"/>
                        <a:pt x="0" y="484"/>
                        <a:pt x="0" y="853"/>
                      </a:cubicBezTo>
                      <a:cubicBezTo>
                        <a:pt x="0" y="1223"/>
                        <a:pt x="358" y="2204"/>
                        <a:pt x="728" y="2318"/>
                      </a:cubicBezTo>
                      <a:cubicBezTo>
                        <a:pt x="1098" y="2433"/>
                        <a:pt x="2209" y="1949"/>
                        <a:pt x="2209" y="1580"/>
                      </a:cubicBezTo>
                      <a:cubicBezTo>
                        <a:pt x="2209" y="1210"/>
                        <a:pt x="1098" y="229"/>
                        <a:pt x="728" y="114"/>
                      </a:cubicBezTo>
                    </a:path>
                  </a:pathLst>
                </a:custGeom>
                <a:solidFill>
                  <a:srgbClr val="99B3CC"/>
                </a:solidFill>
                <a:ln w="0">
                  <a:noFill/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49" name="Freeform 41"/>
                <p:cNvSpPr>
                  <a:spLocks noChangeAspect="1"/>
                </p:cNvSpPr>
                <p:nvPr>
                  <p:custDataLst>
                    <p:tags r:id="rId38"/>
                  </p:custDataLst>
                </p:nvPr>
              </p:nvSpPr>
              <p:spPr bwMode="auto">
                <a:xfrm>
                  <a:off x="2575" y="3145"/>
                  <a:ext cx="178" cy="109"/>
                </a:xfrm>
                <a:custGeom>
                  <a:avLst/>
                  <a:gdLst>
                    <a:gd name="T0" fmla="*/ 0 w 178"/>
                    <a:gd name="T1" fmla="*/ 44 h 109"/>
                    <a:gd name="T2" fmla="*/ 178 w 178"/>
                    <a:gd name="T3" fmla="*/ 0 h 109"/>
                    <a:gd name="T4" fmla="*/ 0 60000 65536"/>
                    <a:gd name="T5" fmla="*/ 0 60000 65536"/>
                    <a:gd name="T6" fmla="*/ 0 w 178"/>
                    <a:gd name="T7" fmla="*/ 0 h 109"/>
                    <a:gd name="T8" fmla="*/ 178 w 178"/>
                    <a:gd name="T9" fmla="*/ 109 h 109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78" h="109">
                      <a:moveTo>
                        <a:pt x="0" y="44"/>
                      </a:moveTo>
                      <a:cubicBezTo>
                        <a:pt x="77" y="109"/>
                        <a:pt x="142" y="10"/>
                        <a:pt x="178" y="0"/>
                      </a:cubicBezTo>
                    </a:path>
                  </a:pathLst>
                </a:custGeom>
                <a:solidFill>
                  <a:srgbClr val="FFFFFF"/>
                </a:solidFill>
                <a:ln w="4763" cap="rnd">
                  <a:solidFill>
                    <a:srgbClr val="FFFA73"/>
                  </a:solidFill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50" name="Oval 42"/>
                <p:cNvSpPr>
                  <a:spLocks noChangeAspect="1" noChangeArrowheads="1"/>
                </p:cNvSpPr>
                <p:nvPr>
                  <p:custDataLst>
                    <p:tags r:id="rId39"/>
                  </p:custDataLst>
                </p:nvPr>
              </p:nvSpPr>
              <p:spPr bwMode="auto">
                <a:xfrm>
                  <a:off x="2386" y="3152"/>
                  <a:ext cx="110" cy="99"/>
                </a:xfrm>
                <a:prstGeom prst="ellipse">
                  <a:avLst/>
                </a:prstGeom>
                <a:solidFill>
                  <a:srgbClr val="3366FF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pPr algn="ctr" eaLnBrk="0" hangingPunct="0"/>
                  <a:endParaRPr lang="de-DE" sz="1799" noProof="1"/>
                </a:p>
              </p:txBody>
            </p:sp>
            <p:grpSp>
              <p:nvGrpSpPr>
                <p:cNvPr id="51" name="Group 43"/>
                <p:cNvGrpSpPr>
                  <a:grpSpLocks noChangeAspect="1"/>
                </p:cNvGrpSpPr>
                <p:nvPr/>
              </p:nvGrpSpPr>
              <p:grpSpPr bwMode="auto">
                <a:xfrm>
                  <a:off x="2401" y="3165"/>
                  <a:ext cx="80" cy="72"/>
                  <a:chOff x="2401" y="3119"/>
                  <a:chExt cx="80" cy="72"/>
                </a:xfrm>
              </p:grpSpPr>
              <p:sp>
                <p:nvSpPr>
                  <p:cNvPr id="69" name="Oval 4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01" y="3119"/>
                    <a:ext cx="80" cy="7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square"/>
                  <a:lstStyle/>
                  <a:p>
                    <a:pPr eaLnBrk="0" hangingPunct="0"/>
                    <a:endParaRPr lang="de-DE" sz="1799" noProof="1"/>
                  </a:p>
                </p:txBody>
              </p:sp>
              <p:sp>
                <p:nvSpPr>
                  <p:cNvPr id="70" name="Oval 4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01" y="3119"/>
                    <a:ext cx="80" cy="7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4288" cap="rnd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square"/>
                  <a:lstStyle/>
                  <a:p>
                    <a:pPr eaLnBrk="0" hangingPunct="0"/>
                    <a:endParaRPr lang="de-DE" sz="1799" noProof="1"/>
                  </a:p>
                </p:txBody>
              </p:sp>
            </p:grpSp>
            <p:sp>
              <p:nvSpPr>
                <p:cNvPr id="52" name="Rectangle 46"/>
                <p:cNvSpPr>
                  <a:spLocks noChangeAspect="1" noChangeArrowheads="1"/>
                </p:cNvSpPr>
                <p:nvPr>
                  <p:custDataLst>
                    <p:tags r:id="rId40"/>
                  </p:custDataLst>
                </p:nvPr>
              </p:nvSpPr>
              <p:spPr bwMode="auto">
                <a:xfrm>
                  <a:off x="2404" y="3176"/>
                  <a:ext cx="68" cy="111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algn="ctr" eaLnBrk="0" hangingPunct="0"/>
                  <a:r>
                    <a:rPr lang="de-DE" sz="500" b="1" noProof="1">
                      <a:solidFill>
                        <a:srgbClr val="000000"/>
                      </a:solidFill>
                    </a:rPr>
                    <a:t>90</a:t>
                  </a:r>
                </a:p>
              </p:txBody>
            </p:sp>
            <p:sp>
              <p:nvSpPr>
                <p:cNvPr id="53" name="Line 47"/>
                <p:cNvSpPr>
                  <a:spLocks noChangeAspect="1" noChangeShapeType="1"/>
                </p:cNvSpPr>
                <p:nvPr>
                  <p:custDataLst>
                    <p:tags r:id="rId41"/>
                  </p:custDataLst>
                </p:nvPr>
              </p:nvSpPr>
              <p:spPr bwMode="auto">
                <a:xfrm flipH="1" flipV="1">
                  <a:off x="2335" y="3135"/>
                  <a:ext cx="77" cy="30"/>
                </a:xfrm>
                <a:prstGeom prst="line">
                  <a:avLst/>
                </a:prstGeom>
                <a:noFill/>
                <a:ln w="7938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54" name="Line 48"/>
                <p:cNvSpPr>
                  <a:spLocks noChangeAspect="1" noChangeShapeType="1"/>
                </p:cNvSpPr>
                <p:nvPr>
                  <p:custDataLst>
                    <p:tags r:id="rId42"/>
                  </p:custDataLst>
                </p:nvPr>
              </p:nvSpPr>
              <p:spPr bwMode="auto">
                <a:xfrm flipH="1">
                  <a:off x="2522" y="3046"/>
                  <a:ext cx="43" cy="30"/>
                </a:xfrm>
                <a:prstGeom prst="line">
                  <a:avLst/>
                </a:prstGeom>
                <a:noFill/>
                <a:ln w="7938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55" name="Freeform 49"/>
                <p:cNvSpPr>
                  <a:spLocks noChangeAspect="1"/>
                </p:cNvSpPr>
                <p:nvPr>
                  <p:custDataLst>
                    <p:tags r:id="rId43"/>
                  </p:custDataLst>
                </p:nvPr>
              </p:nvSpPr>
              <p:spPr bwMode="auto">
                <a:xfrm>
                  <a:off x="2255" y="2749"/>
                  <a:ext cx="848" cy="523"/>
                </a:xfrm>
                <a:custGeom>
                  <a:avLst/>
                  <a:gdLst>
                    <a:gd name="T0" fmla="*/ 0 w 848"/>
                    <a:gd name="T1" fmla="*/ 523 h 523"/>
                    <a:gd name="T2" fmla="*/ 251 w 848"/>
                    <a:gd name="T3" fmla="*/ 324 h 523"/>
                    <a:gd name="T4" fmla="*/ 466 w 848"/>
                    <a:gd name="T5" fmla="*/ 124 h 523"/>
                    <a:gd name="T6" fmla="*/ 848 w 848"/>
                    <a:gd name="T7" fmla="*/ 0 h 52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48"/>
                    <a:gd name="T13" fmla="*/ 0 h 523"/>
                    <a:gd name="T14" fmla="*/ 848 w 848"/>
                    <a:gd name="T15" fmla="*/ 523 h 52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48" h="523">
                      <a:moveTo>
                        <a:pt x="0" y="523"/>
                      </a:moveTo>
                      <a:cubicBezTo>
                        <a:pt x="42" y="490"/>
                        <a:pt x="45" y="328"/>
                        <a:pt x="251" y="324"/>
                      </a:cubicBezTo>
                      <a:cubicBezTo>
                        <a:pt x="370" y="322"/>
                        <a:pt x="336" y="130"/>
                        <a:pt x="466" y="124"/>
                      </a:cubicBezTo>
                      <a:cubicBezTo>
                        <a:pt x="763" y="110"/>
                        <a:pt x="768" y="25"/>
                        <a:pt x="848" y="0"/>
                      </a:cubicBezTo>
                    </a:path>
                  </a:pathLst>
                </a:custGeom>
                <a:solidFill>
                  <a:srgbClr val="FFFFFF"/>
                </a:solidFill>
                <a:ln w="20638">
                  <a:solidFill>
                    <a:srgbClr val="425C8F"/>
                  </a:solidFill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56" name="Freeform 50"/>
                <p:cNvSpPr>
                  <a:spLocks noChangeAspect="1"/>
                </p:cNvSpPr>
                <p:nvPr>
                  <p:custDataLst>
                    <p:tags r:id="rId44"/>
                  </p:custDataLst>
                </p:nvPr>
              </p:nvSpPr>
              <p:spPr bwMode="auto">
                <a:xfrm>
                  <a:off x="2193" y="2720"/>
                  <a:ext cx="941" cy="562"/>
                </a:xfrm>
                <a:custGeom>
                  <a:avLst/>
                  <a:gdLst>
                    <a:gd name="T0" fmla="*/ 0 w 17316"/>
                    <a:gd name="T1" fmla="*/ 0 h 11434"/>
                    <a:gd name="T2" fmla="*/ 0 w 17316"/>
                    <a:gd name="T3" fmla="*/ 0 h 11434"/>
                    <a:gd name="T4" fmla="*/ 0 w 17316"/>
                    <a:gd name="T5" fmla="*/ 0 h 11434"/>
                    <a:gd name="T6" fmla="*/ 0 w 17316"/>
                    <a:gd name="T7" fmla="*/ 0 h 11434"/>
                    <a:gd name="T8" fmla="*/ 0 w 17316"/>
                    <a:gd name="T9" fmla="*/ 0 h 11434"/>
                    <a:gd name="T10" fmla="*/ 0 w 17316"/>
                    <a:gd name="T11" fmla="*/ 0 h 11434"/>
                    <a:gd name="T12" fmla="*/ 0 w 17316"/>
                    <a:gd name="T13" fmla="*/ 0 h 11434"/>
                    <a:gd name="T14" fmla="*/ 0 w 17316"/>
                    <a:gd name="T15" fmla="*/ 0 h 11434"/>
                    <a:gd name="T16" fmla="*/ 0 w 17316"/>
                    <a:gd name="T17" fmla="*/ 0 h 114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7316"/>
                    <a:gd name="T28" fmla="*/ 0 h 11434"/>
                    <a:gd name="T29" fmla="*/ 17316 w 17316"/>
                    <a:gd name="T30" fmla="*/ 11434 h 11434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7316" h="11434">
                      <a:moveTo>
                        <a:pt x="1905" y="0"/>
                      </a:moveTo>
                      <a:cubicBezTo>
                        <a:pt x="853" y="0"/>
                        <a:pt x="0" y="854"/>
                        <a:pt x="0" y="1906"/>
                      </a:cubicBezTo>
                      <a:lnTo>
                        <a:pt x="0" y="9528"/>
                      </a:lnTo>
                      <a:cubicBezTo>
                        <a:pt x="0" y="10581"/>
                        <a:pt x="853" y="11434"/>
                        <a:pt x="1905" y="11434"/>
                      </a:cubicBezTo>
                      <a:lnTo>
                        <a:pt x="15411" y="11434"/>
                      </a:lnTo>
                      <a:cubicBezTo>
                        <a:pt x="16463" y="11434"/>
                        <a:pt x="17316" y="10581"/>
                        <a:pt x="17316" y="9528"/>
                      </a:cubicBezTo>
                      <a:lnTo>
                        <a:pt x="17316" y="1906"/>
                      </a:lnTo>
                      <a:cubicBezTo>
                        <a:pt x="17316" y="854"/>
                        <a:pt x="16463" y="0"/>
                        <a:pt x="15411" y="0"/>
                      </a:cubicBezTo>
                      <a:lnTo>
                        <a:pt x="190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4288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57" name="Freeform 51"/>
                <p:cNvSpPr>
                  <a:spLocks noChangeAspect="1"/>
                </p:cNvSpPr>
                <p:nvPr>
                  <p:custDataLst>
                    <p:tags r:id="rId45"/>
                  </p:custDataLst>
                </p:nvPr>
              </p:nvSpPr>
              <p:spPr bwMode="auto">
                <a:xfrm>
                  <a:off x="2546" y="2977"/>
                  <a:ext cx="86" cy="85"/>
                </a:xfrm>
                <a:custGeom>
                  <a:avLst/>
                  <a:gdLst>
                    <a:gd name="T0" fmla="*/ 0 w 1593"/>
                    <a:gd name="T1" fmla="*/ 0 h 1741"/>
                    <a:gd name="T2" fmla="*/ 0 w 1593"/>
                    <a:gd name="T3" fmla="*/ 0 h 1741"/>
                    <a:gd name="T4" fmla="*/ 0 w 1593"/>
                    <a:gd name="T5" fmla="*/ 0 h 1741"/>
                    <a:gd name="T6" fmla="*/ 0 w 1593"/>
                    <a:gd name="T7" fmla="*/ 0 h 1741"/>
                    <a:gd name="T8" fmla="*/ 0 w 1593"/>
                    <a:gd name="T9" fmla="*/ 0 h 17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93"/>
                    <a:gd name="T16" fmla="*/ 0 h 1741"/>
                    <a:gd name="T17" fmla="*/ 1593 w 1593"/>
                    <a:gd name="T18" fmla="*/ 1741 h 17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93" h="1741">
                      <a:moveTo>
                        <a:pt x="411" y="545"/>
                      </a:moveTo>
                      <a:cubicBezTo>
                        <a:pt x="89" y="926"/>
                        <a:pt x="0" y="1381"/>
                        <a:pt x="213" y="1561"/>
                      </a:cubicBezTo>
                      <a:cubicBezTo>
                        <a:pt x="425" y="1741"/>
                        <a:pt x="859" y="1577"/>
                        <a:pt x="1181" y="1196"/>
                      </a:cubicBezTo>
                      <a:cubicBezTo>
                        <a:pt x="1504" y="814"/>
                        <a:pt x="1593" y="359"/>
                        <a:pt x="1380" y="180"/>
                      </a:cubicBezTo>
                      <a:cubicBezTo>
                        <a:pt x="1167" y="0"/>
                        <a:pt x="734" y="163"/>
                        <a:pt x="411" y="545"/>
                      </a:cubicBezTo>
                    </a:path>
                  </a:pathLst>
                </a:custGeom>
                <a:solidFill>
                  <a:srgbClr val="3366FF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grpSp>
              <p:nvGrpSpPr>
                <p:cNvPr id="58" name="Group 52"/>
                <p:cNvGrpSpPr>
                  <a:grpSpLocks noChangeAspect="1"/>
                </p:cNvGrpSpPr>
                <p:nvPr/>
              </p:nvGrpSpPr>
              <p:grpSpPr bwMode="auto">
                <a:xfrm>
                  <a:off x="2566" y="3003"/>
                  <a:ext cx="41" cy="35"/>
                  <a:chOff x="2566" y="2957"/>
                  <a:chExt cx="41" cy="35"/>
                </a:xfrm>
              </p:grpSpPr>
              <p:sp>
                <p:nvSpPr>
                  <p:cNvPr id="67" name="Freeform 53"/>
                  <p:cNvSpPr>
                    <a:spLocks noChangeAspect="1"/>
                  </p:cNvSpPr>
                  <p:nvPr/>
                </p:nvSpPr>
                <p:spPr bwMode="auto">
                  <a:xfrm>
                    <a:off x="2566" y="2957"/>
                    <a:ext cx="41" cy="35"/>
                  </a:xfrm>
                  <a:custGeom>
                    <a:avLst/>
                    <a:gdLst>
                      <a:gd name="T0" fmla="*/ 17 w 41"/>
                      <a:gd name="T1" fmla="*/ 12 h 35"/>
                      <a:gd name="T2" fmla="*/ 10 w 41"/>
                      <a:gd name="T3" fmla="*/ 12 h 35"/>
                      <a:gd name="T4" fmla="*/ 13 w 41"/>
                      <a:gd name="T5" fmla="*/ 17 h 35"/>
                      <a:gd name="T6" fmla="*/ 0 w 41"/>
                      <a:gd name="T7" fmla="*/ 24 h 35"/>
                      <a:gd name="T8" fmla="*/ 11 w 41"/>
                      <a:gd name="T9" fmla="*/ 22 h 35"/>
                      <a:gd name="T10" fmla="*/ 6 w 41"/>
                      <a:gd name="T11" fmla="*/ 30 h 35"/>
                      <a:gd name="T12" fmla="*/ 15 w 41"/>
                      <a:gd name="T13" fmla="*/ 27 h 35"/>
                      <a:gd name="T14" fmla="*/ 13 w 41"/>
                      <a:gd name="T15" fmla="*/ 35 h 35"/>
                      <a:gd name="T16" fmla="*/ 20 w 41"/>
                      <a:gd name="T17" fmla="*/ 26 h 35"/>
                      <a:gd name="T18" fmla="*/ 23 w 41"/>
                      <a:gd name="T19" fmla="*/ 31 h 35"/>
                      <a:gd name="T20" fmla="*/ 25 w 41"/>
                      <a:gd name="T21" fmla="*/ 25 h 35"/>
                      <a:gd name="T22" fmla="*/ 32 w 41"/>
                      <a:gd name="T23" fmla="*/ 29 h 35"/>
                      <a:gd name="T24" fmla="*/ 27 w 41"/>
                      <a:gd name="T25" fmla="*/ 20 h 35"/>
                      <a:gd name="T26" fmla="*/ 37 w 41"/>
                      <a:gd name="T27" fmla="*/ 21 h 35"/>
                      <a:gd name="T28" fmla="*/ 32 w 41"/>
                      <a:gd name="T29" fmla="*/ 15 h 35"/>
                      <a:gd name="T30" fmla="*/ 41 w 41"/>
                      <a:gd name="T31" fmla="*/ 13 h 35"/>
                      <a:gd name="T32" fmla="*/ 33 w 41"/>
                      <a:gd name="T33" fmla="*/ 10 h 35"/>
                      <a:gd name="T34" fmla="*/ 40 w 41"/>
                      <a:gd name="T35" fmla="*/ 3 h 35"/>
                      <a:gd name="T36" fmla="*/ 32 w 41"/>
                      <a:gd name="T37" fmla="*/ 7 h 35"/>
                      <a:gd name="T38" fmla="*/ 34 w 41"/>
                      <a:gd name="T39" fmla="*/ 0 h 35"/>
                      <a:gd name="T40" fmla="*/ 27 w 41"/>
                      <a:gd name="T41" fmla="*/ 5 h 35"/>
                      <a:gd name="T42" fmla="*/ 26 w 41"/>
                      <a:gd name="T43" fmla="*/ 0 h 35"/>
                      <a:gd name="T44" fmla="*/ 21 w 41"/>
                      <a:gd name="T45" fmla="*/ 7 h 35"/>
                      <a:gd name="T46" fmla="*/ 15 w 41"/>
                      <a:gd name="T47" fmla="*/ 2 h 35"/>
                      <a:gd name="T48" fmla="*/ 17 w 41"/>
                      <a:gd name="T49" fmla="*/ 12 h 35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w 41"/>
                      <a:gd name="T76" fmla="*/ 0 h 35"/>
                      <a:gd name="T77" fmla="*/ 41 w 41"/>
                      <a:gd name="T78" fmla="*/ 35 h 35"/>
                    </a:gdLst>
                    <a:ahLst/>
                    <a:cxnLst>
                      <a:cxn ang="T50">
                        <a:pos x="T0" y="T1"/>
                      </a:cxn>
                      <a:cxn ang="T51">
                        <a:pos x="T2" y="T3"/>
                      </a:cxn>
                      <a:cxn ang="T52">
                        <a:pos x="T4" y="T5"/>
                      </a:cxn>
                      <a:cxn ang="T53">
                        <a:pos x="T6" y="T7"/>
                      </a:cxn>
                      <a:cxn ang="T54">
                        <a:pos x="T8" y="T9"/>
                      </a:cxn>
                      <a:cxn ang="T55">
                        <a:pos x="T10" y="T11"/>
                      </a:cxn>
                      <a:cxn ang="T56">
                        <a:pos x="T12" y="T13"/>
                      </a:cxn>
                      <a:cxn ang="T57">
                        <a:pos x="T14" y="T15"/>
                      </a:cxn>
                      <a:cxn ang="T58">
                        <a:pos x="T16" y="T17"/>
                      </a:cxn>
                      <a:cxn ang="T59">
                        <a:pos x="T18" y="T19"/>
                      </a:cxn>
                      <a:cxn ang="T60">
                        <a:pos x="T20" y="T21"/>
                      </a:cxn>
                      <a:cxn ang="T61">
                        <a:pos x="T22" y="T23"/>
                      </a:cxn>
                      <a:cxn ang="T62">
                        <a:pos x="T24" y="T25"/>
                      </a:cxn>
                      <a:cxn ang="T63">
                        <a:pos x="T26" y="T27"/>
                      </a:cxn>
                      <a:cxn ang="T64">
                        <a:pos x="T28" y="T29"/>
                      </a:cxn>
                      <a:cxn ang="T65">
                        <a:pos x="T30" y="T31"/>
                      </a:cxn>
                      <a:cxn ang="T66">
                        <a:pos x="T32" y="T33"/>
                      </a:cxn>
                      <a:cxn ang="T67">
                        <a:pos x="T34" y="T35"/>
                      </a:cxn>
                      <a:cxn ang="T68">
                        <a:pos x="T36" y="T37"/>
                      </a:cxn>
                      <a:cxn ang="T69">
                        <a:pos x="T38" y="T39"/>
                      </a:cxn>
                      <a:cxn ang="T70">
                        <a:pos x="T40" y="T41"/>
                      </a:cxn>
                      <a:cxn ang="T71">
                        <a:pos x="T42" y="T43"/>
                      </a:cxn>
                      <a:cxn ang="T72">
                        <a:pos x="T44" y="T45"/>
                      </a:cxn>
                      <a:cxn ang="T73">
                        <a:pos x="T46" y="T47"/>
                      </a:cxn>
                      <a:cxn ang="T74">
                        <a:pos x="T48" y="T49"/>
                      </a:cxn>
                    </a:cxnLst>
                    <a:rect l="T75" t="T76" r="T77" b="T78"/>
                    <a:pathLst>
                      <a:path w="41" h="35">
                        <a:moveTo>
                          <a:pt x="17" y="12"/>
                        </a:moveTo>
                        <a:lnTo>
                          <a:pt x="10" y="12"/>
                        </a:lnTo>
                        <a:lnTo>
                          <a:pt x="13" y="17"/>
                        </a:lnTo>
                        <a:lnTo>
                          <a:pt x="0" y="24"/>
                        </a:lnTo>
                        <a:lnTo>
                          <a:pt x="11" y="22"/>
                        </a:lnTo>
                        <a:lnTo>
                          <a:pt x="6" y="30"/>
                        </a:lnTo>
                        <a:lnTo>
                          <a:pt x="15" y="27"/>
                        </a:lnTo>
                        <a:lnTo>
                          <a:pt x="13" y="35"/>
                        </a:lnTo>
                        <a:lnTo>
                          <a:pt x="20" y="26"/>
                        </a:lnTo>
                        <a:lnTo>
                          <a:pt x="23" y="31"/>
                        </a:lnTo>
                        <a:lnTo>
                          <a:pt x="25" y="25"/>
                        </a:lnTo>
                        <a:lnTo>
                          <a:pt x="32" y="29"/>
                        </a:lnTo>
                        <a:lnTo>
                          <a:pt x="27" y="20"/>
                        </a:lnTo>
                        <a:lnTo>
                          <a:pt x="37" y="21"/>
                        </a:lnTo>
                        <a:lnTo>
                          <a:pt x="32" y="15"/>
                        </a:lnTo>
                        <a:lnTo>
                          <a:pt x="41" y="13"/>
                        </a:lnTo>
                        <a:lnTo>
                          <a:pt x="33" y="10"/>
                        </a:lnTo>
                        <a:lnTo>
                          <a:pt x="40" y="3"/>
                        </a:lnTo>
                        <a:lnTo>
                          <a:pt x="32" y="7"/>
                        </a:lnTo>
                        <a:lnTo>
                          <a:pt x="34" y="0"/>
                        </a:lnTo>
                        <a:lnTo>
                          <a:pt x="27" y="5"/>
                        </a:lnTo>
                        <a:lnTo>
                          <a:pt x="26" y="0"/>
                        </a:lnTo>
                        <a:lnTo>
                          <a:pt x="21" y="7"/>
                        </a:lnTo>
                        <a:lnTo>
                          <a:pt x="15" y="2"/>
                        </a:lnTo>
                        <a:lnTo>
                          <a:pt x="17" y="12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square"/>
                  <a:lstStyle/>
                  <a:p>
                    <a:endParaRPr lang="de-DE" sz="1799" dirty="0"/>
                  </a:p>
                </p:txBody>
              </p:sp>
              <p:sp>
                <p:nvSpPr>
                  <p:cNvPr id="68" name="Freeform 54"/>
                  <p:cNvSpPr>
                    <a:spLocks noChangeAspect="1"/>
                  </p:cNvSpPr>
                  <p:nvPr/>
                </p:nvSpPr>
                <p:spPr bwMode="auto">
                  <a:xfrm>
                    <a:off x="2566" y="2957"/>
                    <a:ext cx="41" cy="35"/>
                  </a:xfrm>
                  <a:custGeom>
                    <a:avLst/>
                    <a:gdLst>
                      <a:gd name="T0" fmla="*/ 17 w 41"/>
                      <a:gd name="T1" fmla="*/ 12 h 35"/>
                      <a:gd name="T2" fmla="*/ 10 w 41"/>
                      <a:gd name="T3" fmla="*/ 12 h 35"/>
                      <a:gd name="T4" fmla="*/ 13 w 41"/>
                      <a:gd name="T5" fmla="*/ 17 h 35"/>
                      <a:gd name="T6" fmla="*/ 0 w 41"/>
                      <a:gd name="T7" fmla="*/ 24 h 35"/>
                      <a:gd name="T8" fmla="*/ 11 w 41"/>
                      <a:gd name="T9" fmla="*/ 22 h 35"/>
                      <a:gd name="T10" fmla="*/ 6 w 41"/>
                      <a:gd name="T11" fmla="*/ 30 h 35"/>
                      <a:gd name="T12" fmla="*/ 15 w 41"/>
                      <a:gd name="T13" fmla="*/ 27 h 35"/>
                      <a:gd name="T14" fmla="*/ 13 w 41"/>
                      <a:gd name="T15" fmla="*/ 35 h 35"/>
                      <a:gd name="T16" fmla="*/ 20 w 41"/>
                      <a:gd name="T17" fmla="*/ 26 h 35"/>
                      <a:gd name="T18" fmla="*/ 23 w 41"/>
                      <a:gd name="T19" fmla="*/ 31 h 35"/>
                      <a:gd name="T20" fmla="*/ 25 w 41"/>
                      <a:gd name="T21" fmla="*/ 25 h 35"/>
                      <a:gd name="T22" fmla="*/ 32 w 41"/>
                      <a:gd name="T23" fmla="*/ 29 h 35"/>
                      <a:gd name="T24" fmla="*/ 27 w 41"/>
                      <a:gd name="T25" fmla="*/ 20 h 35"/>
                      <a:gd name="T26" fmla="*/ 37 w 41"/>
                      <a:gd name="T27" fmla="*/ 21 h 35"/>
                      <a:gd name="T28" fmla="*/ 32 w 41"/>
                      <a:gd name="T29" fmla="*/ 15 h 35"/>
                      <a:gd name="T30" fmla="*/ 41 w 41"/>
                      <a:gd name="T31" fmla="*/ 13 h 35"/>
                      <a:gd name="T32" fmla="*/ 33 w 41"/>
                      <a:gd name="T33" fmla="*/ 10 h 35"/>
                      <a:gd name="T34" fmla="*/ 40 w 41"/>
                      <a:gd name="T35" fmla="*/ 3 h 35"/>
                      <a:gd name="T36" fmla="*/ 32 w 41"/>
                      <a:gd name="T37" fmla="*/ 7 h 35"/>
                      <a:gd name="T38" fmla="*/ 34 w 41"/>
                      <a:gd name="T39" fmla="*/ 0 h 35"/>
                      <a:gd name="T40" fmla="*/ 27 w 41"/>
                      <a:gd name="T41" fmla="*/ 5 h 35"/>
                      <a:gd name="T42" fmla="*/ 26 w 41"/>
                      <a:gd name="T43" fmla="*/ 0 h 35"/>
                      <a:gd name="T44" fmla="*/ 21 w 41"/>
                      <a:gd name="T45" fmla="*/ 7 h 35"/>
                      <a:gd name="T46" fmla="*/ 15 w 41"/>
                      <a:gd name="T47" fmla="*/ 2 h 35"/>
                      <a:gd name="T48" fmla="*/ 17 w 41"/>
                      <a:gd name="T49" fmla="*/ 12 h 35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w 41"/>
                      <a:gd name="T76" fmla="*/ 0 h 35"/>
                      <a:gd name="T77" fmla="*/ 41 w 41"/>
                      <a:gd name="T78" fmla="*/ 35 h 35"/>
                    </a:gdLst>
                    <a:ahLst/>
                    <a:cxnLst>
                      <a:cxn ang="T50">
                        <a:pos x="T0" y="T1"/>
                      </a:cxn>
                      <a:cxn ang="T51">
                        <a:pos x="T2" y="T3"/>
                      </a:cxn>
                      <a:cxn ang="T52">
                        <a:pos x="T4" y="T5"/>
                      </a:cxn>
                      <a:cxn ang="T53">
                        <a:pos x="T6" y="T7"/>
                      </a:cxn>
                      <a:cxn ang="T54">
                        <a:pos x="T8" y="T9"/>
                      </a:cxn>
                      <a:cxn ang="T55">
                        <a:pos x="T10" y="T11"/>
                      </a:cxn>
                      <a:cxn ang="T56">
                        <a:pos x="T12" y="T13"/>
                      </a:cxn>
                      <a:cxn ang="T57">
                        <a:pos x="T14" y="T15"/>
                      </a:cxn>
                      <a:cxn ang="T58">
                        <a:pos x="T16" y="T17"/>
                      </a:cxn>
                      <a:cxn ang="T59">
                        <a:pos x="T18" y="T19"/>
                      </a:cxn>
                      <a:cxn ang="T60">
                        <a:pos x="T20" y="T21"/>
                      </a:cxn>
                      <a:cxn ang="T61">
                        <a:pos x="T22" y="T23"/>
                      </a:cxn>
                      <a:cxn ang="T62">
                        <a:pos x="T24" y="T25"/>
                      </a:cxn>
                      <a:cxn ang="T63">
                        <a:pos x="T26" y="T27"/>
                      </a:cxn>
                      <a:cxn ang="T64">
                        <a:pos x="T28" y="T29"/>
                      </a:cxn>
                      <a:cxn ang="T65">
                        <a:pos x="T30" y="T31"/>
                      </a:cxn>
                      <a:cxn ang="T66">
                        <a:pos x="T32" y="T33"/>
                      </a:cxn>
                      <a:cxn ang="T67">
                        <a:pos x="T34" y="T35"/>
                      </a:cxn>
                      <a:cxn ang="T68">
                        <a:pos x="T36" y="T37"/>
                      </a:cxn>
                      <a:cxn ang="T69">
                        <a:pos x="T38" y="T39"/>
                      </a:cxn>
                      <a:cxn ang="T70">
                        <a:pos x="T40" y="T41"/>
                      </a:cxn>
                      <a:cxn ang="T71">
                        <a:pos x="T42" y="T43"/>
                      </a:cxn>
                      <a:cxn ang="T72">
                        <a:pos x="T44" y="T45"/>
                      </a:cxn>
                      <a:cxn ang="T73">
                        <a:pos x="T46" y="T47"/>
                      </a:cxn>
                      <a:cxn ang="T74">
                        <a:pos x="T48" y="T49"/>
                      </a:cxn>
                    </a:cxnLst>
                    <a:rect l="T75" t="T76" r="T77" b="T78"/>
                    <a:pathLst>
                      <a:path w="41" h="35">
                        <a:moveTo>
                          <a:pt x="17" y="12"/>
                        </a:moveTo>
                        <a:lnTo>
                          <a:pt x="10" y="12"/>
                        </a:lnTo>
                        <a:lnTo>
                          <a:pt x="13" y="17"/>
                        </a:lnTo>
                        <a:lnTo>
                          <a:pt x="0" y="24"/>
                        </a:lnTo>
                        <a:lnTo>
                          <a:pt x="11" y="22"/>
                        </a:lnTo>
                        <a:lnTo>
                          <a:pt x="6" y="30"/>
                        </a:lnTo>
                        <a:lnTo>
                          <a:pt x="15" y="27"/>
                        </a:lnTo>
                        <a:lnTo>
                          <a:pt x="13" y="35"/>
                        </a:lnTo>
                        <a:lnTo>
                          <a:pt x="20" y="26"/>
                        </a:lnTo>
                        <a:lnTo>
                          <a:pt x="23" y="31"/>
                        </a:lnTo>
                        <a:lnTo>
                          <a:pt x="25" y="25"/>
                        </a:lnTo>
                        <a:lnTo>
                          <a:pt x="32" y="29"/>
                        </a:lnTo>
                        <a:lnTo>
                          <a:pt x="27" y="20"/>
                        </a:lnTo>
                        <a:lnTo>
                          <a:pt x="37" y="21"/>
                        </a:lnTo>
                        <a:lnTo>
                          <a:pt x="32" y="15"/>
                        </a:lnTo>
                        <a:lnTo>
                          <a:pt x="41" y="13"/>
                        </a:lnTo>
                        <a:lnTo>
                          <a:pt x="33" y="10"/>
                        </a:lnTo>
                        <a:lnTo>
                          <a:pt x="40" y="3"/>
                        </a:lnTo>
                        <a:lnTo>
                          <a:pt x="32" y="7"/>
                        </a:lnTo>
                        <a:lnTo>
                          <a:pt x="34" y="0"/>
                        </a:lnTo>
                        <a:lnTo>
                          <a:pt x="27" y="5"/>
                        </a:lnTo>
                        <a:lnTo>
                          <a:pt x="26" y="0"/>
                        </a:lnTo>
                        <a:lnTo>
                          <a:pt x="21" y="7"/>
                        </a:lnTo>
                        <a:lnTo>
                          <a:pt x="15" y="2"/>
                        </a:lnTo>
                        <a:lnTo>
                          <a:pt x="17" y="1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763" cap="rnd">
                    <a:solidFill>
                      <a:srgbClr val="FF6600"/>
                    </a:solidFill>
                    <a:round/>
                    <a:headEnd/>
                    <a:tailEnd/>
                  </a:ln>
                </p:spPr>
                <p:txBody>
                  <a:bodyPr wrap="square"/>
                  <a:lstStyle/>
                  <a:p>
                    <a:endParaRPr lang="de-DE" sz="1799" dirty="0"/>
                  </a:p>
                </p:txBody>
              </p:sp>
            </p:grpSp>
            <p:sp>
              <p:nvSpPr>
                <p:cNvPr id="59" name="Freeform 55"/>
                <p:cNvSpPr>
                  <a:spLocks noChangeAspect="1"/>
                </p:cNvSpPr>
                <p:nvPr>
                  <p:custDataLst>
                    <p:tags r:id="rId46"/>
                  </p:custDataLst>
                </p:nvPr>
              </p:nvSpPr>
              <p:spPr bwMode="auto">
                <a:xfrm>
                  <a:off x="2546" y="2977"/>
                  <a:ext cx="86" cy="85"/>
                </a:xfrm>
                <a:custGeom>
                  <a:avLst/>
                  <a:gdLst>
                    <a:gd name="T0" fmla="*/ 0 w 1593"/>
                    <a:gd name="T1" fmla="*/ 0 h 1741"/>
                    <a:gd name="T2" fmla="*/ 0 w 1593"/>
                    <a:gd name="T3" fmla="*/ 0 h 1741"/>
                    <a:gd name="T4" fmla="*/ 0 w 1593"/>
                    <a:gd name="T5" fmla="*/ 0 h 1741"/>
                    <a:gd name="T6" fmla="*/ 0 w 1593"/>
                    <a:gd name="T7" fmla="*/ 0 h 1741"/>
                    <a:gd name="T8" fmla="*/ 0 w 1593"/>
                    <a:gd name="T9" fmla="*/ 0 h 17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93"/>
                    <a:gd name="T16" fmla="*/ 0 h 1741"/>
                    <a:gd name="T17" fmla="*/ 1593 w 1593"/>
                    <a:gd name="T18" fmla="*/ 1741 h 17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93" h="1741">
                      <a:moveTo>
                        <a:pt x="411" y="545"/>
                      </a:moveTo>
                      <a:cubicBezTo>
                        <a:pt x="89" y="926"/>
                        <a:pt x="0" y="1381"/>
                        <a:pt x="213" y="1561"/>
                      </a:cubicBezTo>
                      <a:cubicBezTo>
                        <a:pt x="425" y="1741"/>
                        <a:pt x="859" y="1577"/>
                        <a:pt x="1181" y="1196"/>
                      </a:cubicBezTo>
                      <a:cubicBezTo>
                        <a:pt x="1504" y="814"/>
                        <a:pt x="1593" y="359"/>
                        <a:pt x="1380" y="180"/>
                      </a:cubicBezTo>
                      <a:cubicBezTo>
                        <a:pt x="1167" y="0"/>
                        <a:pt x="734" y="163"/>
                        <a:pt x="411" y="545"/>
                      </a:cubicBezTo>
                    </a:path>
                  </a:pathLst>
                </a:custGeom>
                <a:solidFill>
                  <a:srgbClr val="3366FF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grpSp>
              <p:nvGrpSpPr>
                <p:cNvPr id="60" name="Group 56"/>
                <p:cNvGrpSpPr>
                  <a:grpSpLocks noChangeAspect="1"/>
                </p:cNvGrpSpPr>
                <p:nvPr/>
              </p:nvGrpSpPr>
              <p:grpSpPr bwMode="auto">
                <a:xfrm>
                  <a:off x="2566" y="3003"/>
                  <a:ext cx="41" cy="35"/>
                  <a:chOff x="2566" y="2957"/>
                  <a:chExt cx="41" cy="35"/>
                </a:xfrm>
              </p:grpSpPr>
              <p:sp>
                <p:nvSpPr>
                  <p:cNvPr id="65" name="Freeform 57"/>
                  <p:cNvSpPr>
                    <a:spLocks noChangeAspect="1"/>
                  </p:cNvSpPr>
                  <p:nvPr/>
                </p:nvSpPr>
                <p:spPr bwMode="auto">
                  <a:xfrm>
                    <a:off x="2566" y="2957"/>
                    <a:ext cx="41" cy="35"/>
                  </a:xfrm>
                  <a:custGeom>
                    <a:avLst/>
                    <a:gdLst>
                      <a:gd name="T0" fmla="*/ 17 w 41"/>
                      <a:gd name="T1" fmla="*/ 12 h 35"/>
                      <a:gd name="T2" fmla="*/ 10 w 41"/>
                      <a:gd name="T3" fmla="*/ 12 h 35"/>
                      <a:gd name="T4" fmla="*/ 13 w 41"/>
                      <a:gd name="T5" fmla="*/ 17 h 35"/>
                      <a:gd name="T6" fmla="*/ 0 w 41"/>
                      <a:gd name="T7" fmla="*/ 24 h 35"/>
                      <a:gd name="T8" fmla="*/ 11 w 41"/>
                      <a:gd name="T9" fmla="*/ 22 h 35"/>
                      <a:gd name="T10" fmla="*/ 6 w 41"/>
                      <a:gd name="T11" fmla="*/ 30 h 35"/>
                      <a:gd name="T12" fmla="*/ 15 w 41"/>
                      <a:gd name="T13" fmla="*/ 27 h 35"/>
                      <a:gd name="T14" fmla="*/ 13 w 41"/>
                      <a:gd name="T15" fmla="*/ 35 h 35"/>
                      <a:gd name="T16" fmla="*/ 20 w 41"/>
                      <a:gd name="T17" fmla="*/ 26 h 35"/>
                      <a:gd name="T18" fmla="*/ 23 w 41"/>
                      <a:gd name="T19" fmla="*/ 31 h 35"/>
                      <a:gd name="T20" fmla="*/ 25 w 41"/>
                      <a:gd name="T21" fmla="*/ 25 h 35"/>
                      <a:gd name="T22" fmla="*/ 32 w 41"/>
                      <a:gd name="T23" fmla="*/ 29 h 35"/>
                      <a:gd name="T24" fmla="*/ 27 w 41"/>
                      <a:gd name="T25" fmla="*/ 20 h 35"/>
                      <a:gd name="T26" fmla="*/ 37 w 41"/>
                      <a:gd name="T27" fmla="*/ 21 h 35"/>
                      <a:gd name="T28" fmla="*/ 32 w 41"/>
                      <a:gd name="T29" fmla="*/ 15 h 35"/>
                      <a:gd name="T30" fmla="*/ 41 w 41"/>
                      <a:gd name="T31" fmla="*/ 13 h 35"/>
                      <a:gd name="T32" fmla="*/ 33 w 41"/>
                      <a:gd name="T33" fmla="*/ 10 h 35"/>
                      <a:gd name="T34" fmla="*/ 40 w 41"/>
                      <a:gd name="T35" fmla="*/ 3 h 35"/>
                      <a:gd name="T36" fmla="*/ 32 w 41"/>
                      <a:gd name="T37" fmla="*/ 7 h 35"/>
                      <a:gd name="T38" fmla="*/ 34 w 41"/>
                      <a:gd name="T39" fmla="*/ 0 h 35"/>
                      <a:gd name="T40" fmla="*/ 27 w 41"/>
                      <a:gd name="T41" fmla="*/ 5 h 35"/>
                      <a:gd name="T42" fmla="*/ 26 w 41"/>
                      <a:gd name="T43" fmla="*/ 0 h 35"/>
                      <a:gd name="T44" fmla="*/ 21 w 41"/>
                      <a:gd name="T45" fmla="*/ 7 h 35"/>
                      <a:gd name="T46" fmla="*/ 15 w 41"/>
                      <a:gd name="T47" fmla="*/ 2 h 35"/>
                      <a:gd name="T48" fmla="*/ 17 w 41"/>
                      <a:gd name="T49" fmla="*/ 12 h 35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w 41"/>
                      <a:gd name="T76" fmla="*/ 0 h 35"/>
                      <a:gd name="T77" fmla="*/ 41 w 41"/>
                      <a:gd name="T78" fmla="*/ 35 h 35"/>
                    </a:gdLst>
                    <a:ahLst/>
                    <a:cxnLst>
                      <a:cxn ang="T50">
                        <a:pos x="T0" y="T1"/>
                      </a:cxn>
                      <a:cxn ang="T51">
                        <a:pos x="T2" y="T3"/>
                      </a:cxn>
                      <a:cxn ang="T52">
                        <a:pos x="T4" y="T5"/>
                      </a:cxn>
                      <a:cxn ang="T53">
                        <a:pos x="T6" y="T7"/>
                      </a:cxn>
                      <a:cxn ang="T54">
                        <a:pos x="T8" y="T9"/>
                      </a:cxn>
                      <a:cxn ang="T55">
                        <a:pos x="T10" y="T11"/>
                      </a:cxn>
                      <a:cxn ang="T56">
                        <a:pos x="T12" y="T13"/>
                      </a:cxn>
                      <a:cxn ang="T57">
                        <a:pos x="T14" y="T15"/>
                      </a:cxn>
                      <a:cxn ang="T58">
                        <a:pos x="T16" y="T17"/>
                      </a:cxn>
                      <a:cxn ang="T59">
                        <a:pos x="T18" y="T19"/>
                      </a:cxn>
                      <a:cxn ang="T60">
                        <a:pos x="T20" y="T21"/>
                      </a:cxn>
                      <a:cxn ang="T61">
                        <a:pos x="T22" y="T23"/>
                      </a:cxn>
                      <a:cxn ang="T62">
                        <a:pos x="T24" y="T25"/>
                      </a:cxn>
                      <a:cxn ang="T63">
                        <a:pos x="T26" y="T27"/>
                      </a:cxn>
                      <a:cxn ang="T64">
                        <a:pos x="T28" y="T29"/>
                      </a:cxn>
                      <a:cxn ang="T65">
                        <a:pos x="T30" y="T31"/>
                      </a:cxn>
                      <a:cxn ang="T66">
                        <a:pos x="T32" y="T33"/>
                      </a:cxn>
                      <a:cxn ang="T67">
                        <a:pos x="T34" y="T35"/>
                      </a:cxn>
                      <a:cxn ang="T68">
                        <a:pos x="T36" y="T37"/>
                      </a:cxn>
                      <a:cxn ang="T69">
                        <a:pos x="T38" y="T39"/>
                      </a:cxn>
                      <a:cxn ang="T70">
                        <a:pos x="T40" y="T41"/>
                      </a:cxn>
                      <a:cxn ang="T71">
                        <a:pos x="T42" y="T43"/>
                      </a:cxn>
                      <a:cxn ang="T72">
                        <a:pos x="T44" y="T45"/>
                      </a:cxn>
                      <a:cxn ang="T73">
                        <a:pos x="T46" y="T47"/>
                      </a:cxn>
                      <a:cxn ang="T74">
                        <a:pos x="T48" y="T49"/>
                      </a:cxn>
                    </a:cxnLst>
                    <a:rect l="T75" t="T76" r="T77" b="T78"/>
                    <a:pathLst>
                      <a:path w="41" h="35">
                        <a:moveTo>
                          <a:pt x="17" y="12"/>
                        </a:moveTo>
                        <a:lnTo>
                          <a:pt x="10" y="12"/>
                        </a:lnTo>
                        <a:lnTo>
                          <a:pt x="13" y="17"/>
                        </a:lnTo>
                        <a:lnTo>
                          <a:pt x="0" y="24"/>
                        </a:lnTo>
                        <a:lnTo>
                          <a:pt x="11" y="22"/>
                        </a:lnTo>
                        <a:lnTo>
                          <a:pt x="6" y="30"/>
                        </a:lnTo>
                        <a:lnTo>
                          <a:pt x="15" y="27"/>
                        </a:lnTo>
                        <a:lnTo>
                          <a:pt x="13" y="35"/>
                        </a:lnTo>
                        <a:lnTo>
                          <a:pt x="20" y="26"/>
                        </a:lnTo>
                        <a:lnTo>
                          <a:pt x="23" y="31"/>
                        </a:lnTo>
                        <a:lnTo>
                          <a:pt x="25" y="25"/>
                        </a:lnTo>
                        <a:lnTo>
                          <a:pt x="32" y="29"/>
                        </a:lnTo>
                        <a:lnTo>
                          <a:pt x="27" y="20"/>
                        </a:lnTo>
                        <a:lnTo>
                          <a:pt x="37" y="21"/>
                        </a:lnTo>
                        <a:lnTo>
                          <a:pt x="32" y="15"/>
                        </a:lnTo>
                        <a:lnTo>
                          <a:pt x="41" y="13"/>
                        </a:lnTo>
                        <a:lnTo>
                          <a:pt x="33" y="10"/>
                        </a:lnTo>
                        <a:lnTo>
                          <a:pt x="40" y="3"/>
                        </a:lnTo>
                        <a:lnTo>
                          <a:pt x="32" y="7"/>
                        </a:lnTo>
                        <a:lnTo>
                          <a:pt x="34" y="0"/>
                        </a:lnTo>
                        <a:lnTo>
                          <a:pt x="27" y="5"/>
                        </a:lnTo>
                        <a:lnTo>
                          <a:pt x="26" y="0"/>
                        </a:lnTo>
                        <a:lnTo>
                          <a:pt x="21" y="7"/>
                        </a:lnTo>
                        <a:lnTo>
                          <a:pt x="15" y="2"/>
                        </a:lnTo>
                        <a:lnTo>
                          <a:pt x="17" y="12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square"/>
                  <a:lstStyle/>
                  <a:p>
                    <a:endParaRPr lang="de-DE" sz="1799" dirty="0"/>
                  </a:p>
                </p:txBody>
              </p:sp>
              <p:sp>
                <p:nvSpPr>
                  <p:cNvPr id="66" name="Freeform 58"/>
                  <p:cNvSpPr>
                    <a:spLocks noChangeAspect="1"/>
                  </p:cNvSpPr>
                  <p:nvPr/>
                </p:nvSpPr>
                <p:spPr bwMode="auto">
                  <a:xfrm>
                    <a:off x="2566" y="2957"/>
                    <a:ext cx="41" cy="35"/>
                  </a:xfrm>
                  <a:custGeom>
                    <a:avLst/>
                    <a:gdLst>
                      <a:gd name="T0" fmla="*/ 17 w 41"/>
                      <a:gd name="T1" fmla="*/ 12 h 35"/>
                      <a:gd name="T2" fmla="*/ 10 w 41"/>
                      <a:gd name="T3" fmla="*/ 12 h 35"/>
                      <a:gd name="T4" fmla="*/ 13 w 41"/>
                      <a:gd name="T5" fmla="*/ 17 h 35"/>
                      <a:gd name="T6" fmla="*/ 0 w 41"/>
                      <a:gd name="T7" fmla="*/ 24 h 35"/>
                      <a:gd name="T8" fmla="*/ 11 w 41"/>
                      <a:gd name="T9" fmla="*/ 22 h 35"/>
                      <a:gd name="T10" fmla="*/ 6 w 41"/>
                      <a:gd name="T11" fmla="*/ 30 h 35"/>
                      <a:gd name="T12" fmla="*/ 15 w 41"/>
                      <a:gd name="T13" fmla="*/ 27 h 35"/>
                      <a:gd name="T14" fmla="*/ 13 w 41"/>
                      <a:gd name="T15" fmla="*/ 35 h 35"/>
                      <a:gd name="T16" fmla="*/ 20 w 41"/>
                      <a:gd name="T17" fmla="*/ 26 h 35"/>
                      <a:gd name="T18" fmla="*/ 23 w 41"/>
                      <a:gd name="T19" fmla="*/ 31 h 35"/>
                      <a:gd name="T20" fmla="*/ 25 w 41"/>
                      <a:gd name="T21" fmla="*/ 25 h 35"/>
                      <a:gd name="T22" fmla="*/ 32 w 41"/>
                      <a:gd name="T23" fmla="*/ 29 h 35"/>
                      <a:gd name="T24" fmla="*/ 27 w 41"/>
                      <a:gd name="T25" fmla="*/ 20 h 35"/>
                      <a:gd name="T26" fmla="*/ 37 w 41"/>
                      <a:gd name="T27" fmla="*/ 21 h 35"/>
                      <a:gd name="T28" fmla="*/ 32 w 41"/>
                      <a:gd name="T29" fmla="*/ 15 h 35"/>
                      <a:gd name="T30" fmla="*/ 41 w 41"/>
                      <a:gd name="T31" fmla="*/ 13 h 35"/>
                      <a:gd name="T32" fmla="*/ 33 w 41"/>
                      <a:gd name="T33" fmla="*/ 10 h 35"/>
                      <a:gd name="T34" fmla="*/ 40 w 41"/>
                      <a:gd name="T35" fmla="*/ 3 h 35"/>
                      <a:gd name="T36" fmla="*/ 32 w 41"/>
                      <a:gd name="T37" fmla="*/ 7 h 35"/>
                      <a:gd name="T38" fmla="*/ 34 w 41"/>
                      <a:gd name="T39" fmla="*/ 0 h 35"/>
                      <a:gd name="T40" fmla="*/ 27 w 41"/>
                      <a:gd name="T41" fmla="*/ 5 h 35"/>
                      <a:gd name="T42" fmla="*/ 26 w 41"/>
                      <a:gd name="T43" fmla="*/ 0 h 35"/>
                      <a:gd name="T44" fmla="*/ 21 w 41"/>
                      <a:gd name="T45" fmla="*/ 7 h 35"/>
                      <a:gd name="T46" fmla="*/ 15 w 41"/>
                      <a:gd name="T47" fmla="*/ 2 h 35"/>
                      <a:gd name="T48" fmla="*/ 17 w 41"/>
                      <a:gd name="T49" fmla="*/ 12 h 35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w 41"/>
                      <a:gd name="T76" fmla="*/ 0 h 35"/>
                      <a:gd name="T77" fmla="*/ 41 w 41"/>
                      <a:gd name="T78" fmla="*/ 35 h 35"/>
                    </a:gdLst>
                    <a:ahLst/>
                    <a:cxnLst>
                      <a:cxn ang="T50">
                        <a:pos x="T0" y="T1"/>
                      </a:cxn>
                      <a:cxn ang="T51">
                        <a:pos x="T2" y="T3"/>
                      </a:cxn>
                      <a:cxn ang="T52">
                        <a:pos x="T4" y="T5"/>
                      </a:cxn>
                      <a:cxn ang="T53">
                        <a:pos x="T6" y="T7"/>
                      </a:cxn>
                      <a:cxn ang="T54">
                        <a:pos x="T8" y="T9"/>
                      </a:cxn>
                      <a:cxn ang="T55">
                        <a:pos x="T10" y="T11"/>
                      </a:cxn>
                      <a:cxn ang="T56">
                        <a:pos x="T12" y="T13"/>
                      </a:cxn>
                      <a:cxn ang="T57">
                        <a:pos x="T14" y="T15"/>
                      </a:cxn>
                      <a:cxn ang="T58">
                        <a:pos x="T16" y="T17"/>
                      </a:cxn>
                      <a:cxn ang="T59">
                        <a:pos x="T18" y="T19"/>
                      </a:cxn>
                      <a:cxn ang="T60">
                        <a:pos x="T20" y="T21"/>
                      </a:cxn>
                      <a:cxn ang="T61">
                        <a:pos x="T22" y="T23"/>
                      </a:cxn>
                      <a:cxn ang="T62">
                        <a:pos x="T24" y="T25"/>
                      </a:cxn>
                      <a:cxn ang="T63">
                        <a:pos x="T26" y="T27"/>
                      </a:cxn>
                      <a:cxn ang="T64">
                        <a:pos x="T28" y="T29"/>
                      </a:cxn>
                      <a:cxn ang="T65">
                        <a:pos x="T30" y="T31"/>
                      </a:cxn>
                      <a:cxn ang="T66">
                        <a:pos x="T32" y="T33"/>
                      </a:cxn>
                      <a:cxn ang="T67">
                        <a:pos x="T34" y="T35"/>
                      </a:cxn>
                      <a:cxn ang="T68">
                        <a:pos x="T36" y="T37"/>
                      </a:cxn>
                      <a:cxn ang="T69">
                        <a:pos x="T38" y="T39"/>
                      </a:cxn>
                      <a:cxn ang="T70">
                        <a:pos x="T40" y="T41"/>
                      </a:cxn>
                      <a:cxn ang="T71">
                        <a:pos x="T42" y="T43"/>
                      </a:cxn>
                      <a:cxn ang="T72">
                        <a:pos x="T44" y="T45"/>
                      </a:cxn>
                      <a:cxn ang="T73">
                        <a:pos x="T46" y="T47"/>
                      </a:cxn>
                      <a:cxn ang="T74">
                        <a:pos x="T48" y="T49"/>
                      </a:cxn>
                    </a:cxnLst>
                    <a:rect l="T75" t="T76" r="T77" b="T78"/>
                    <a:pathLst>
                      <a:path w="41" h="35">
                        <a:moveTo>
                          <a:pt x="17" y="12"/>
                        </a:moveTo>
                        <a:lnTo>
                          <a:pt x="10" y="12"/>
                        </a:lnTo>
                        <a:lnTo>
                          <a:pt x="13" y="17"/>
                        </a:lnTo>
                        <a:lnTo>
                          <a:pt x="0" y="24"/>
                        </a:lnTo>
                        <a:lnTo>
                          <a:pt x="11" y="22"/>
                        </a:lnTo>
                        <a:lnTo>
                          <a:pt x="6" y="30"/>
                        </a:lnTo>
                        <a:lnTo>
                          <a:pt x="15" y="27"/>
                        </a:lnTo>
                        <a:lnTo>
                          <a:pt x="13" y="35"/>
                        </a:lnTo>
                        <a:lnTo>
                          <a:pt x="20" y="26"/>
                        </a:lnTo>
                        <a:lnTo>
                          <a:pt x="23" y="31"/>
                        </a:lnTo>
                        <a:lnTo>
                          <a:pt x="25" y="25"/>
                        </a:lnTo>
                        <a:lnTo>
                          <a:pt x="32" y="29"/>
                        </a:lnTo>
                        <a:lnTo>
                          <a:pt x="27" y="20"/>
                        </a:lnTo>
                        <a:lnTo>
                          <a:pt x="37" y="21"/>
                        </a:lnTo>
                        <a:lnTo>
                          <a:pt x="32" y="15"/>
                        </a:lnTo>
                        <a:lnTo>
                          <a:pt x="41" y="13"/>
                        </a:lnTo>
                        <a:lnTo>
                          <a:pt x="33" y="10"/>
                        </a:lnTo>
                        <a:lnTo>
                          <a:pt x="40" y="3"/>
                        </a:lnTo>
                        <a:lnTo>
                          <a:pt x="32" y="7"/>
                        </a:lnTo>
                        <a:lnTo>
                          <a:pt x="34" y="0"/>
                        </a:lnTo>
                        <a:lnTo>
                          <a:pt x="27" y="5"/>
                        </a:lnTo>
                        <a:lnTo>
                          <a:pt x="26" y="0"/>
                        </a:lnTo>
                        <a:lnTo>
                          <a:pt x="21" y="7"/>
                        </a:lnTo>
                        <a:lnTo>
                          <a:pt x="15" y="2"/>
                        </a:lnTo>
                        <a:lnTo>
                          <a:pt x="17" y="1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763" cap="rnd">
                    <a:solidFill>
                      <a:srgbClr val="FF6600"/>
                    </a:solidFill>
                    <a:round/>
                    <a:headEnd/>
                    <a:tailEnd/>
                  </a:ln>
                </p:spPr>
                <p:txBody>
                  <a:bodyPr wrap="square"/>
                  <a:lstStyle/>
                  <a:p>
                    <a:endParaRPr lang="de-DE" sz="1799" dirty="0"/>
                  </a:p>
                </p:txBody>
              </p:sp>
            </p:grpSp>
            <p:sp>
              <p:nvSpPr>
                <p:cNvPr id="61" name="Freeform 59"/>
                <p:cNvSpPr>
                  <a:spLocks noChangeAspect="1"/>
                </p:cNvSpPr>
                <p:nvPr>
                  <p:custDataLst>
                    <p:tags r:id="rId47"/>
                  </p:custDataLst>
                </p:nvPr>
              </p:nvSpPr>
              <p:spPr bwMode="auto">
                <a:xfrm>
                  <a:off x="2465" y="3058"/>
                  <a:ext cx="67" cy="36"/>
                </a:xfrm>
                <a:custGeom>
                  <a:avLst/>
                  <a:gdLst>
                    <a:gd name="T0" fmla="*/ 0 w 1232"/>
                    <a:gd name="T1" fmla="*/ 0 h 722"/>
                    <a:gd name="T2" fmla="*/ 0 w 1232"/>
                    <a:gd name="T3" fmla="*/ 0 h 722"/>
                    <a:gd name="T4" fmla="*/ 0 w 1232"/>
                    <a:gd name="T5" fmla="*/ 0 h 722"/>
                    <a:gd name="T6" fmla="*/ 0 w 1232"/>
                    <a:gd name="T7" fmla="*/ 0 h 722"/>
                    <a:gd name="T8" fmla="*/ 0 w 1232"/>
                    <a:gd name="T9" fmla="*/ 0 h 7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32"/>
                    <a:gd name="T16" fmla="*/ 0 h 722"/>
                    <a:gd name="T17" fmla="*/ 1232 w 1232"/>
                    <a:gd name="T18" fmla="*/ 722 h 7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32" h="722">
                      <a:moveTo>
                        <a:pt x="591" y="25"/>
                      </a:moveTo>
                      <a:cubicBezTo>
                        <a:pt x="259" y="49"/>
                        <a:pt x="0" y="219"/>
                        <a:pt x="13" y="405"/>
                      </a:cubicBezTo>
                      <a:cubicBezTo>
                        <a:pt x="27" y="591"/>
                        <a:pt x="308" y="722"/>
                        <a:pt x="641" y="698"/>
                      </a:cubicBezTo>
                      <a:cubicBezTo>
                        <a:pt x="973" y="674"/>
                        <a:pt x="1232" y="503"/>
                        <a:pt x="1219" y="317"/>
                      </a:cubicBezTo>
                      <a:cubicBezTo>
                        <a:pt x="1205" y="131"/>
                        <a:pt x="924" y="0"/>
                        <a:pt x="591" y="25"/>
                      </a:cubicBezTo>
                    </a:path>
                  </a:pathLst>
                </a:custGeom>
                <a:solidFill>
                  <a:srgbClr val="3366FF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62" name="Line 60"/>
                <p:cNvSpPr>
                  <a:spLocks noChangeAspect="1" noChangeShapeType="1"/>
                </p:cNvSpPr>
                <p:nvPr>
                  <p:custDataLst>
                    <p:tags r:id="rId48"/>
                  </p:custDataLst>
                </p:nvPr>
              </p:nvSpPr>
              <p:spPr bwMode="auto">
                <a:xfrm flipH="1">
                  <a:off x="2346" y="2996"/>
                  <a:ext cx="241" cy="129"/>
                </a:xfrm>
                <a:prstGeom prst="line">
                  <a:avLst/>
                </a:prstGeom>
                <a:noFill/>
                <a:ln w="7938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63" name="Line 61"/>
                <p:cNvSpPr>
                  <a:spLocks noChangeAspect="1" noChangeShapeType="1"/>
                </p:cNvSpPr>
                <p:nvPr>
                  <p:custDataLst>
                    <p:tags r:id="rId49"/>
                  </p:custDataLst>
                </p:nvPr>
              </p:nvSpPr>
              <p:spPr bwMode="auto">
                <a:xfrm flipH="1">
                  <a:off x="2335" y="3076"/>
                  <a:ext cx="143" cy="59"/>
                </a:xfrm>
                <a:prstGeom prst="line">
                  <a:avLst/>
                </a:prstGeom>
                <a:noFill/>
                <a:ln w="7938">
                  <a:solidFill>
                    <a:srgbClr val="3366FF"/>
                  </a:solidFill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  <p:sp>
              <p:nvSpPr>
                <p:cNvPr id="64" name="Freeform 62"/>
                <p:cNvSpPr>
                  <a:spLocks noChangeAspect="1"/>
                </p:cNvSpPr>
                <p:nvPr>
                  <p:custDataLst>
                    <p:tags r:id="rId50"/>
                  </p:custDataLst>
                </p:nvPr>
              </p:nvSpPr>
              <p:spPr bwMode="auto">
                <a:xfrm>
                  <a:off x="2710" y="2837"/>
                  <a:ext cx="233" cy="37"/>
                </a:xfrm>
                <a:custGeom>
                  <a:avLst/>
                  <a:gdLst>
                    <a:gd name="T0" fmla="*/ 0 w 233"/>
                    <a:gd name="T1" fmla="*/ 37 h 37"/>
                    <a:gd name="T2" fmla="*/ 233 w 233"/>
                    <a:gd name="T3" fmla="*/ 0 h 37"/>
                    <a:gd name="T4" fmla="*/ 0 60000 65536"/>
                    <a:gd name="T5" fmla="*/ 0 60000 65536"/>
                    <a:gd name="T6" fmla="*/ 0 w 233"/>
                    <a:gd name="T7" fmla="*/ 0 h 37"/>
                    <a:gd name="T8" fmla="*/ 233 w 233"/>
                    <a:gd name="T9" fmla="*/ 37 h 37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33" h="37">
                      <a:moveTo>
                        <a:pt x="0" y="37"/>
                      </a:moveTo>
                      <a:cubicBezTo>
                        <a:pt x="60" y="33"/>
                        <a:pt x="140" y="29"/>
                        <a:pt x="233" y="0"/>
                      </a:cubicBezTo>
                    </a:path>
                  </a:pathLst>
                </a:custGeom>
                <a:solidFill>
                  <a:srgbClr val="FFFFFF"/>
                </a:solidFill>
                <a:ln w="20638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square"/>
                <a:lstStyle/>
                <a:p>
                  <a:endParaRPr lang="de-DE" sz="1799" dirty="0"/>
                </a:p>
              </p:txBody>
            </p:sp>
          </p:grpSp>
          <p:pic>
            <p:nvPicPr>
              <p:cNvPr id="27" name="Picture 67" descr="IMG_8537"/>
              <p:cNvPicPr>
                <a:picLocks noChangeAspect="1" noChangeArrowheads="1"/>
              </p:cNvPicPr>
              <p:nvPr/>
            </p:nvPicPr>
            <p:blipFill>
              <a:blip r:embed="rId57" cstate="print"/>
              <a:srcRect l="32697" t="37468" r="30789" b="27863"/>
              <a:stretch>
                <a:fillRect/>
              </a:stretch>
            </p:blipFill>
            <p:spPr bwMode="auto">
              <a:xfrm>
                <a:off x="4389" y="1069"/>
                <a:ext cx="423" cy="3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2" name="Rectangle 68_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544748" y="1789956"/>
              <a:ext cx="1573212" cy="2698750"/>
            </a:xfrm>
            <a:prstGeom prst="rect">
              <a:avLst/>
            </a:prstGeom>
            <a:gradFill flip="none" rotWithShape="1">
              <a:gsLst>
                <a:gs pos="40000">
                  <a:srgbClr val="FFFFFF"/>
                </a:gs>
                <a:gs pos="58000">
                  <a:schemeClr val="accent5">
                    <a:lumMod val="60000"/>
                    <a:lumOff val="40000"/>
                  </a:schemeClr>
                </a:gs>
                <a:gs pos="87000">
                  <a:schemeClr val="accent5">
                    <a:lumMod val="75000"/>
                  </a:schemeClr>
                </a:gs>
                <a:gs pos="92000">
                  <a:schemeClr val="accent5"/>
                </a:gs>
              </a:gsLst>
              <a:lin ang="5400000" scaled="0"/>
              <a:tileRect/>
            </a:gradFill>
            <a:ln w="9525">
              <a:noFill/>
              <a:prstDash val="dash"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/>
            <a:lstStyle/>
            <a:p>
              <a:pPr algn="ctr" eaLnBrk="0" hangingPunct="0"/>
              <a:r>
                <a:rPr lang="de-DE" sz="1000" b="1" noProof="1">
                  <a:solidFill>
                    <a:srgbClr val="000000"/>
                  </a:solidFill>
                </a:rPr>
                <a:t/>
              </a:r>
              <a:br>
                <a:rPr lang="de-DE" sz="1000" b="1" noProof="1">
                  <a:solidFill>
                    <a:srgbClr val="000000"/>
                  </a:solidFill>
                </a:rPr>
              </a:br>
              <a:r>
                <a:rPr lang="de-DE" sz="1000" b="1" noProof="1">
                  <a:solidFill>
                    <a:srgbClr val="000000"/>
                  </a:solidFill>
                </a:rPr>
                <a:t>Corporate Research</a:t>
              </a:r>
            </a:p>
            <a:p>
              <a:pPr algn="ctr" eaLnBrk="0" hangingPunct="0"/>
              <a:endParaRPr lang="de-DE" sz="1000" noProof="1">
                <a:solidFill>
                  <a:srgbClr val="000000"/>
                </a:solidFill>
              </a:endParaRPr>
            </a:p>
            <a:p>
              <a:pPr algn="ctr" eaLnBrk="0" hangingPunct="0"/>
              <a:r>
                <a:rPr lang="de-DE" sz="1000" noProof="1">
                  <a:solidFill>
                    <a:srgbClr val="000000"/>
                  </a:solidFill>
                </a:rPr>
                <a:t>Automotive Video</a:t>
              </a:r>
            </a:p>
            <a:p>
              <a:pPr algn="ctr" eaLnBrk="0" hangingPunct="0"/>
              <a:r>
                <a:rPr lang="de-DE" sz="1000" noProof="1">
                  <a:solidFill>
                    <a:srgbClr val="000000"/>
                  </a:solidFill>
                </a:rPr>
                <a:t>Systems</a:t>
              </a:r>
            </a:p>
            <a:p>
              <a:pPr algn="ctr" eaLnBrk="0" hangingPunct="0"/>
              <a:endParaRPr lang="de-DE" sz="1000" b="1" noProof="1"/>
            </a:p>
          </p:txBody>
        </p:sp>
        <p:sp>
          <p:nvSpPr>
            <p:cNvPr id="23" name="Rectangle 68__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2244452" y="1789956"/>
              <a:ext cx="1573212" cy="2698750"/>
            </a:xfrm>
            <a:prstGeom prst="rect">
              <a:avLst/>
            </a:prstGeom>
            <a:gradFill flip="none" rotWithShape="1">
              <a:gsLst>
                <a:gs pos="40000">
                  <a:srgbClr val="FFFFFF"/>
                </a:gs>
                <a:gs pos="58000">
                  <a:schemeClr val="accent5">
                    <a:lumMod val="60000"/>
                    <a:lumOff val="40000"/>
                  </a:schemeClr>
                </a:gs>
                <a:gs pos="87000">
                  <a:schemeClr val="accent5">
                    <a:lumMod val="75000"/>
                  </a:schemeClr>
                </a:gs>
                <a:gs pos="92000">
                  <a:schemeClr val="accent5"/>
                </a:gs>
              </a:gsLst>
              <a:lin ang="5400000" scaled="0"/>
              <a:tileRect/>
            </a:gradFill>
            <a:ln w="9525">
              <a:noFill/>
              <a:prstDash val="dash"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/>
            <a:lstStyle/>
            <a:p>
              <a:pPr algn="ctr" eaLnBrk="0" hangingPunct="0"/>
              <a:r>
                <a:rPr lang="de-DE" sz="1000" b="1" noProof="1">
                  <a:solidFill>
                    <a:srgbClr val="000000"/>
                  </a:solidFill>
                </a:rPr>
                <a:t/>
              </a:r>
              <a:br>
                <a:rPr lang="de-DE" sz="1000" b="1" noProof="1">
                  <a:solidFill>
                    <a:srgbClr val="000000"/>
                  </a:solidFill>
                </a:rPr>
              </a:br>
              <a:r>
                <a:rPr lang="de-DE" sz="1000" b="1" noProof="1">
                  <a:solidFill>
                    <a:srgbClr val="000000"/>
                  </a:solidFill>
                </a:rPr>
                <a:t>Corporate Research</a:t>
              </a:r>
            </a:p>
            <a:p>
              <a:pPr algn="ctr" eaLnBrk="0" hangingPunct="0"/>
              <a:endParaRPr lang="de-DE" sz="1000" noProof="1">
                <a:solidFill>
                  <a:srgbClr val="000000"/>
                </a:solidFill>
              </a:endParaRPr>
            </a:p>
            <a:p>
              <a:pPr algn="ctr" eaLnBrk="0" hangingPunct="0"/>
              <a:r>
                <a:rPr lang="de-DE" sz="1000" noProof="1">
                  <a:solidFill>
                    <a:srgbClr val="000000"/>
                  </a:solidFill>
                </a:rPr>
                <a:t>Video Systems</a:t>
              </a:r>
              <a:br>
                <a:rPr lang="de-DE" sz="1000" noProof="1">
                  <a:solidFill>
                    <a:srgbClr val="000000"/>
                  </a:solidFill>
                </a:rPr>
              </a:br>
              <a:r>
                <a:rPr lang="de-DE" sz="1000" noProof="1">
                  <a:solidFill>
                    <a:srgbClr val="000000"/>
                  </a:solidFill>
                </a:rPr>
                <a:t>for Surveillance</a:t>
              </a:r>
            </a:p>
            <a:p>
              <a:pPr algn="ctr" eaLnBrk="0" hangingPunct="0"/>
              <a:r>
                <a:rPr lang="de-DE" sz="1000" noProof="1">
                  <a:solidFill>
                    <a:srgbClr val="000000"/>
                  </a:solidFill>
                </a:rPr>
                <a:t>and Robotics</a:t>
              </a:r>
            </a:p>
            <a:p>
              <a:pPr algn="ctr" eaLnBrk="0" hangingPunct="0"/>
              <a:endParaRPr lang="de-DE" sz="1000" b="1" noProof="1"/>
            </a:p>
          </p:txBody>
        </p:sp>
        <p:pic>
          <p:nvPicPr>
            <p:cNvPr id="24" name="Picture 2_" descr="C:\Users\ebj2hi\Desktop\COLA_App.png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58" cstate="print"/>
            <a:srcRect l="29436" t="12001" r="29416" b="41449"/>
            <a:stretch>
              <a:fillRect/>
            </a:stretch>
          </p:blipFill>
          <p:spPr bwMode="auto">
            <a:xfrm>
              <a:off x="2244453" y="3192561"/>
              <a:ext cx="1584173" cy="100811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12500"/>
            </a:effectLst>
          </p:spPr>
        </p:pic>
        <p:pic>
          <p:nvPicPr>
            <p:cNvPr id="25" name="Picture 70_"/>
            <p:cNvPicPr>
              <a:picLocks noChangeAspect="1" noChangeArrowheads="1"/>
            </p:cNvPicPr>
            <p:nvPr>
              <p:custDataLst>
                <p:tags r:id="rId18"/>
              </p:custDataLst>
            </p:nvPr>
          </p:nvPicPr>
          <p:blipFill>
            <a:blip r:embed="rId59" cstate="print">
              <a:lum bright="6000"/>
            </a:blip>
            <a:srcRect l="8443" t="18655" r="14760" b="22314"/>
            <a:stretch>
              <a:fillRect/>
            </a:stretch>
          </p:blipFill>
          <p:spPr bwMode="auto">
            <a:xfrm>
              <a:off x="5556820" y="3177144"/>
              <a:ext cx="1512168" cy="9978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12500"/>
            </a:effec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75088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ttangolo 89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593090" y="5643880"/>
            <a:ext cx="9152890" cy="1079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Security Systems | ST-VS/MKK | Nov 23, 2015</a:t>
            </a:r>
            <a:endParaRPr lang="en-GB" sz="600" dirty="0">
              <a:solidFill>
                <a:srgbClr val="000000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89" name="Rettangolo 88"/>
          <p:cNvSpPr>
            <a:spLocks/>
          </p:cNvSpPr>
          <p:nvPr>
            <p:custDataLst>
              <p:tags r:id="rId3"/>
            </p:custDataLst>
          </p:nvPr>
        </p:nvSpPr>
        <p:spPr>
          <a:xfrm>
            <a:off x="593090" y="5758180"/>
            <a:ext cx="9152890" cy="2159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version 1.07
</a:t>
            </a:r>
            <a:r>
              <a:rPr lang="en-US" sz="600" smtClean="0">
                <a:solidFill>
                  <a:srgbClr val="B2B3B5"/>
                </a:solidFill>
                <a:latin typeface="Bosch Office Sans" panose="020B0604020202020204" pitchFamily="34" charset="0"/>
              </a:rPr>
              <a:t>© Robert Bosch GmbH 2016. All rights reserved, also regarding any disposal, exploitation, reproduction, editing, distribution, as well as in the event of applications for industrial property rights.</a:t>
            </a:r>
            <a:endParaRPr lang="en-GB" sz="600" dirty="0">
              <a:solidFill>
                <a:srgbClr val="B2B3B5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88" name="Rettangolo 87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266700" y="5628640"/>
            <a:ext cx="288290" cy="4102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1200" smtClean="0">
                <a:solidFill>
                  <a:srgbClr val="999FA6"/>
                </a:solidFill>
              </a:rPr>
              <a:t>8</a:t>
            </a:r>
            <a:endParaRPr lang="en-GB" sz="1200" dirty="0">
              <a:solidFill>
                <a:srgbClr val="999FA6"/>
              </a:solidFill>
            </a:endParaRPr>
          </a:p>
        </p:txBody>
      </p:sp>
      <p:sp>
        <p:nvSpPr>
          <p:cNvPr id="85" name="Rettangolo 84"/>
          <p:cNvSpPr>
            <a:spLocks/>
          </p:cNvSpPr>
          <p:nvPr>
            <p:custDataLst>
              <p:tags r:id="rId5"/>
            </p:custDataLst>
          </p:nvPr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7780" rIns="0" bIns="0" rtlCol="0" anchor="t">
            <a:normAutofit/>
          </a:bodyPr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00" dirty="0" smtClean="0">
                <a:solidFill>
                  <a:srgbClr val="000000"/>
                </a:solidFill>
              </a:rPr>
              <a:t> </a:t>
            </a:r>
            <a:endParaRPr lang="en-GB" sz="600" dirty="0">
              <a:solidFill>
                <a:srgbClr val="000000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259080" y="259079"/>
            <a:ext cx="8709660" cy="777240"/>
          </a:xfrm>
          <a:solidFill>
            <a:scrgbClr r="0" g="0" b="0">
              <a:alpha val="0"/>
            </a:scrgbClr>
          </a:solidFill>
          <a:ln w="0"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/>
              <a:t>Intelligent Video Analytics</a:t>
            </a:r>
            <a:r>
              <a:rPr lang="en-US" sz="2800" dirty="0" smtClean="0">
                <a:solidFill>
                  <a:srgbClr val="08427E"/>
                </a:solidFill>
              </a:rPr>
              <a:t/>
            </a:r>
            <a:br>
              <a:rPr lang="en-US" sz="2800" dirty="0" smtClean="0">
                <a:solidFill>
                  <a:srgbClr val="08427E"/>
                </a:solidFill>
              </a:rPr>
            </a:br>
            <a:r>
              <a:rPr lang="en-US" sz="2800" dirty="0" smtClean="0">
                <a:solidFill>
                  <a:srgbClr val="08427E"/>
                </a:solidFill>
              </a:rPr>
              <a:t>La storia</a:t>
            </a:r>
            <a:endParaRPr lang="en-GB" sz="2800" dirty="0">
              <a:solidFill>
                <a:srgbClr val="08427E"/>
              </a:solidFill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229581" y="1429548"/>
            <a:ext cx="10582452" cy="3671463"/>
            <a:chOff x="228228" y="1573932"/>
            <a:chExt cx="10585175" cy="3672408"/>
          </a:xfrm>
        </p:grpSpPr>
        <p:sp>
          <p:nvSpPr>
            <p:cNvPr id="13" name="Rechteck 12"/>
            <p:cNvSpPr>
              <a:spLocks/>
            </p:cNvSpPr>
            <p:nvPr>
              <p:custDataLst>
                <p:tags r:id="rId21"/>
              </p:custDataLst>
            </p:nvPr>
          </p:nvSpPr>
          <p:spPr>
            <a:xfrm>
              <a:off x="7285012" y="4310236"/>
              <a:ext cx="1152128" cy="9361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 lang="en-US" sz="1799" dirty="0"/>
            </a:p>
          </p:txBody>
        </p:sp>
        <p:graphicFrame>
          <p:nvGraphicFramePr>
            <p:cNvPr id="14" name="Diagram 11"/>
            <p:cNvGraphicFramePr>
              <a:graphicFrameLocks/>
            </p:cNvGraphicFramePr>
            <p:nvPr>
              <p:custDataLst>
                <p:tags r:id="rId22"/>
              </p:custDataLst>
              <p:extLst>
                <p:ext uri="{D42A27DB-BD31-4B8C-83A1-F6EECF244321}">
                  <p14:modId xmlns:p14="http://schemas.microsoft.com/office/powerpoint/2010/main" val="751390766"/>
                </p:ext>
              </p:extLst>
            </p:nvPr>
          </p:nvGraphicFramePr>
          <p:xfrm>
            <a:off x="444252" y="3230116"/>
            <a:ext cx="10369151" cy="36004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94" r:lo="rId95" r:qs="rId96" r:cs="rId97"/>
            </a:graphicData>
          </a:graphic>
        </p:graphicFrame>
        <p:pic>
          <p:nvPicPr>
            <p:cNvPr id="15" name="Grafik 14" descr="ML162C.jpg"/>
            <p:cNvPicPr>
              <a:picLocks/>
            </p:cNvPicPr>
            <p:nvPr>
              <p:custDataLst>
                <p:tags r:id="rId23"/>
              </p:custDataLst>
            </p:nvPr>
          </p:nvPicPr>
          <p:blipFill>
            <a:blip r:embed="rId99" cstate="print"/>
            <a:stretch>
              <a:fillRect/>
            </a:stretch>
          </p:blipFill>
          <p:spPr>
            <a:xfrm>
              <a:off x="7357021" y="4382244"/>
              <a:ext cx="480508" cy="359999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16" name="Grafik 15" descr="ML17A3.jpg"/>
            <p:cNvPicPr>
              <a:picLocks/>
            </p:cNvPicPr>
            <p:nvPr>
              <p:custDataLst>
                <p:tags r:id="rId24"/>
              </p:custDataLst>
            </p:nvPr>
          </p:nvPicPr>
          <p:blipFill>
            <a:blip r:embed="rId100" cstate="print"/>
            <a:stretch>
              <a:fillRect/>
            </a:stretch>
          </p:blipFill>
          <p:spPr>
            <a:xfrm>
              <a:off x="7883097" y="4382244"/>
              <a:ext cx="482033" cy="359999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17" name="Grafik 16" descr="ML187F.jpg"/>
            <p:cNvPicPr>
              <a:picLocks/>
            </p:cNvPicPr>
            <p:nvPr>
              <p:custDataLst>
                <p:tags r:id="rId25"/>
              </p:custDataLst>
            </p:nvPr>
          </p:nvPicPr>
          <p:blipFill>
            <a:blip r:embed="rId101" cstate="print"/>
            <a:stretch>
              <a:fillRect/>
            </a:stretch>
          </p:blipFill>
          <p:spPr>
            <a:xfrm>
              <a:off x="7357021" y="4814331"/>
              <a:ext cx="480508" cy="359999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18" name="Grafik 17" descr="ML195A.jpg"/>
            <p:cNvPicPr>
              <a:picLocks/>
            </p:cNvPicPr>
            <p:nvPr>
              <p:custDataLst>
                <p:tags r:id="rId26"/>
              </p:custDataLst>
            </p:nvPr>
          </p:nvPicPr>
          <p:blipFill>
            <a:blip r:embed="rId102" cstate="print"/>
            <a:stretch>
              <a:fillRect/>
            </a:stretch>
          </p:blipFill>
          <p:spPr>
            <a:xfrm>
              <a:off x="7884622" y="4814331"/>
              <a:ext cx="480508" cy="359999"/>
            </a:xfrm>
            <a:prstGeom prst="rect">
              <a:avLst/>
            </a:prstGeom>
            <a:solidFill>
              <a:srgbClr val="FFFFFF"/>
            </a:solidFill>
          </p:spPr>
        </p:pic>
        <p:sp>
          <p:nvSpPr>
            <p:cNvPr id="19" name="TextBox 102_"/>
            <p:cNvSpPr txBox="1">
              <a:spLocks/>
            </p:cNvSpPr>
            <p:nvPr>
              <p:custDataLst>
                <p:tags r:id="rId27"/>
              </p:custDataLst>
            </p:nvPr>
          </p:nvSpPr>
          <p:spPr>
            <a:xfrm>
              <a:off x="7285012" y="2582043"/>
              <a:ext cx="648072" cy="46166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rgbClr val="000000"/>
                  </a:solidFill>
                </a:rPr>
                <a:t>IVA 5.5</a:t>
              </a:r>
            </a:p>
            <a:p>
              <a:r>
                <a:rPr lang="en-US" sz="800" b="1" dirty="0">
                  <a:solidFill>
                    <a:srgbClr val="000000"/>
                  </a:solidFill>
                </a:rPr>
                <a:t>Counting BEV</a:t>
              </a:r>
            </a:p>
          </p:txBody>
        </p:sp>
        <p:sp>
          <p:nvSpPr>
            <p:cNvPr id="20" name="TextBox 102__"/>
            <p:cNvSpPr txBox="1">
              <a:spLocks/>
            </p:cNvSpPr>
            <p:nvPr>
              <p:custDataLst>
                <p:tags r:id="rId28"/>
              </p:custDataLst>
            </p:nvPr>
          </p:nvSpPr>
          <p:spPr>
            <a:xfrm>
              <a:off x="7285012" y="3662164"/>
              <a:ext cx="1152128" cy="58477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rgbClr val="000000"/>
                  </a:solidFill>
                </a:rPr>
                <a:t>IVA 5.51 / 5.52</a:t>
              </a:r>
            </a:p>
            <a:p>
              <a:r>
                <a:rPr lang="en-US" sz="800" b="1" dirty="0">
                  <a:solidFill>
                    <a:srgbClr val="000000"/>
                  </a:solidFill>
                </a:rPr>
                <a:t>Improved Autotracker, integrated with IVA</a:t>
              </a:r>
            </a:p>
          </p:txBody>
        </p:sp>
        <p:sp>
          <p:nvSpPr>
            <p:cNvPr id="21" name="TextBox 102___"/>
            <p:cNvSpPr txBox="1">
              <a:spLocks/>
            </p:cNvSpPr>
            <p:nvPr>
              <p:custDataLst>
                <p:tags r:id="rId29"/>
              </p:custDataLst>
            </p:nvPr>
          </p:nvSpPr>
          <p:spPr>
            <a:xfrm>
              <a:off x="8653164" y="2582043"/>
              <a:ext cx="720080" cy="46166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rgbClr val="000000"/>
                  </a:solidFill>
                </a:rPr>
                <a:t>IVA 5.6</a:t>
              </a:r>
            </a:p>
            <a:p>
              <a:r>
                <a:rPr lang="en-US" sz="800" b="1" dirty="0">
                  <a:solidFill>
                    <a:srgbClr val="000000"/>
                  </a:solidFill>
                </a:rPr>
                <a:t>Best Face Detection</a:t>
              </a:r>
            </a:p>
          </p:txBody>
        </p:sp>
        <p:cxnSp>
          <p:nvCxnSpPr>
            <p:cNvPr id="22" name="Straight Arrow Connector 38_"/>
            <p:cNvCxnSpPr>
              <a:cxnSpLocks/>
            </p:cNvCxnSpPr>
            <p:nvPr>
              <p:custDataLst>
                <p:tags r:id="rId30"/>
              </p:custDataLst>
            </p:nvPr>
          </p:nvCxnSpPr>
          <p:spPr>
            <a:xfrm flipV="1">
              <a:off x="8437140" y="3662164"/>
              <a:ext cx="0" cy="576064"/>
            </a:xfrm>
            <a:prstGeom prst="straightConnector1">
              <a:avLst/>
            </a:prstGeom>
            <a:ln>
              <a:solidFill>
                <a:srgbClr val="6E8CB2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hteck 22"/>
            <p:cNvSpPr>
              <a:spLocks/>
            </p:cNvSpPr>
            <p:nvPr>
              <p:custDataLst>
                <p:tags r:id="rId31"/>
              </p:custDataLst>
            </p:nvPr>
          </p:nvSpPr>
          <p:spPr>
            <a:xfrm>
              <a:off x="8293125" y="1573932"/>
              <a:ext cx="1152128" cy="9361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 lang="en-US" sz="1799" dirty="0"/>
            </a:p>
          </p:txBody>
        </p:sp>
        <p:sp>
          <p:nvSpPr>
            <p:cNvPr id="24" name="Rechteck 23"/>
            <p:cNvSpPr>
              <a:spLocks/>
            </p:cNvSpPr>
            <p:nvPr>
              <p:custDataLst>
                <p:tags r:id="rId32"/>
              </p:custDataLst>
            </p:nvPr>
          </p:nvSpPr>
          <p:spPr>
            <a:xfrm>
              <a:off x="7068988" y="1573932"/>
              <a:ext cx="1152128" cy="9361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 lang="en-US" sz="1799" dirty="0"/>
            </a:p>
          </p:txBody>
        </p:sp>
        <p:cxnSp>
          <p:nvCxnSpPr>
            <p:cNvPr id="25" name="Straight Arrow Connector 38__"/>
            <p:cNvCxnSpPr>
              <a:cxnSpLocks/>
            </p:cNvCxnSpPr>
            <p:nvPr>
              <p:custDataLst>
                <p:tags r:id="rId33"/>
              </p:custDataLst>
            </p:nvPr>
          </p:nvCxnSpPr>
          <p:spPr>
            <a:xfrm>
              <a:off x="7933084" y="2582108"/>
              <a:ext cx="0" cy="576000"/>
            </a:xfrm>
            <a:prstGeom prst="straightConnector1">
              <a:avLst/>
            </a:prstGeom>
            <a:ln>
              <a:solidFill>
                <a:srgbClr val="6E8CB2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38___"/>
            <p:cNvCxnSpPr>
              <a:cxnSpLocks/>
            </p:cNvCxnSpPr>
            <p:nvPr>
              <p:custDataLst>
                <p:tags r:id="rId34"/>
              </p:custDataLst>
            </p:nvPr>
          </p:nvCxnSpPr>
          <p:spPr>
            <a:xfrm>
              <a:off x="8653164" y="2582043"/>
              <a:ext cx="0" cy="576000"/>
            </a:xfrm>
            <a:prstGeom prst="straightConnector1">
              <a:avLst/>
            </a:prstGeom>
            <a:ln>
              <a:solidFill>
                <a:srgbClr val="6E8CB2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Picture 3" descr="C:\Users\ebj2hi\Desktop\IVARoadMapUSP\vlcsnap-2013-03-13-12h50m08s124.png">
              <a:hlinkClick r:id="rId103" action="ppaction://hlinkfile"/>
            </p:cNvPr>
            <p:cNvPicPr>
              <a:picLocks noChangeAspect="1" noChangeArrowheads="1"/>
            </p:cNvPicPr>
            <p:nvPr>
              <p:custDataLst>
                <p:tags r:id="rId35"/>
              </p:custDataLst>
            </p:nvPr>
          </p:nvPicPr>
          <p:blipFill>
            <a:blip r:embed="rId104" cstate="print"/>
            <a:srcRect r="20320"/>
            <a:stretch>
              <a:fillRect/>
            </a:stretch>
          </p:blipFill>
          <p:spPr bwMode="auto">
            <a:xfrm>
              <a:off x="8365132" y="1645941"/>
              <a:ext cx="1019901" cy="792460"/>
            </a:xfrm>
            <a:prstGeom prst="rect">
              <a:avLst/>
            </a:prstGeom>
            <a:solidFill>
              <a:srgbClr val="FFFFFF"/>
            </a:solidFill>
          </p:spPr>
        </p:pic>
        <p:sp>
          <p:nvSpPr>
            <p:cNvPr id="28" name="Rectangle 41__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8701091" y="1861964"/>
              <a:ext cx="178419" cy="17499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de-DE" sz="1799" dirty="0"/>
            </a:p>
          </p:txBody>
        </p:sp>
        <p:pic>
          <p:nvPicPr>
            <p:cNvPr id="29" name="Picture 5" descr="C:\Users\ebj2hi\Desktop\CrowdDensityEstimation_red.png">
              <a:hlinkClick r:id="rId105" action="ppaction://hlinkfile"/>
            </p:cNvPr>
            <p:cNvPicPr>
              <a:picLocks noChangeAspect="1" noChangeArrowheads="1"/>
            </p:cNvPicPr>
            <p:nvPr>
              <p:custDataLst>
                <p:tags r:id="rId37"/>
              </p:custDataLst>
            </p:nvPr>
          </p:nvPicPr>
          <p:blipFill>
            <a:blip r:embed="rId106" cstate="print"/>
            <a:srcRect/>
            <a:stretch>
              <a:fillRect/>
            </a:stretch>
          </p:blipFill>
          <p:spPr bwMode="auto">
            <a:xfrm>
              <a:off x="6061297" y="4751886"/>
              <a:ext cx="791702" cy="422447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30" name="Picture 6" descr="C:\Users\ebj2hi\Desktop\CrowdDensityEstimation_green.png">
              <a:hlinkClick r:id="rId107" action="ppaction://hlinkfile"/>
            </p:cNvPr>
            <p:cNvPicPr>
              <a:picLocks noChangeAspect="1" noChangeArrowheads="1"/>
            </p:cNvPicPr>
            <p:nvPr>
              <p:custDataLst>
                <p:tags r:id="rId38"/>
              </p:custDataLst>
            </p:nvPr>
          </p:nvPicPr>
          <p:blipFill>
            <a:blip r:embed="rId108" cstate="print"/>
            <a:srcRect/>
            <a:stretch>
              <a:fillRect/>
            </a:stretch>
          </p:blipFill>
          <p:spPr bwMode="auto">
            <a:xfrm>
              <a:off x="6060875" y="4358241"/>
              <a:ext cx="792088" cy="422448"/>
            </a:xfrm>
            <a:prstGeom prst="rect">
              <a:avLst/>
            </a:prstGeom>
            <a:solidFill>
              <a:srgbClr val="FFFFFF"/>
            </a:solidFill>
          </p:spPr>
        </p:pic>
        <p:sp>
          <p:nvSpPr>
            <p:cNvPr id="31" name="Rechteck 30"/>
            <p:cNvSpPr>
              <a:spLocks/>
            </p:cNvSpPr>
            <p:nvPr>
              <p:custDataLst>
                <p:tags r:id="rId39"/>
              </p:custDataLst>
            </p:nvPr>
          </p:nvSpPr>
          <p:spPr>
            <a:xfrm>
              <a:off x="5988868" y="4310236"/>
              <a:ext cx="936104" cy="9361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 lang="en-US" sz="1799" dirty="0"/>
            </a:p>
          </p:txBody>
        </p:sp>
        <p:cxnSp>
          <p:nvCxnSpPr>
            <p:cNvPr id="32" name="Straight Arrow Connector 38____"/>
            <p:cNvCxnSpPr>
              <a:cxnSpLocks/>
            </p:cNvCxnSpPr>
            <p:nvPr>
              <p:custDataLst>
                <p:tags r:id="rId40"/>
              </p:custDataLst>
            </p:nvPr>
          </p:nvCxnSpPr>
          <p:spPr>
            <a:xfrm flipV="1">
              <a:off x="6852964" y="3662164"/>
              <a:ext cx="0" cy="576064"/>
            </a:xfrm>
            <a:prstGeom prst="straightConnector1">
              <a:avLst/>
            </a:prstGeom>
            <a:ln>
              <a:solidFill>
                <a:srgbClr val="6E8CB2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102____"/>
            <p:cNvSpPr txBox="1">
              <a:spLocks/>
            </p:cNvSpPr>
            <p:nvPr>
              <p:custDataLst>
                <p:tags r:id="rId41"/>
              </p:custDataLst>
            </p:nvPr>
          </p:nvSpPr>
          <p:spPr>
            <a:xfrm>
              <a:off x="5988868" y="3662164"/>
              <a:ext cx="936104" cy="46166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rgbClr val="000000"/>
                  </a:solidFill>
                </a:rPr>
                <a:t>IVA 4.5</a:t>
              </a:r>
            </a:p>
            <a:p>
              <a:r>
                <a:rPr lang="en-US" sz="800" b="1" dirty="0">
                  <a:solidFill>
                    <a:srgbClr val="000000"/>
                  </a:solidFill>
                </a:rPr>
                <a:t>Crowd Density Estimation</a:t>
              </a:r>
            </a:p>
          </p:txBody>
        </p:sp>
        <p:pic>
          <p:nvPicPr>
            <p:cNvPr id="34" name="Picture 16"/>
            <p:cNvPicPr>
              <a:picLocks noChangeAspect="1" noChangeArrowheads="1"/>
            </p:cNvPicPr>
            <p:nvPr>
              <p:custDataLst>
                <p:tags r:id="rId42"/>
              </p:custDataLst>
            </p:nvPr>
          </p:nvPicPr>
          <p:blipFill>
            <a:blip r:embed="rId109" cstate="print"/>
            <a:srcRect r="49272" b="49288"/>
            <a:stretch>
              <a:fillRect/>
            </a:stretch>
          </p:blipFill>
          <p:spPr bwMode="auto">
            <a:xfrm>
              <a:off x="5883679" y="1630801"/>
              <a:ext cx="1056117" cy="79851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35" name="Rechteck 34"/>
            <p:cNvSpPr>
              <a:spLocks/>
            </p:cNvSpPr>
            <p:nvPr>
              <p:custDataLst>
                <p:tags r:id="rId43"/>
              </p:custDataLst>
            </p:nvPr>
          </p:nvSpPr>
          <p:spPr>
            <a:xfrm>
              <a:off x="5844852" y="1573932"/>
              <a:ext cx="1152128" cy="9361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 lang="en-US" sz="1799" dirty="0"/>
            </a:p>
          </p:txBody>
        </p:sp>
        <p:sp>
          <p:nvSpPr>
            <p:cNvPr id="36" name="TextBox 102_____"/>
            <p:cNvSpPr txBox="1">
              <a:spLocks/>
            </p:cNvSpPr>
            <p:nvPr>
              <p:custDataLst>
                <p:tags r:id="rId44"/>
              </p:custDataLst>
            </p:nvPr>
          </p:nvSpPr>
          <p:spPr>
            <a:xfrm>
              <a:off x="6276900" y="2582043"/>
              <a:ext cx="648072" cy="46166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rgbClr val="000000"/>
                  </a:solidFill>
                </a:rPr>
                <a:t>IVA 4.0</a:t>
              </a:r>
            </a:p>
            <a:p>
              <a:r>
                <a:rPr lang="en-US" sz="800" b="1" dirty="0">
                  <a:solidFill>
                    <a:srgbClr val="000000"/>
                  </a:solidFill>
                </a:rPr>
                <a:t>Counter Flow</a:t>
              </a:r>
            </a:p>
          </p:txBody>
        </p:sp>
        <p:cxnSp>
          <p:nvCxnSpPr>
            <p:cNvPr id="37" name="Straight Arrow Connector 38_____"/>
            <p:cNvCxnSpPr>
              <a:cxnSpLocks/>
            </p:cNvCxnSpPr>
            <p:nvPr>
              <p:custDataLst>
                <p:tags r:id="rId45"/>
              </p:custDataLst>
            </p:nvPr>
          </p:nvCxnSpPr>
          <p:spPr>
            <a:xfrm>
              <a:off x="6276900" y="2573333"/>
              <a:ext cx="0" cy="576000"/>
            </a:xfrm>
            <a:prstGeom prst="straightConnector1">
              <a:avLst/>
            </a:prstGeom>
            <a:ln>
              <a:solidFill>
                <a:srgbClr val="6E8CB2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Picture 7" descr="IVMD_Images_2"/>
            <p:cNvPicPr>
              <a:picLocks noChangeAspect="1" noChangeArrowheads="1"/>
            </p:cNvPicPr>
            <p:nvPr>
              <p:custDataLst>
                <p:tags r:id="rId46"/>
              </p:custDataLst>
            </p:nvPr>
          </p:nvPicPr>
          <p:blipFill>
            <a:blip r:embed="rId110" cstate="print"/>
            <a:srcRect/>
            <a:stretch>
              <a:fillRect/>
            </a:stretch>
          </p:blipFill>
          <p:spPr bwMode="auto">
            <a:xfrm>
              <a:off x="2604492" y="1645941"/>
              <a:ext cx="1008112" cy="79208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21" descr="FIRsceenefinal"/>
            <p:cNvPicPr>
              <a:picLocks noChangeAspect="1" noChangeArrowheads="1"/>
            </p:cNvPicPr>
            <p:nvPr>
              <p:custDataLst>
                <p:tags r:id="rId47"/>
              </p:custDataLst>
            </p:nvPr>
          </p:nvPicPr>
          <p:blipFill>
            <a:blip r:embed="rId111" cstate="print"/>
            <a:srcRect/>
            <a:stretch>
              <a:fillRect/>
            </a:stretch>
          </p:blipFill>
          <p:spPr bwMode="auto">
            <a:xfrm>
              <a:off x="4836740" y="1645941"/>
              <a:ext cx="608446" cy="504056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40" name="Picture 22" descr="6"/>
            <p:cNvPicPr>
              <a:picLocks noChangeAspect="1" noChangeArrowheads="1"/>
            </p:cNvPicPr>
            <p:nvPr>
              <p:custDataLst>
                <p:tags r:id="rId48"/>
              </p:custDataLst>
            </p:nvPr>
          </p:nvPicPr>
          <p:blipFill>
            <a:blip r:embed="rId112" cstate="print">
              <a:lum bright="24000"/>
            </a:blip>
            <a:srcRect/>
            <a:stretch>
              <a:fillRect/>
            </a:stretch>
          </p:blipFill>
          <p:spPr bwMode="auto">
            <a:xfrm>
              <a:off x="5085268" y="1933972"/>
              <a:ext cx="615568" cy="504056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41" name="Picture 24" descr="7"/>
            <p:cNvPicPr>
              <a:picLocks noChangeAspect="1" noChangeArrowheads="1"/>
            </p:cNvPicPr>
            <p:nvPr>
              <p:custDataLst>
                <p:tags r:id="rId49"/>
              </p:custDataLst>
            </p:nvPr>
          </p:nvPicPr>
          <p:blipFill>
            <a:blip r:embed="rId113" cstate="print"/>
            <a:srcRect/>
            <a:stretch>
              <a:fillRect/>
            </a:stretch>
          </p:blipFill>
          <p:spPr bwMode="auto">
            <a:xfrm>
              <a:off x="3828628" y="1645941"/>
              <a:ext cx="951388" cy="779043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42" name="Picture 14_" descr="IVA10"/>
            <p:cNvPicPr>
              <a:picLocks noChangeAspect="1" noChangeArrowheads="1"/>
            </p:cNvPicPr>
            <p:nvPr>
              <p:custDataLst>
                <p:tags r:id="rId50"/>
              </p:custDataLst>
            </p:nvPr>
          </p:nvPicPr>
          <p:blipFill>
            <a:blip r:embed="rId114" cstate="print"/>
            <a:srcRect/>
            <a:stretch>
              <a:fillRect/>
            </a:stretch>
          </p:blipFill>
          <p:spPr bwMode="auto">
            <a:xfrm>
              <a:off x="5196780" y="4382244"/>
              <a:ext cx="576064" cy="792088"/>
            </a:xfrm>
            <a:prstGeom prst="rect">
              <a:avLst/>
            </a:prstGeom>
            <a:solidFill>
              <a:srgbClr val="FFFFFF"/>
            </a:solidFill>
          </p:spPr>
        </p:pic>
        <p:sp>
          <p:nvSpPr>
            <p:cNvPr id="43" name="Rechteck 42"/>
            <p:cNvSpPr>
              <a:spLocks/>
            </p:cNvSpPr>
            <p:nvPr>
              <p:custDataLst>
                <p:tags r:id="rId51"/>
              </p:custDataLst>
            </p:nvPr>
          </p:nvSpPr>
          <p:spPr>
            <a:xfrm>
              <a:off x="5124772" y="4310236"/>
              <a:ext cx="720080" cy="9361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 lang="en-US" sz="1799" dirty="0"/>
            </a:p>
          </p:txBody>
        </p:sp>
        <p:cxnSp>
          <p:nvCxnSpPr>
            <p:cNvPr id="44" name="Straight Arrow Connector 38______"/>
            <p:cNvCxnSpPr>
              <a:cxnSpLocks/>
            </p:cNvCxnSpPr>
            <p:nvPr>
              <p:custDataLst>
                <p:tags r:id="rId52"/>
              </p:custDataLst>
            </p:nvPr>
          </p:nvCxnSpPr>
          <p:spPr>
            <a:xfrm flipV="1">
              <a:off x="5772844" y="3662164"/>
              <a:ext cx="0" cy="576064"/>
            </a:xfrm>
            <a:prstGeom prst="straightConnector1">
              <a:avLst/>
            </a:prstGeom>
            <a:ln>
              <a:solidFill>
                <a:srgbClr val="6E8CB2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102______"/>
            <p:cNvSpPr txBox="1">
              <a:spLocks/>
            </p:cNvSpPr>
            <p:nvPr>
              <p:custDataLst>
                <p:tags r:id="rId53"/>
              </p:custDataLst>
            </p:nvPr>
          </p:nvSpPr>
          <p:spPr>
            <a:xfrm>
              <a:off x="5124772" y="3662164"/>
              <a:ext cx="936104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rgbClr val="000000"/>
                  </a:solidFill>
                </a:rPr>
                <a:t>IVA 3.5</a:t>
              </a:r>
            </a:p>
            <a:p>
              <a:r>
                <a:rPr lang="en-US" sz="800" b="1" dirty="0">
                  <a:solidFill>
                    <a:srgbClr val="000000"/>
                  </a:solidFill>
                </a:rPr>
                <a:t>Color Filter</a:t>
              </a:r>
            </a:p>
          </p:txBody>
        </p:sp>
        <p:sp>
          <p:nvSpPr>
            <p:cNvPr id="46" name="Rechteck 45"/>
            <p:cNvSpPr>
              <a:spLocks/>
            </p:cNvSpPr>
            <p:nvPr>
              <p:custDataLst>
                <p:tags r:id="rId54"/>
              </p:custDataLst>
            </p:nvPr>
          </p:nvSpPr>
          <p:spPr>
            <a:xfrm>
              <a:off x="3756620" y="1573932"/>
              <a:ext cx="2016224" cy="9361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 lang="en-US" sz="1799" dirty="0"/>
            </a:p>
          </p:txBody>
        </p:sp>
        <p:sp>
          <p:nvSpPr>
            <p:cNvPr id="47" name="TextBox 102_______"/>
            <p:cNvSpPr txBox="1">
              <a:spLocks/>
            </p:cNvSpPr>
            <p:nvPr>
              <p:custDataLst>
                <p:tags r:id="rId55"/>
              </p:custDataLst>
            </p:nvPr>
          </p:nvSpPr>
          <p:spPr>
            <a:xfrm>
              <a:off x="4260676" y="2582043"/>
              <a:ext cx="1080120" cy="58477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rgbClr val="000000"/>
                  </a:solidFill>
                </a:rPr>
                <a:t>IVA 3.0</a:t>
              </a:r>
              <a:br>
                <a:rPr lang="en-US" sz="800" b="1" dirty="0">
                  <a:solidFill>
                    <a:srgbClr val="000000"/>
                  </a:solidFill>
                </a:rPr>
              </a:br>
              <a:r>
                <a:rPr lang="en-US" sz="800" b="1" dirty="0">
                  <a:solidFill>
                    <a:srgbClr val="000000"/>
                  </a:solidFill>
                </a:rPr>
                <a:t>Line Crossing, Routes, FIR,</a:t>
              </a:r>
              <a:br>
                <a:rPr lang="en-US" sz="800" b="1" dirty="0">
                  <a:solidFill>
                    <a:srgbClr val="000000"/>
                  </a:solidFill>
                </a:rPr>
              </a:br>
              <a:r>
                <a:rPr lang="en-US" sz="800" b="1" dirty="0">
                  <a:solidFill>
                    <a:srgbClr val="000000"/>
                  </a:solidFill>
                </a:rPr>
                <a:t>Condition Change</a:t>
              </a:r>
            </a:p>
          </p:txBody>
        </p:sp>
        <p:cxnSp>
          <p:nvCxnSpPr>
            <p:cNvPr id="48" name="Straight Arrow Connector 38_______"/>
            <p:cNvCxnSpPr>
              <a:cxnSpLocks/>
            </p:cNvCxnSpPr>
            <p:nvPr>
              <p:custDataLst>
                <p:tags r:id="rId56"/>
              </p:custDataLst>
            </p:nvPr>
          </p:nvCxnSpPr>
          <p:spPr>
            <a:xfrm>
              <a:off x="5412804" y="2582043"/>
              <a:ext cx="0" cy="576000"/>
            </a:xfrm>
            <a:prstGeom prst="straightConnector1">
              <a:avLst/>
            </a:prstGeom>
            <a:ln>
              <a:solidFill>
                <a:srgbClr val="6E8CB2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hteck 48"/>
            <p:cNvSpPr>
              <a:spLocks/>
            </p:cNvSpPr>
            <p:nvPr>
              <p:custDataLst>
                <p:tags r:id="rId57"/>
              </p:custDataLst>
            </p:nvPr>
          </p:nvSpPr>
          <p:spPr>
            <a:xfrm>
              <a:off x="3828628" y="4310236"/>
              <a:ext cx="1224136" cy="9361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 lang="en-US" sz="1799" dirty="0"/>
            </a:p>
          </p:txBody>
        </p:sp>
        <p:cxnSp>
          <p:nvCxnSpPr>
            <p:cNvPr id="50" name="Straight Arrow Connector 38________"/>
            <p:cNvCxnSpPr>
              <a:cxnSpLocks/>
            </p:cNvCxnSpPr>
            <p:nvPr>
              <p:custDataLst>
                <p:tags r:id="rId58"/>
              </p:custDataLst>
            </p:nvPr>
          </p:nvCxnSpPr>
          <p:spPr>
            <a:xfrm flipV="1">
              <a:off x="4980756" y="3662164"/>
              <a:ext cx="0" cy="576064"/>
            </a:xfrm>
            <a:prstGeom prst="straightConnector1">
              <a:avLst/>
            </a:prstGeom>
            <a:ln>
              <a:solidFill>
                <a:srgbClr val="6E8CB2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102________"/>
            <p:cNvSpPr txBox="1">
              <a:spLocks/>
            </p:cNvSpPr>
            <p:nvPr>
              <p:custDataLst>
                <p:tags r:id="rId59"/>
              </p:custDataLst>
            </p:nvPr>
          </p:nvSpPr>
          <p:spPr>
            <a:xfrm>
              <a:off x="4116660" y="3662164"/>
              <a:ext cx="936104" cy="58477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rgbClr val="000000"/>
                  </a:solidFill>
                </a:rPr>
                <a:t>IVMD 2.0</a:t>
              </a:r>
              <a:br>
                <a:rPr lang="en-US" sz="800" b="1" dirty="0">
                  <a:solidFill>
                    <a:srgbClr val="000000"/>
                  </a:solidFill>
                </a:rPr>
              </a:br>
              <a:r>
                <a:rPr lang="en-US" sz="800" b="1" dirty="0">
                  <a:solidFill>
                    <a:srgbClr val="000000"/>
                  </a:solidFill>
                </a:rPr>
                <a:t>Idle, Removed, Loitering, Aspect Ratio</a:t>
              </a:r>
            </a:p>
          </p:txBody>
        </p:sp>
        <p:sp>
          <p:nvSpPr>
            <p:cNvPr id="52" name="Rechteck 51"/>
            <p:cNvSpPr>
              <a:spLocks/>
            </p:cNvSpPr>
            <p:nvPr>
              <p:custDataLst>
                <p:tags r:id="rId60"/>
              </p:custDataLst>
            </p:nvPr>
          </p:nvSpPr>
          <p:spPr>
            <a:xfrm>
              <a:off x="2532484" y="1573932"/>
              <a:ext cx="1152128" cy="9361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 lang="en-US" sz="1799" dirty="0"/>
            </a:p>
          </p:txBody>
        </p:sp>
        <p:sp>
          <p:nvSpPr>
            <p:cNvPr id="53" name="TextBox 102_________"/>
            <p:cNvSpPr txBox="1">
              <a:spLocks/>
            </p:cNvSpPr>
            <p:nvPr>
              <p:custDataLst>
                <p:tags r:id="rId61"/>
              </p:custDataLst>
            </p:nvPr>
          </p:nvSpPr>
          <p:spPr>
            <a:xfrm>
              <a:off x="2244452" y="2582043"/>
              <a:ext cx="1008112" cy="46166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rgbClr val="000000"/>
                  </a:solidFill>
                </a:rPr>
                <a:t>VMD01</a:t>
              </a:r>
              <a:br>
                <a:rPr lang="en-US" sz="800" b="1" dirty="0">
                  <a:solidFill>
                    <a:srgbClr val="000000"/>
                  </a:solidFill>
                </a:rPr>
              </a:br>
              <a:r>
                <a:rPr lang="en-US" sz="800" b="1" dirty="0">
                  <a:solidFill>
                    <a:srgbClr val="000000"/>
                  </a:solidFill>
                </a:rPr>
                <a:t>Detection Fields Speed Filter</a:t>
              </a:r>
            </a:p>
          </p:txBody>
        </p:sp>
        <p:cxnSp>
          <p:nvCxnSpPr>
            <p:cNvPr id="54" name="Straight Arrow Connector 38_________"/>
            <p:cNvCxnSpPr>
              <a:cxnSpLocks/>
            </p:cNvCxnSpPr>
            <p:nvPr>
              <p:custDataLst>
                <p:tags r:id="rId62"/>
              </p:custDataLst>
            </p:nvPr>
          </p:nvCxnSpPr>
          <p:spPr>
            <a:xfrm>
              <a:off x="3180557" y="2582043"/>
              <a:ext cx="0" cy="576000"/>
            </a:xfrm>
            <a:prstGeom prst="straightConnector1">
              <a:avLst/>
            </a:prstGeom>
            <a:ln>
              <a:solidFill>
                <a:srgbClr val="6E8CB2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chteck 54"/>
            <p:cNvSpPr>
              <a:spLocks/>
            </p:cNvSpPr>
            <p:nvPr>
              <p:custDataLst>
                <p:tags r:id="rId63"/>
              </p:custDataLst>
            </p:nvPr>
          </p:nvSpPr>
          <p:spPr>
            <a:xfrm>
              <a:off x="228228" y="1573932"/>
              <a:ext cx="2232248" cy="9361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 lang="en-US" sz="1799" dirty="0"/>
            </a:p>
          </p:txBody>
        </p:sp>
        <p:sp>
          <p:nvSpPr>
            <p:cNvPr id="56" name="TextBox 102__________"/>
            <p:cNvSpPr txBox="1">
              <a:spLocks/>
            </p:cNvSpPr>
            <p:nvPr>
              <p:custDataLst>
                <p:tags r:id="rId64"/>
              </p:custDataLst>
            </p:nvPr>
          </p:nvSpPr>
          <p:spPr>
            <a:xfrm>
              <a:off x="876300" y="2582043"/>
              <a:ext cx="1152128" cy="46166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rgbClr val="000000"/>
                  </a:solidFill>
                </a:rPr>
                <a:t>ViStar</a:t>
              </a:r>
            </a:p>
            <a:p>
              <a:r>
                <a:rPr lang="en-US" sz="800" b="1" dirty="0">
                  <a:solidFill>
                    <a:srgbClr val="000000"/>
                  </a:solidFill>
                </a:rPr>
                <a:t>Tamper Detection</a:t>
              </a:r>
              <a:br>
                <a:rPr lang="en-US" sz="800" b="1" dirty="0">
                  <a:solidFill>
                    <a:srgbClr val="000000"/>
                  </a:solidFill>
                </a:rPr>
              </a:br>
              <a:r>
                <a:rPr lang="en-US" sz="800" b="1" dirty="0">
                  <a:solidFill>
                    <a:srgbClr val="000000"/>
                  </a:solidFill>
                </a:rPr>
                <a:t>Motion+</a:t>
              </a:r>
            </a:p>
          </p:txBody>
        </p:sp>
        <p:cxnSp>
          <p:nvCxnSpPr>
            <p:cNvPr id="57" name="Straight Arrow Connector 38__________"/>
            <p:cNvCxnSpPr>
              <a:cxnSpLocks/>
            </p:cNvCxnSpPr>
            <p:nvPr>
              <p:custDataLst>
                <p:tags r:id="rId65"/>
              </p:custDataLst>
            </p:nvPr>
          </p:nvCxnSpPr>
          <p:spPr>
            <a:xfrm>
              <a:off x="876300" y="2582043"/>
              <a:ext cx="0" cy="576000"/>
            </a:xfrm>
            <a:prstGeom prst="straightConnector1">
              <a:avLst/>
            </a:prstGeom>
            <a:ln>
              <a:solidFill>
                <a:srgbClr val="6E8CB2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58" name="Picture 3_" descr="C:\Users\ebj2hi\Desktop\Museum - removed painting(hq).wmv_snapshot_00.44_[2013.07.09_15.49.25].png"/>
            <p:cNvPicPr>
              <a:picLocks noChangeAspect="1" noChangeArrowheads="1"/>
            </p:cNvPicPr>
            <p:nvPr>
              <p:custDataLst>
                <p:tags r:id="rId66"/>
              </p:custDataLst>
            </p:nvPr>
          </p:nvPicPr>
          <p:blipFill>
            <a:blip r:embed="rId115" cstate="print"/>
            <a:srcRect/>
            <a:stretch>
              <a:fillRect/>
            </a:stretch>
          </p:blipFill>
          <p:spPr bwMode="auto">
            <a:xfrm>
              <a:off x="3900636" y="4382244"/>
              <a:ext cx="1059770" cy="7920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pic>
        <p:grpSp>
          <p:nvGrpSpPr>
            <p:cNvPr id="59" name="Gruppieren 112"/>
            <p:cNvGrpSpPr/>
            <p:nvPr/>
          </p:nvGrpSpPr>
          <p:grpSpPr>
            <a:xfrm>
              <a:off x="300236" y="1645941"/>
              <a:ext cx="990000" cy="792088"/>
              <a:chOff x="597324" y="4382245"/>
              <a:chExt cx="990000" cy="792088"/>
            </a:xfrm>
          </p:grpSpPr>
          <p:pic>
            <p:nvPicPr>
              <p:cNvPr id="81" name="Picture 2" descr="\\hi055861\savead\sequences\ATE\CANDELA_Persons_10\CANDELA_Persons_10-00000112.png"/>
              <p:cNvPicPr>
                <a:picLocks noChangeAspect="1" noChangeArrowheads="1"/>
              </p:cNvPicPr>
              <p:nvPr>
                <p:custDataLst>
                  <p:tags r:id="rId88"/>
                </p:custDataLst>
              </p:nvPr>
            </p:nvPicPr>
            <p:blipFill>
              <a:blip r:embed="rId116" cstate="print"/>
              <a:srcRect/>
              <a:stretch>
                <a:fillRect/>
              </a:stretch>
            </p:blipFill>
            <p:spPr bwMode="auto">
              <a:xfrm>
                <a:off x="1092323" y="4382245"/>
                <a:ext cx="495001" cy="396000"/>
              </a:xfrm>
              <a:prstGeom prst="rect">
                <a:avLst/>
              </a:prstGeom>
              <a:solidFill>
                <a:srgbClr val="FFFFFF"/>
              </a:solidFill>
            </p:spPr>
          </p:pic>
          <p:pic>
            <p:nvPicPr>
              <p:cNvPr id="82" name="Picture 3__" descr="\\hi055861\savead\sequences\ATE\CANDELA_Persons_10\CANDELA_Persons_10-00000118.png"/>
              <p:cNvPicPr>
                <a:picLocks noChangeAspect="1" noChangeArrowheads="1"/>
              </p:cNvPicPr>
              <p:nvPr>
                <p:custDataLst>
                  <p:tags r:id="rId89"/>
                </p:custDataLst>
              </p:nvPr>
            </p:nvPicPr>
            <p:blipFill>
              <a:blip r:embed="rId117" cstate="print"/>
              <a:srcRect/>
              <a:stretch>
                <a:fillRect/>
              </a:stretch>
            </p:blipFill>
            <p:spPr bwMode="auto">
              <a:xfrm>
                <a:off x="597324" y="4778333"/>
                <a:ext cx="495001" cy="396000"/>
              </a:xfrm>
              <a:prstGeom prst="rect">
                <a:avLst/>
              </a:prstGeom>
              <a:solidFill>
                <a:srgbClr val="FFFFFF"/>
              </a:solidFill>
            </p:spPr>
          </p:pic>
          <p:pic>
            <p:nvPicPr>
              <p:cNvPr id="83" name="Picture 4" descr="\\hi055861\savead\sequences\ATE\CANDELA_Persons_10\CANDELA_Persons_10-00000181.png"/>
              <p:cNvPicPr>
                <a:picLocks noChangeAspect="1" noChangeArrowheads="1"/>
              </p:cNvPicPr>
              <p:nvPr>
                <p:custDataLst>
                  <p:tags r:id="rId90"/>
                </p:custDataLst>
              </p:nvPr>
            </p:nvPicPr>
            <p:blipFill>
              <a:blip r:embed="rId118" cstate="print"/>
              <a:srcRect/>
              <a:stretch>
                <a:fillRect/>
              </a:stretch>
            </p:blipFill>
            <p:spPr bwMode="auto">
              <a:xfrm>
                <a:off x="1092323" y="4778333"/>
                <a:ext cx="495001" cy="396000"/>
              </a:xfrm>
              <a:prstGeom prst="rect">
                <a:avLst/>
              </a:prstGeom>
              <a:solidFill>
                <a:srgbClr val="FFFFFF"/>
              </a:solidFill>
            </p:spPr>
          </p:pic>
          <p:pic>
            <p:nvPicPr>
              <p:cNvPr id="84" name="Picture 5__" descr="\\hi055861\savead\sequences\ATE\CANDELA_Persons_10\CANDELA_Persons_10-00000000.png"/>
              <p:cNvPicPr>
                <a:picLocks noChangeAspect="1" noChangeArrowheads="1"/>
              </p:cNvPicPr>
              <p:nvPr>
                <p:custDataLst>
                  <p:tags r:id="rId91"/>
                </p:custDataLst>
              </p:nvPr>
            </p:nvPicPr>
            <p:blipFill>
              <a:blip r:embed="rId119" cstate="print"/>
              <a:srcRect/>
              <a:stretch>
                <a:fillRect/>
              </a:stretch>
            </p:blipFill>
            <p:spPr bwMode="auto">
              <a:xfrm>
                <a:off x="597324" y="4382245"/>
                <a:ext cx="495001" cy="396000"/>
              </a:xfrm>
              <a:prstGeom prst="rect">
                <a:avLst/>
              </a:prstGeom>
              <a:solidFill>
                <a:srgbClr val="FFFFFF"/>
              </a:solidFill>
            </p:spPr>
          </p:pic>
        </p:grpSp>
        <p:sp>
          <p:nvSpPr>
            <p:cNvPr id="60" name="TextBox 102___________"/>
            <p:cNvSpPr txBox="1">
              <a:spLocks/>
            </p:cNvSpPr>
            <p:nvPr>
              <p:custDataLst>
                <p:tags r:id="rId67"/>
              </p:custDataLst>
            </p:nvPr>
          </p:nvSpPr>
          <p:spPr>
            <a:xfrm>
              <a:off x="1812404" y="3662164"/>
              <a:ext cx="1224136" cy="58477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rgbClr val="000000"/>
                  </a:solidFill>
                </a:rPr>
                <a:t>SaveSens</a:t>
              </a:r>
              <a:br>
                <a:rPr lang="en-US" sz="800" b="1" dirty="0">
                  <a:solidFill>
                    <a:srgbClr val="000000"/>
                  </a:solidFill>
                </a:rPr>
              </a:br>
              <a:r>
                <a:rPr lang="en-US" sz="800" b="1" dirty="0">
                  <a:solidFill>
                    <a:srgbClr val="000000"/>
                  </a:solidFill>
                </a:rPr>
                <a:t>Object Detection</a:t>
              </a:r>
            </a:p>
            <a:p>
              <a:r>
                <a:rPr lang="en-US" sz="800" b="1" dirty="0">
                  <a:solidFill>
                    <a:srgbClr val="000000"/>
                  </a:solidFill>
                </a:rPr>
                <a:t>Size &amp; Direction Filter</a:t>
              </a:r>
            </a:p>
          </p:txBody>
        </p:sp>
        <p:cxnSp>
          <p:nvCxnSpPr>
            <p:cNvPr id="61" name="Straight Arrow Connector 38___________"/>
            <p:cNvCxnSpPr>
              <a:cxnSpLocks/>
            </p:cNvCxnSpPr>
            <p:nvPr>
              <p:custDataLst>
                <p:tags r:id="rId68"/>
              </p:custDataLst>
            </p:nvPr>
          </p:nvCxnSpPr>
          <p:spPr>
            <a:xfrm flipV="1">
              <a:off x="1812404" y="3662164"/>
              <a:ext cx="0" cy="576064"/>
            </a:xfrm>
            <a:prstGeom prst="straightConnector1">
              <a:avLst/>
            </a:prstGeom>
            <a:ln>
              <a:solidFill>
                <a:srgbClr val="6E8CB2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62" name="Picture 7_"/>
            <p:cNvPicPr>
              <a:picLocks noChangeAspect="1" noChangeArrowheads="1"/>
            </p:cNvPicPr>
            <p:nvPr>
              <p:custDataLst>
                <p:tags r:id="rId69"/>
              </p:custDataLst>
            </p:nvPr>
          </p:nvPicPr>
          <p:blipFill>
            <a:blip r:embed="rId120" cstate="print"/>
            <a:srcRect/>
            <a:stretch>
              <a:fillRect/>
            </a:stretch>
          </p:blipFill>
          <p:spPr bwMode="auto">
            <a:xfrm>
              <a:off x="1668389" y="4382244"/>
              <a:ext cx="864096" cy="80129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63" name="Rechteck 62"/>
            <p:cNvSpPr>
              <a:spLocks/>
            </p:cNvSpPr>
            <p:nvPr>
              <p:custDataLst>
                <p:tags r:id="rId70"/>
              </p:custDataLst>
            </p:nvPr>
          </p:nvSpPr>
          <p:spPr>
            <a:xfrm>
              <a:off x="1596380" y="4310236"/>
              <a:ext cx="1008112" cy="9361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 lang="en-US" sz="1799" dirty="0"/>
            </a:p>
          </p:txBody>
        </p:sp>
        <p:pic>
          <p:nvPicPr>
            <p:cNvPr id="64" name="Picture 9" descr="MD"/>
            <p:cNvPicPr>
              <a:picLocks noChangeAspect="1" noChangeArrowheads="1"/>
            </p:cNvPicPr>
            <p:nvPr>
              <p:custDataLst>
                <p:tags r:id="rId71"/>
              </p:custDataLst>
            </p:nvPr>
          </p:nvPicPr>
          <p:blipFill>
            <a:blip r:embed="rId121" cstate="print"/>
            <a:srcRect/>
            <a:stretch>
              <a:fillRect/>
            </a:stretch>
          </p:blipFill>
          <p:spPr bwMode="auto">
            <a:xfrm>
              <a:off x="1334856" y="1645941"/>
              <a:ext cx="1053611" cy="79208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65" name="Picture 40" descr="D:\tmp\PeopleCountingBEV_final.avi_snapshot_00.28_[2013.07.19_15.32.28].png">
              <a:hlinkClick r:id="rId122" action="ppaction://hlinkfile"/>
            </p:cNvPr>
            <p:cNvPicPr>
              <a:picLocks noChangeAspect="1" noChangeArrowheads="1"/>
            </p:cNvPicPr>
            <p:nvPr>
              <p:custDataLst>
                <p:tags r:id="rId72"/>
              </p:custDataLst>
            </p:nvPr>
          </p:nvPicPr>
          <p:blipFill>
            <a:blip r:embed="rId123" cstate="print"/>
            <a:srcRect r="33672"/>
            <a:stretch>
              <a:fillRect/>
            </a:stretch>
          </p:blipFill>
          <p:spPr bwMode="auto">
            <a:xfrm>
              <a:off x="7140996" y="1645941"/>
              <a:ext cx="1008112" cy="7920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pic>
        <p:pic>
          <p:nvPicPr>
            <p:cNvPr id="66" name="Picture 4_" descr="D:\tmp\PeopleCountingBEV_final.avi_snapshot_00.28_[2013.07.19_15.32.28].png"/>
            <p:cNvPicPr>
              <a:picLocks noChangeAspect="1" noChangeArrowheads="1"/>
            </p:cNvPicPr>
            <p:nvPr>
              <p:custDataLst>
                <p:tags r:id="rId73"/>
              </p:custDataLst>
            </p:nvPr>
          </p:nvPicPr>
          <p:blipFill>
            <a:blip r:embed="rId123" cstate="print"/>
            <a:srcRect l="71069" t="883" r="6428" b="89522"/>
            <a:stretch>
              <a:fillRect/>
            </a:stretch>
          </p:blipFill>
          <p:spPr bwMode="auto">
            <a:xfrm>
              <a:off x="7628626" y="1645941"/>
              <a:ext cx="520482" cy="1156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pic>
        <p:pic>
          <p:nvPicPr>
            <p:cNvPr id="67" name="Picture 2_" descr="C:\Users\ebj2hi\Desktop\IVA\UI\Icons\20140821_Classification_Icons\0836-140905-SVGs\Icon-Bike-24x24.png"/>
            <p:cNvPicPr>
              <a:picLocks noChangeAspect="1" noChangeArrowheads="1"/>
            </p:cNvPicPr>
            <p:nvPr>
              <p:custDataLst>
                <p:tags r:id="rId74"/>
              </p:custDataLst>
            </p:nvPr>
          </p:nvPicPr>
          <p:blipFill>
            <a:blip r:embed="rId124" cstate="print"/>
            <a:srcRect/>
            <a:stretch>
              <a:fillRect/>
            </a:stretch>
          </p:blipFill>
          <p:spPr bwMode="auto">
            <a:xfrm>
              <a:off x="9013204" y="4382244"/>
              <a:ext cx="244475" cy="244475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68" name="Picture 3__0" descr="C:\Users\ebj2hi\Desktop\IVA\UI\Icons\20140821_Classification_Icons\0836-140905-SVGs\Icon-Car-24x24.png"/>
            <p:cNvPicPr>
              <a:picLocks noChangeAspect="1" noChangeArrowheads="1"/>
            </p:cNvPicPr>
            <p:nvPr>
              <p:custDataLst>
                <p:tags r:id="rId75"/>
              </p:custDataLst>
            </p:nvPr>
          </p:nvPicPr>
          <p:blipFill>
            <a:blip r:embed="rId125" cstate="print"/>
            <a:srcRect/>
            <a:stretch>
              <a:fillRect/>
            </a:stretch>
          </p:blipFill>
          <p:spPr bwMode="auto">
            <a:xfrm>
              <a:off x="9301236" y="4382244"/>
              <a:ext cx="244475" cy="244475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69" name="Picture 4____" descr="C:\Users\ebj2hi\Desktop\IVA\UI\Icons\20140821_Classification_Icons\0836-140905-SVGs\Icon-LKW-24x24.png"/>
            <p:cNvPicPr>
              <a:picLocks noChangeAspect="1" noChangeArrowheads="1"/>
            </p:cNvPicPr>
            <p:nvPr>
              <p:custDataLst>
                <p:tags r:id="rId76"/>
              </p:custDataLst>
            </p:nvPr>
          </p:nvPicPr>
          <p:blipFill>
            <a:blip r:embed="rId126" cstate="print"/>
            <a:srcRect/>
            <a:stretch>
              <a:fillRect/>
            </a:stretch>
          </p:blipFill>
          <p:spPr bwMode="auto">
            <a:xfrm>
              <a:off x="9632500" y="4382244"/>
              <a:ext cx="244800" cy="244800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70" name="Picture 5_" descr="C:\Users\ebj2hi\Desktop\IVA\UI\Icons\20140821_Classification_Icons\0836-140905-SVGs\Icon-Person-24x24.png"/>
            <p:cNvPicPr>
              <a:picLocks noChangeAspect="1" noChangeArrowheads="1"/>
            </p:cNvPicPr>
            <p:nvPr>
              <p:custDataLst>
                <p:tags r:id="rId77"/>
              </p:custDataLst>
            </p:nvPr>
          </p:nvPicPr>
          <p:blipFill>
            <a:blip r:embed="rId127" cstate="print"/>
            <a:srcRect/>
            <a:stretch>
              <a:fillRect/>
            </a:stretch>
          </p:blipFill>
          <p:spPr bwMode="auto">
            <a:xfrm>
              <a:off x="8797180" y="4382244"/>
              <a:ext cx="244475" cy="244475"/>
            </a:xfrm>
            <a:prstGeom prst="rect">
              <a:avLst/>
            </a:prstGeom>
            <a:solidFill>
              <a:srgbClr val="FFFFFF"/>
            </a:solidFill>
          </p:spPr>
        </p:pic>
        <p:sp>
          <p:nvSpPr>
            <p:cNvPr id="71" name="Rechteck 70"/>
            <p:cNvSpPr>
              <a:spLocks/>
            </p:cNvSpPr>
            <p:nvPr>
              <p:custDataLst>
                <p:tags r:id="rId78"/>
              </p:custDataLst>
            </p:nvPr>
          </p:nvSpPr>
          <p:spPr>
            <a:xfrm>
              <a:off x="8797180" y="4310236"/>
              <a:ext cx="1152128" cy="9361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 lang="en-US" sz="1799" dirty="0"/>
            </a:p>
          </p:txBody>
        </p:sp>
        <p:cxnSp>
          <p:nvCxnSpPr>
            <p:cNvPr id="72" name="Straight Arrow Connector 38____________"/>
            <p:cNvCxnSpPr>
              <a:cxnSpLocks/>
            </p:cNvCxnSpPr>
            <p:nvPr>
              <p:custDataLst>
                <p:tags r:id="rId79"/>
              </p:custDataLst>
            </p:nvPr>
          </p:nvCxnSpPr>
          <p:spPr>
            <a:xfrm flipV="1">
              <a:off x="9877299" y="3662164"/>
              <a:ext cx="0" cy="576064"/>
            </a:xfrm>
            <a:prstGeom prst="straightConnector1">
              <a:avLst/>
            </a:prstGeom>
            <a:ln>
              <a:solidFill>
                <a:srgbClr val="6E8CB2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102____________"/>
            <p:cNvSpPr txBox="1">
              <a:spLocks/>
            </p:cNvSpPr>
            <p:nvPr>
              <p:custDataLst>
                <p:tags r:id="rId80"/>
              </p:custDataLst>
            </p:nvPr>
          </p:nvSpPr>
          <p:spPr>
            <a:xfrm>
              <a:off x="8797180" y="3662164"/>
              <a:ext cx="1152128" cy="46166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rgbClr val="000000"/>
                  </a:solidFill>
                </a:rPr>
                <a:t>IVA 6.0</a:t>
              </a:r>
            </a:p>
            <a:p>
              <a:r>
                <a:rPr lang="en-US" sz="800" b="1" dirty="0">
                  <a:solidFill>
                    <a:srgbClr val="000000"/>
                  </a:solidFill>
                </a:rPr>
                <a:t>Classification</a:t>
              </a:r>
            </a:p>
            <a:p>
              <a:r>
                <a:rPr lang="en-US" sz="800" b="1" dirty="0">
                  <a:solidFill>
                    <a:srgbClr val="000000"/>
                  </a:solidFill>
                </a:rPr>
                <a:t>UX improvements</a:t>
              </a:r>
            </a:p>
          </p:txBody>
        </p:sp>
        <p:pic>
          <p:nvPicPr>
            <p:cNvPr id="74" name="Picture 3___" descr="C:\Users\ebj2hi\Desktop\Classification\vlcsnap-2014-10-10-11h44m46s222.png"/>
            <p:cNvPicPr>
              <a:picLocks noChangeAspect="1" noChangeArrowheads="1"/>
            </p:cNvPicPr>
            <p:nvPr>
              <p:custDataLst>
                <p:tags r:id="rId81"/>
              </p:custDataLst>
            </p:nvPr>
          </p:nvPicPr>
          <p:blipFill>
            <a:blip r:embed="rId128" cstate="print"/>
            <a:srcRect l="9966" t="27467" r="40292" b="39525"/>
            <a:stretch>
              <a:fillRect/>
            </a:stretch>
          </p:blipFill>
          <p:spPr bwMode="auto">
            <a:xfrm>
              <a:off x="8869188" y="4670276"/>
              <a:ext cx="1008112" cy="504056"/>
            </a:xfrm>
            <a:prstGeom prst="rect">
              <a:avLst/>
            </a:prstGeom>
            <a:solidFill>
              <a:srgbClr val="FFFFFF"/>
            </a:solidFill>
          </p:spPr>
        </p:pic>
        <p:cxnSp>
          <p:nvCxnSpPr>
            <p:cNvPr id="75" name="Straight Arrow Connector 38_____________"/>
            <p:cNvCxnSpPr>
              <a:cxnSpLocks/>
            </p:cNvCxnSpPr>
            <p:nvPr>
              <p:custDataLst>
                <p:tags r:id="rId82"/>
              </p:custDataLst>
            </p:nvPr>
          </p:nvCxnSpPr>
          <p:spPr>
            <a:xfrm>
              <a:off x="10381355" y="2582043"/>
              <a:ext cx="0" cy="576000"/>
            </a:xfrm>
            <a:prstGeom prst="straightConnector1">
              <a:avLst/>
            </a:prstGeom>
            <a:ln>
              <a:solidFill>
                <a:srgbClr val="6E8CB2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102_____________"/>
            <p:cNvSpPr txBox="1">
              <a:spLocks/>
            </p:cNvSpPr>
            <p:nvPr>
              <p:custDataLst>
                <p:tags r:id="rId83"/>
              </p:custDataLst>
            </p:nvPr>
          </p:nvSpPr>
          <p:spPr>
            <a:xfrm>
              <a:off x="9517260" y="2573333"/>
              <a:ext cx="936104" cy="58477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rgbClr val="000000"/>
                  </a:solidFill>
                </a:rPr>
                <a:t>IVA 6.1</a:t>
              </a:r>
            </a:p>
            <a:p>
              <a:r>
                <a:rPr lang="en-US" sz="800" b="1" dirty="0">
                  <a:solidFill>
                    <a:srgbClr val="000000"/>
                  </a:solidFill>
                </a:rPr>
                <a:t>Weather proof</a:t>
              </a:r>
            </a:p>
            <a:p>
              <a:r>
                <a:rPr lang="en-US" sz="800" b="1" dirty="0">
                  <a:solidFill>
                    <a:srgbClr val="000000"/>
                  </a:solidFill>
                </a:rPr>
                <a:t>Ship tracking</a:t>
              </a:r>
            </a:p>
            <a:p>
              <a:r>
                <a:rPr lang="en-US" sz="800" b="1" dirty="0">
                  <a:solidFill>
                    <a:srgbClr val="000000"/>
                  </a:solidFill>
                </a:rPr>
                <a:t>Geolocation</a:t>
              </a:r>
            </a:p>
          </p:txBody>
        </p:sp>
        <p:sp>
          <p:nvSpPr>
            <p:cNvPr id="77" name="Rechteck 76"/>
            <p:cNvSpPr>
              <a:spLocks/>
            </p:cNvSpPr>
            <p:nvPr>
              <p:custDataLst>
                <p:tags r:id="rId84"/>
              </p:custDataLst>
            </p:nvPr>
          </p:nvSpPr>
          <p:spPr>
            <a:xfrm>
              <a:off x="9589268" y="1573932"/>
              <a:ext cx="1152128" cy="9361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accent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 lang="en-US" sz="1799" dirty="0"/>
            </a:p>
          </p:txBody>
        </p:sp>
        <p:pic>
          <p:nvPicPr>
            <p:cNvPr id="78" name="Picture 400" descr="C:\Users\ebj2hi\Pictures\Geolocation.png"/>
            <p:cNvPicPr>
              <a:picLocks noChangeAspect="1" noChangeArrowheads="1"/>
            </p:cNvPicPr>
            <p:nvPr>
              <p:custDataLst>
                <p:tags r:id="rId85"/>
              </p:custDataLst>
            </p:nvPr>
          </p:nvPicPr>
          <p:blipFill>
            <a:blip r:embed="rId129" cstate="print"/>
            <a:srcRect l="15439"/>
            <a:stretch>
              <a:fillRect/>
            </a:stretch>
          </p:blipFill>
          <p:spPr bwMode="auto">
            <a:xfrm>
              <a:off x="9661276" y="1645941"/>
              <a:ext cx="394407" cy="360040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79" name="Picture 3_____" descr="C:\Users\ebj2hi\Pictures\Snow.png"/>
            <p:cNvPicPr>
              <a:picLocks noChangeAspect="1" noChangeArrowheads="1"/>
            </p:cNvPicPr>
            <p:nvPr>
              <p:custDataLst>
                <p:tags r:id="rId86"/>
              </p:custDataLst>
            </p:nvPr>
          </p:nvPicPr>
          <p:blipFill>
            <a:blip r:embed="rId130" cstate="print"/>
            <a:srcRect l="18182" b="7308"/>
            <a:stretch>
              <a:fillRect/>
            </a:stretch>
          </p:blipFill>
          <p:spPr bwMode="auto">
            <a:xfrm>
              <a:off x="10021316" y="1645941"/>
              <a:ext cx="648072" cy="390938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80" name="Picture 20" descr="C:\Users\ebj2hi\Pictures\vlcsnap-2015-05-18-14h32m48s227.png"/>
            <p:cNvPicPr>
              <a:picLocks noChangeAspect="1" noChangeArrowheads="1"/>
            </p:cNvPicPr>
            <p:nvPr>
              <p:custDataLst>
                <p:tags r:id="rId87"/>
              </p:custDataLst>
            </p:nvPr>
          </p:nvPicPr>
          <p:blipFill>
            <a:blip r:embed="rId131" cstate="print"/>
            <a:srcRect l="40951" t="21701" r="4218" b="36522"/>
            <a:stretch>
              <a:fillRect/>
            </a:stretch>
          </p:blipFill>
          <p:spPr bwMode="auto">
            <a:xfrm>
              <a:off x="9661276" y="2005980"/>
              <a:ext cx="1008112" cy="432048"/>
            </a:xfrm>
            <a:prstGeom prst="rect">
              <a:avLst/>
            </a:prstGeom>
            <a:solidFill>
              <a:srgbClr val="FFFFFF"/>
            </a:solidFill>
          </p:spPr>
        </p:pic>
      </p:grpSp>
      <p:pic>
        <p:nvPicPr>
          <p:cNvPr id="92" name="Picture 7" descr="IVMD_Images_2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10" cstate="print"/>
          <a:srcRect/>
          <a:stretch>
            <a:fillRect/>
          </a:stretch>
        </p:blipFill>
        <p:spPr bwMode="auto">
          <a:xfrm>
            <a:off x="2604492" y="1501924"/>
            <a:ext cx="1008112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" name="Picture 7_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20" cstate="print"/>
          <a:srcRect/>
          <a:stretch>
            <a:fillRect/>
          </a:stretch>
        </p:blipFill>
        <p:spPr bwMode="auto">
          <a:xfrm>
            <a:off x="1668389" y="4238228"/>
            <a:ext cx="864096" cy="801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" name="Picture 14_" descr="IVA10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14" cstate="print"/>
          <a:srcRect/>
          <a:stretch>
            <a:fillRect/>
          </a:stretch>
        </p:blipFill>
        <p:spPr bwMode="auto">
          <a:xfrm>
            <a:off x="5196780" y="4238228"/>
            <a:ext cx="576064" cy="792088"/>
          </a:xfrm>
          <a:prstGeom prst="rect">
            <a:avLst/>
          </a:prstGeom>
          <a:noFill/>
        </p:spPr>
      </p:pic>
      <p:pic>
        <p:nvPicPr>
          <p:cNvPr id="95" name="Picture 6" descr="C:\Users\ebj2hi\Desktop\CrowdDensityEstimation_green.png">
            <a:hlinkClick r:id="rId107" action="ppaction://hlinkfile"/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08" cstate="print"/>
          <a:srcRect/>
          <a:stretch>
            <a:fillRect/>
          </a:stretch>
        </p:blipFill>
        <p:spPr bwMode="auto">
          <a:xfrm>
            <a:off x="6060876" y="4214225"/>
            <a:ext cx="792088" cy="422448"/>
          </a:xfrm>
          <a:prstGeom prst="rect">
            <a:avLst/>
          </a:prstGeom>
          <a:noFill/>
        </p:spPr>
      </p:pic>
      <p:pic>
        <p:nvPicPr>
          <p:cNvPr id="96" name="Picture 5" descr="C:\Users\ebj2hi\Desktop\CrowdDensityEstimation_red.png">
            <a:hlinkClick r:id="rId105" action="ppaction://hlinkfile"/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6" cstate="print"/>
          <a:srcRect/>
          <a:stretch>
            <a:fillRect/>
          </a:stretch>
        </p:blipFill>
        <p:spPr bwMode="auto">
          <a:xfrm>
            <a:off x="6061297" y="4607869"/>
            <a:ext cx="791702" cy="422447"/>
          </a:xfrm>
          <a:prstGeom prst="rect">
            <a:avLst/>
          </a:prstGeom>
          <a:noFill/>
        </p:spPr>
      </p:pic>
      <p:pic>
        <p:nvPicPr>
          <p:cNvPr id="97" name="Picture 24" descr="7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13" cstate="print"/>
          <a:srcRect/>
          <a:stretch>
            <a:fillRect/>
          </a:stretch>
        </p:blipFill>
        <p:spPr bwMode="auto">
          <a:xfrm>
            <a:off x="3828628" y="1501924"/>
            <a:ext cx="951388" cy="779043"/>
          </a:xfrm>
          <a:prstGeom prst="rect">
            <a:avLst/>
          </a:prstGeom>
          <a:noFill/>
        </p:spPr>
      </p:pic>
      <p:pic>
        <p:nvPicPr>
          <p:cNvPr id="98" name="Picture 21" descr="FIRsceenefinal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11" cstate="print"/>
          <a:srcRect/>
          <a:stretch>
            <a:fillRect/>
          </a:stretch>
        </p:blipFill>
        <p:spPr bwMode="auto">
          <a:xfrm>
            <a:off x="4836740" y="1501924"/>
            <a:ext cx="608446" cy="504056"/>
          </a:xfrm>
          <a:prstGeom prst="rect">
            <a:avLst/>
          </a:prstGeom>
          <a:noFill/>
        </p:spPr>
      </p:pic>
      <p:pic>
        <p:nvPicPr>
          <p:cNvPr id="99" name="Picture 22" descr="6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12" cstate="print">
            <a:lum bright="24000"/>
          </a:blip>
          <a:srcRect/>
          <a:stretch>
            <a:fillRect/>
          </a:stretch>
        </p:blipFill>
        <p:spPr bwMode="auto">
          <a:xfrm>
            <a:off x="5085268" y="1789956"/>
            <a:ext cx="615568" cy="504056"/>
          </a:xfrm>
          <a:prstGeom prst="rect">
            <a:avLst/>
          </a:prstGeom>
          <a:noFill/>
        </p:spPr>
      </p:pic>
      <p:pic>
        <p:nvPicPr>
          <p:cNvPr id="100" name="Picture 16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109" cstate="print"/>
          <a:srcRect r="49272" b="49288"/>
          <a:stretch>
            <a:fillRect/>
          </a:stretch>
        </p:blipFill>
        <p:spPr bwMode="auto">
          <a:xfrm>
            <a:off x="5883679" y="1486785"/>
            <a:ext cx="1056117" cy="798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" name="Picture 3" descr="C:\Users\ebj2hi\Desktop\IVARoadMapUSP\vlcsnap-2013-03-13-12h50m08s124.png">
            <a:hlinkClick r:id="rId103" action="ppaction://hlinkfile"/>
          </p:cNvPr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104" cstate="print"/>
          <a:srcRect r="20320"/>
          <a:stretch>
            <a:fillRect/>
          </a:stretch>
        </p:blipFill>
        <p:spPr bwMode="auto">
          <a:xfrm>
            <a:off x="8365132" y="1501924"/>
            <a:ext cx="1019901" cy="792460"/>
          </a:xfrm>
          <a:prstGeom prst="rect">
            <a:avLst/>
          </a:prstGeom>
          <a:noFill/>
        </p:spPr>
      </p:pic>
      <p:pic>
        <p:nvPicPr>
          <p:cNvPr id="102" name="Picture 5_" descr="C:\Users\ebj2hi\Desktop\IVA\UI\Icons\20140821_Classification_Icons\0836-140905-SVGs\Icon-Person-24x24.png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27" cstate="print"/>
          <a:srcRect/>
          <a:stretch>
            <a:fillRect/>
          </a:stretch>
        </p:blipFill>
        <p:spPr bwMode="auto">
          <a:xfrm>
            <a:off x="8797180" y="4238228"/>
            <a:ext cx="244475" cy="244475"/>
          </a:xfrm>
          <a:prstGeom prst="rect">
            <a:avLst/>
          </a:prstGeom>
          <a:noFill/>
        </p:spPr>
      </p:pic>
      <p:pic>
        <p:nvPicPr>
          <p:cNvPr id="103" name="Picture 2_" descr="C:\Users\ebj2hi\Desktop\IVA\UI\Icons\20140821_Classification_Icons\0836-140905-SVGs\Icon-Bike-24x24.png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24" cstate="print"/>
          <a:srcRect/>
          <a:stretch>
            <a:fillRect/>
          </a:stretch>
        </p:blipFill>
        <p:spPr bwMode="auto">
          <a:xfrm>
            <a:off x="9013204" y="4238228"/>
            <a:ext cx="244475" cy="244475"/>
          </a:xfrm>
          <a:prstGeom prst="rect">
            <a:avLst/>
          </a:prstGeom>
          <a:noFill/>
        </p:spPr>
      </p:pic>
      <p:pic>
        <p:nvPicPr>
          <p:cNvPr id="104" name="Picture 3__0" descr="C:\Users\ebj2hi\Desktop\IVA\UI\Icons\20140821_Classification_Icons\0836-140905-SVGs\Icon-Car-24x24.png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25" cstate="print"/>
          <a:srcRect/>
          <a:stretch>
            <a:fillRect/>
          </a:stretch>
        </p:blipFill>
        <p:spPr bwMode="auto">
          <a:xfrm>
            <a:off x="9301236" y="4238228"/>
            <a:ext cx="244475" cy="244475"/>
          </a:xfrm>
          <a:prstGeom prst="rect">
            <a:avLst/>
          </a:prstGeom>
          <a:noFill/>
        </p:spPr>
      </p:pic>
      <p:pic>
        <p:nvPicPr>
          <p:cNvPr id="105" name="Picture 4____" descr="C:\Users\ebj2hi\Desktop\IVA\UI\Icons\20140821_Classification_Icons\0836-140905-SVGs\Icon-LKW-24x24.png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126" cstate="print"/>
          <a:srcRect/>
          <a:stretch>
            <a:fillRect/>
          </a:stretch>
        </p:blipFill>
        <p:spPr bwMode="auto">
          <a:xfrm>
            <a:off x="9632500" y="4238228"/>
            <a:ext cx="244800" cy="2448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171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88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7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5980" y="5464810"/>
            <a:ext cx="1094740" cy="57531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5" name="Picture 84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8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41390"/>
            <a:ext cx="10970260" cy="12954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8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593090" y="5643880"/>
            <a:ext cx="9152890" cy="10795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Security Systems | ST-VS/MKR-SES ver. 1.0 | Nov 23, 2015</a:t>
            </a:r>
            <a:endParaRPr lang="en-GB" sz="600">
              <a:solidFill>
                <a:srgbClr val="000000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7" name="Rectangle 6"/>
          <p:cNvSpPr>
            <a:spLocks/>
          </p:cNvSpPr>
          <p:nvPr>
            <p:custDataLst>
              <p:tags r:id="rId5"/>
            </p:custDataLst>
          </p:nvPr>
        </p:nvSpPr>
        <p:spPr>
          <a:xfrm>
            <a:off x="593090" y="5758180"/>
            <a:ext cx="9152890" cy="2159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  <a:latin typeface="Bosch Office Sans" panose="020B0604020202020204" pitchFamily="34" charset="0"/>
              </a:rPr>
              <a:t>version 1.07
</a:t>
            </a:r>
            <a:r>
              <a:rPr lang="en-US" sz="600" smtClean="0">
                <a:solidFill>
                  <a:srgbClr val="B2B3B5"/>
                </a:solidFill>
                <a:latin typeface="Bosch Office Sans" panose="020B0604020202020204" pitchFamily="34" charset="0"/>
              </a:rPr>
              <a:t>© Robert Bosch GmbH 2016. All rights reserved, also regarding any disposal, exploitation, reproduction, editing, distribution, as well as in the event of applications for industrial property rights.</a:t>
            </a:r>
            <a:endParaRPr lang="en-GB" sz="600">
              <a:solidFill>
                <a:srgbClr val="B2B3B5"/>
              </a:solidFill>
              <a:latin typeface="Bosch Office Sans" panose="020B0604020202020204" pitchFamily="34" charset="0"/>
            </a:endParaRPr>
          </a:p>
        </p:txBody>
      </p:sp>
      <p:sp>
        <p:nvSpPr>
          <p:cNvPr id="6" name="Rectangle 5"/>
          <p:cNvSpPr>
            <a:spLocks/>
          </p:cNvSpPr>
          <p:nvPr>
            <p:custDataLst>
              <p:tags r:id="rId6"/>
            </p:custDataLst>
          </p:nvPr>
        </p:nvSpPr>
        <p:spPr>
          <a:xfrm>
            <a:off x="266700" y="5628640"/>
            <a:ext cx="288290" cy="41021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r>
              <a:rPr lang="en-GB" sz="1200" smtClean="0">
                <a:solidFill>
                  <a:srgbClr val="999FA6"/>
                </a:solidFill>
              </a:rPr>
              <a:t>9</a:t>
            </a:r>
            <a:endParaRPr lang="en-GB" sz="1200">
              <a:solidFill>
                <a:srgbClr val="999FA6"/>
              </a:solidFill>
            </a:endParaRPr>
          </a:p>
        </p:txBody>
      </p:sp>
      <p:sp>
        <p:nvSpPr>
          <p:cNvPr id="5" name="Rectangle 4"/>
          <p:cNvSpPr>
            <a:spLocks/>
          </p:cNvSpPr>
          <p:nvPr>
            <p:custDataLst>
              <p:tags r:id="rId7"/>
            </p:custDataLst>
          </p:nvPr>
        </p:nvSpPr>
        <p:spPr>
          <a:xfrm>
            <a:off x="9224010" y="259080"/>
            <a:ext cx="1691640" cy="77724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7780" rIns="0" bIns="0" rtlCol="0" anchor="t">
            <a:normAutofit/>
          </a:bodyPr>
          <a:lstStyle/>
          <a:p>
            <a:pPr>
              <a:lnSpc>
                <a:spcPts val="900"/>
              </a:lnSpc>
            </a:pPr>
            <a:endParaRPr lang="en-GB" sz="600">
              <a:solidFill>
                <a:srgbClr val="000000"/>
              </a:solidFill>
            </a:endParaRPr>
          </a:p>
        </p:txBody>
      </p:sp>
      <p:sp>
        <p:nvSpPr>
          <p:cNvPr id="8" name="Rechteck 7"/>
          <p:cNvSpPr/>
          <p:nvPr>
            <p:custDataLst>
              <p:tags r:id="rId8"/>
            </p:custDataLst>
          </p:nvPr>
        </p:nvSpPr>
        <p:spPr>
          <a:xfrm>
            <a:off x="955720" y="1162807"/>
            <a:ext cx="2092810" cy="1043698"/>
          </a:xfrm>
          <a:prstGeom prst="rect">
            <a:avLst/>
          </a:prstGeom>
          <a:solidFill>
            <a:srgbClr val="D7D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99">
              <a:solidFill>
                <a:srgbClr val="FFFFFF"/>
              </a:solidFill>
            </a:endParaRPr>
          </a:p>
        </p:txBody>
      </p:sp>
      <p:sp>
        <p:nvSpPr>
          <p:cNvPr id="46" name="Rechteck 45"/>
          <p:cNvSpPr/>
          <p:nvPr>
            <p:custDataLst>
              <p:tags r:id="rId9"/>
            </p:custDataLst>
          </p:nvPr>
        </p:nvSpPr>
        <p:spPr>
          <a:xfrm>
            <a:off x="3147275" y="1162807"/>
            <a:ext cx="2087379" cy="1043698"/>
          </a:xfrm>
          <a:prstGeom prst="rect">
            <a:avLst/>
          </a:prstGeom>
          <a:solidFill>
            <a:srgbClr val="D7D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99">
              <a:solidFill>
                <a:srgbClr val="FFFFFF"/>
              </a:solidFill>
            </a:endParaRPr>
          </a:p>
        </p:txBody>
      </p:sp>
      <p:sp>
        <p:nvSpPr>
          <p:cNvPr id="47" name="Rechteck 46"/>
          <p:cNvSpPr/>
          <p:nvPr>
            <p:custDataLst>
              <p:tags r:id="rId10"/>
            </p:custDataLst>
          </p:nvPr>
        </p:nvSpPr>
        <p:spPr>
          <a:xfrm>
            <a:off x="5340826" y="1162807"/>
            <a:ext cx="2087233" cy="1043698"/>
          </a:xfrm>
          <a:prstGeom prst="rect">
            <a:avLst/>
          </a:prstGeom>
          <a:solidFill>
            <a:srgbClr val="D7D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99">
              <a:solidFill>
                <a:srgbClr val="FFFFFF"/>
              </a:solidFill>
            </a:endParaRPr>
          </a:p>
        </p:txBody>
      </p:sp>
      <p:sp>
        <p:nvSpPr>
          <p:cNvPr id="48" name="Rechteck 47"/>
          <p:cNvSpPr/>
          <p:nvPr>
            <p:custDataLst>
              <p:tags r:id="rId11"/>
            </p:custDataLst>
          </p:nvPr>
        </p:nvSpPr>
        <p:spPr>
          <a:xfrm>
            <a:off x="7525765" y="1162807"/>
            <a:ext cx="2086984" cy="1043698"/>
          </a:xfrm>
          <a:prstGeom prst="rect">
            <a:avLst/>
          </a:prstGeom>
          <a:solidFill>
            <a:srgbClr val="D7D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99">
              <a:solidFill>
                <a:srgbClr val="FFFFFF"/>
              </a:solidFill>
            </a:endParaRPr>
          </a:p>
        </p:txBody>
      </p:sp>
      <p:sp>
        <p:nvSpPr>
          <p:cNvPr id="53" name="Rechteck 52"/>
          <p:cNvSpPr/>
          <p:nvPr>
            <p:custDataLst>
              <p:tags r:id="rId12"/>
            </p:custDataLst>
          </p:nvPr>
        </p:nvSpPr>
        <p:spPr>
          <a:xfrm>
            <a:off x="955969" y="2276263"/>
            <a:ext cx="2092810" cy="1043698"/>
          </a:xfrm>
          <a:prstGeom prst="rect">
            <a:avLst/>
          </a:prstGeom>
          <a:solidFill>
            <a:srgbClr val="D7D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99">
              <a:solidFill>
                <a:srgbClr val="FFFFFF"/>
              </a:solidFill>
            </a:endParaRPr>
          </a:p>
        </p:txBody>
      </p:sp>
      <p:sp>
        <p:nvSpPr>
          <p:cNvPr id="54" name="Rechteck 53"/>
          <p:cNvSpPr/>
          <p:nvPr>
            <p:custDataLst>
              <p:tags r:id="rId13"/>
            </p:custDataLst>
          </p:nvPr>
        </p:nvSpPr>
        <p:spPr>
          <a:xfrm>
            <a:off x="3147524" y="2276263"/>
            <a:ext cx="2087379" cy="1043698"/>
          </a:xfrm>
          <a:prstGeom prst="rect">
            <a:avLst/>
          </a:prstGeom>
          <a:solidFill>
            <a:srgbClr val="D7D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99">
              <a:solidFill>
                <a:srgbClr val="FFFFFF"/>
              </a:solidFill>
            </a:endParaRPr>
          </a:p>
        </p:txBody>
      </p:sp>
      <p:sp>
        <p:nvSpPr>
          <p:cNvPr id="55" name="Rechteck 54"/>
          <p:cNvSpPr/>
          <p:nvPr>
            <p:custDataLst>
              <p:tags r:id="rId14"/>
            </p:custDataLst>
          </p:nvPr>
        </p:nvSpPr>
        <p:spPr>
          <a:xfrm>
            <a:off x="5341075" y="2276263"/>
            <a:ext cx="2087233" cy="1043698"/>
          </a:xfrm>
          <a:prstGeom prst="rect">
            <a:avLst/>
          </a:prstGeom>
          <a:solidFill>
            <a:srgbClr val="D7D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99">
              <a:solidFill>
                <a:srgbClr val="FFFFFF"/>
              </a:solidFill>
            </a:endParaRPr>
          </a:p>
        </p:txBody>
      </p:sp>
      <p:sp>
        <p:nvSpPr>
          <p:cNvPr id="56" name="Rechteck 55"/>
          <p:cNvSpPr/>
          <p:nvPr>
            <p:custDataLst>
              <p:tags r:id="rId15"/>
            </p:custDataLst>
          </p:nvPr>
        </p:nvSpPr>
        <p:spPr>
          <a:xfrm>
            <a:off x="7526014" y="2276263"/>
            <a:ext cx="2086984" cy="1043698"/>
          </a:xfrm>
          <a:prstGeom prst="rect">
            <a:avLst/>
          </a:prstGeom>
          <a:solidFill>
            <a:srgbClr val="D7D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99">
              <a:solidFill>
                <a:srgbClr val="FFFFFF"/>
              </a:solidFill>
            </a:endParaRPr>
          </a:p>
        </p:txBody>
      </p:sp>
      <p:sp>
        <p:nvSpPr>
          <p:cNvPr id="61" name="Rechteck 60"/>
          <p:cNvSpPr/>
          <p:nvPr>
            <p:custDataLst>
              <p:tags r:id="rId16"/>
            </p:custDataLst>
          </p:nvPr>
        </p:nvSpPr>
        <p:spPr>
          <a:xfrm>
            <a:off x="955969" y="3402664"/>
            <a:ext cx="2092810" cy="1043698"/>
          </a:xfrm>
          <a:prstGeom prst="rect">
            <a:avLst/>
          </a:prstGeom>
          <a:solidFill>
            <a:srgbClr val="D7D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99">
              <a:solidFill>
                <a:srgbClr val="FFFFFF"/>
              </a:solidFill>
            </a:endParaRPr>
          </a:p>
        </p:txBody>
      </p:sp>
      <p:sp>
        <p:nvSpPr>
          <p:cNvPr id="62" name="Rechteck 61"/>
          <p:cNvSpPr/>
          <p:nvPr>
            <p:custDataLst>
              <p:tags r:id="rId17"/>
            </p:custDataLst>
          </p:nvPr>
        </p:nvSpPr>
        <p:spPr>
          <a:xfrm>
            <a:off x="3147524" y="3402664"/>
            <a:ext cx="2087379" cy="1043698"/>
          </a:xfrm>
          <a:prstGeom prst="rect">
            <a:avLst/>
          </a:prstGeom>
          <a:solidFill>
            <a:srgbClr val="D7D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99">
              <a:solidFill>
                <a:srgbClr val="FFFFFF"/>
              </a:solidFill>
            </a:endParaRPr>
          </a:p>
        </p:txBody>
      </p:sp>
      <p:sp>
        <p:nvSpPr>
          <p:cNvPr id="63" name="Rechteck 62"/>
          <p:cNvSpPr/>
          <p:nvPr>
            <p:custDataLst>
              <p:tags r:id="rId18"/>
            </p:custDataLst>
          </p:nvPr>
        </p:nvSpPr>
        <p:spPr>
          <a:xfrm>
            <a:off x="5341075" y="3402664"/>
            <a:ext cx="2087233" cy="1043698"/>
          </a:xfrm>
          <a:prstGeom prst="rect">
            <a:avLst/>
          </a:prstGeom>
          <a:solidFill>
            <a:srgbClr val="D7D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99">
              <a:solidFill>
                <a:srgbClr val="FFFFFF"/>
              </a:solidFill>
            </a:endParaRPr>
          </a:p>
        </p:txBody>
      </p:sp>
      <p:sp>
        <p:nvSpPr>
          <p:cNvPr id="64" name="Rechteck 63"/>
          <p:cNvSpPr/>
          <p:nvPr>
            <p:custDataLst>
              <p:tags r:id="rId19"/>
            </p:custDataLst>
          </p:nvPr>
        </p:nvSpPr>
        <p:spPr>
          <a:xfrm>
            <a:off x="7526408" y="3402664"/>
            <a:ext cx="2086984" cy="1043698"/>
          </a:xfrm>
          <a:prstGeom prst="rect">
            <a:avLst/>
          </a:prstGeom>
          <a:solidFill>
            <a:srgbClr val="D7D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99">
              <a:solidFill>
                <a:srgbClr val="FFFFFF"/>
              </a:solidFill>
            </a:endParaRPr>
          </a:p>
        </p:txBody>
      </p:sp>
      <p:sp>
        <p:nvSpPr>
          <p:cNvPr id="69" name="Rechteck 68"/>
          <p:cNvSpPr/>
          <p:nvPr>
            <p:custDataLst>
              <p:tags r:id="rId20"/>
            </p:custDataLst>
          </p:nvPr>
        </p:nvSpPr>
        <p:spPr>
          <a:xfrm>
            <a:off x="955969" y="4507865"/>
            <a:ext cx="2092810" cy="1043698"/>
          </a:xfrm>
          <a:prstGeom prst="rect">
            <a:avLst/>
          </a:prstGeom>
          <a:solidFill>
            <a:srgbClr val="D7D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99">
              <a:solidFill>
                <a:srgbClr val="FFFFFF"/>
              </a:solidFill>
            </a:endParaRPr>
          </a:p>
        </p:txBody>
      </p:sp>
      <p:sp>
        <p:nvSpPr>
          <p:cNvPr id="70" name="Rechteck 69"/>
          <p:cNvSpPr/>
          <p:nvPr>
            <p:custDataLst>
              <p:tags r:id="rId21"/>
            </p:custDataLst>
          </p:nvPr>
        </p:nvSpPr>
        <p:spPr>
          <a:xfrm>
            <a:off x="3147524" y="4507865"/>
            <a:ext cx="2087379" cy="1043698"/>
          </a:xfrm>
          <a:prstGeom prst="rect">
            <a:avLst/>
          </a:prstGeom>
          <a:solidFill>
            <a:srgbClr val="D7D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99">
              <a:solidFill>
                <a:srgbClr val="FFFFFF"/>
              </a:solidFill>
            </a:endParaRPr>
          </a:p>
        </p:txBody>
      </p:sp>
      <p:sp>
        <p:nvSpPr>
          <p:cNvPr id="71" name="Rechteck 70"/>
          <p:cNvSpPr/>
          <p:nvPr>
            <p:custDataLst>
              <p:tags r:id="rId22"/>
            </p:custDataLst>
          </p:nvPr>
        </p:nvSpPr>
        <p:spPr>
          <a:xfrm>
            <a:off x="5341075" y="4507865"/>
            <a:ext cx="2087233" cy="1043698"/>
          </a:xfrm>
          <a:prstGeom prst="rect">
            <a:avLst/>
          </a:prstGeom>
          <a:solidFill>
            <a:srgbClr val="D7D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99">
              <a:solidFill>
                <a:srgbClr val="FFFFFF"/>
              </a:solidFill>
            </a:endParaRPr>
          </a:p>
        </p:txBody>
      </p:sp>
      <p:sp>
        <p:nvSpPr>
          <p:cNvPr id="72" name="Rechteck 71"/>
          <p:cNvSpPr/>
          <p:nvPr>
            <p:custDataLst>
              <p:tags r:id="rId23"/>
            </p:custDataLst>
          </p:nvPr>
        </p:nvSpPr>
        <p:spPr>
          <a:xfrm>
            <a:off x="7526408" y="4507865"/>
            <a:ext cx="2086984" cy="1043698"/>
          </a:xfrm>
          <a:prstGeom prst="rect">
            <a:avLst/>
          </a:prstGeom>
          <a:solidFill>
            <a:srgbClr val="D7D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99">
              <a:solidFill>
                <a:srgbClr val="FFFFFF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  <p:custDataLst>
              <p:tags r:id="rId24"/>
            </p:custDataLst>
          </p:nvPr>
        </p:nvSpPr>
        <p:spPr>
          <a:solidFill>
            <a:scrgbClr r="0" g="0" b="0">
              <a:alpha val="0"/>
            </a:scrgbClr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 anchor="t">
            <a:noAutofit/>
          </a:bodyPr>
          <a:lstStyle/>
          <a:p>
            <a:pPr lv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800" dirty="0"/>
              <a:t>Intelligent Video Analytics </a:t>
            </a: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>
                <a:solidFill>
                  <a:srgbClr val="1399A0"/>
                </a:solidFill>
              </a:rPr>
              <a:t>16 </a:t>
            </a:r>
            <a:r>
              <a:rPr lang="en-GB" sz="2800" dirty="0">
                <a:solidFill>
                  <a:srgbClr val="1399A0"/>
                </a:solidFill>
              </a:rPr>
              <a:t>IVA </a:t>
            </a:r>
            <a:r>
              <a:rPr lang="en-GB" sz="2800" dirty="0" smtClean="0">
                <a:solidFill>
                  <a:srgbClr val="1399A0"/>
                </a:solidFill>
              </a:rPr>
              <a:t>- </a:t>
            </a:r>
            <a:r>
              <a:rPr lang="en-GB" sz="2800" dirty="0" err="1" smtClean="0">
                <a:solidFill>
                  <a:srgbClr val="1399A0"/>
                </a:solidFill>
              </a:rPr>
              <a:t>Regole</a:t>
            </a:r>
            <a:endParaRPr lang="en-GB" sz="2800" dirty="0">
              <a:solidFill>
                <a:srgbClr val="1399A0"/>
              </a:solidFill>
            </a:endParaRPr>
          </a:p>
        </p:txBody>
      </p:sp>
      <p:pic>
        <p:nvPicPr>
          <p:cNvPr id="10" name="Grafik 12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8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575" y="4770710"/>
            <a:ext cx="719792" cy="719792"/>
          </a:xfrm>
          <a:prstGeom prst="rect">
            <a:avLst/>
          </a:prstGeom>
        </p:spPr>
      </p:pic>
      <p:pic>
        <p:nvPicPr>
          <p:cNvPr id="11" name="Grafik 13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8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9566" y="1429556"/>
            <a:ext cx="719792" cy="719792"/>
          </a:xfrm>
          <a:prstGeom prst="rect">
            <a:avLst/>
          </a:prstGeom>
        </p:spPr>
      </p:pic>
      <p:pic>
        <p:nvPicPr>
          <p:cNvPr id="12" name="Grafik 14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8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5066" y="3669623"/>
            <a:ext cx="719792" cy="719792"/>
          </a:xfrm>
          <a:prstGeom prst="rect">
            <a:avLst/>
          </a:prstGeom>
        </p:spPr>
      </p:pic>
      <p:pic>
        <p:nvPicPr>
          <p:cNvPr id="13" name="Grafik 15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8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2474" y="3669623"/>
            <a:ext cx="719792" cy="719792"/>
          </a:xfrm>
          <a:prstGeom prst="rect">
            <a:avLst/>
          </a:prstGeom>
        </p:spPr>
      </p:pic>
      <p:pic>
        <p:nvPicPr>
          <p:cNvPr id="14" name="Grafik 16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8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7803" y="3669623"/>
            <a:ext cx="719792" cy="719792"/>
          </a:xfrm>
          <a:prstGeom prst="rect">
            <a:avLst/>
          </a:prstGeom>
        </p:spPr>
      </p:pic>
      <p:pic>
        <p:nvPicPr>
          <p:cNvPr id="15" name="Grafik 17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8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7868" y="4770710"/>
            <a:ext cx="719792" cy="719792"/>
          </a:xfrm>
          <a:prstGeom prst="rect">
            <a:avLst/>
          </a:prstGeom>
        </p:spPr>
      </p:pic>
      <p:pic>
        <p:nvPicPr>
          <p:cNvPr id="16" name="Grafik 18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8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172" y="3669623"/>
            <a:ext cx="719792" cy="719792"/>
          </a:xfrm>
          <a:prstGeom prst="rect">
            <a:avLst/>
          </a:prstGeom>
        </p:spPr>
      </p:pic>
      <p:pic>
        <p:nvPicPr>
          <p:cNvPr id="17" name="Grafik 19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8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0460" y="4770710"/>
            <a:ext cx="719792" cy="719792"/>
          </a:xfrm>
          <a:prstGeom prst="rect">
            <a:avLst/>
          </a:prstGeom>
        </p:spPr>
      </p:pic>
      <p:pic>
        <p:nvPicPr>
          <p:cNvPr id="18" name="Grafik 20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8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7056" y="1429556"/>
            <a:ext cx="719792" cy="719792"/>
          </a:xfrm>
          <a:prstGeom prst="rect">
            <a:avLst/>
          </a:prstGeom>
        </p:spPr>
      </p:pic>
      <p:pic>
        <p:nvPicPr>
          <p:cNvPr id="19" name="Grafik 21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9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0460" y="2513634"/>
            <a:ext cx="719792" cy="719792"/>
          </a:xfrm>
          <a:prstGeom prst="rect">
            <a:avLst/>
          </a:prstGeom>
        </p:spPr>
      </p:pic>
      <p:pic>
        <p:nvPicPr>
          <p:cNvPr id="20" name="Grafik 22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9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4318" y="1429556"/>
            <a:ext cx="719792" cy="719792"/>
          </a:xfrm>
          <a:prstGeom prst="rect">
            <a:avLst/>
          </a:prstGeom>
        </p:spPr>
      </p:pic>
      <p:pic>
        <p:nvPicPr>
          <p:cNvPr id="21" name="Grafik 23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9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726" y="1429556"/>
            <a:ext cx="719792" cy="719792"/>
          </a:xfrm>
          <a:prstGeom prst="rect">
            <a:avLst/>
          </a:prstGeom>
        </p:spPr>
      </p:pic>
      <p:pic>
        <p:nvPicPr>
          <p:cNvPr id="22" name="Grafik 24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9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3198" y="2513634"/>
            <a:ext cx="719792" cy="719792"/>
          </a:xfrm>
          <a:prstGeom prst="rect">
            <a:avLst/>
          </a:prstGeom>
        </p:spPr>
      </p:pic>
      <p:pic>
        <p:nvPicPr>
          <p:cNvPr id="23" name="Grafik 25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9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7868" y="2513634"/>
            <a:ext cx="719792" cy="719792"/>
          </a:xfrm>
          <a:prstGeom prst="rect">
            <a:avLst/>
          </a:prstGeom>
        </p:spPr>
      </p:pic>
      <p:pic>
        <p:nvPicPr>
          <p:cNvPr id="24" name="Grafik 26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9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181" y="2513634"/>
            <a:ext cx="719792" cy="719792"/>
          </a:xfrm>
          <a:prstGeom prst="rect">
            <a:avLst/>
          </a:prstGeom>
        </p:spPr>
      </p:pic>
      <p:pic>
        <p:nvPicPr>
          <p:cNvPr id="25" name="Grafik 28"/>
          <p:cNvPicPr>
            <a:picLocks noChangeAspect="1"/>
          </p:cNvPicPr>
          <p:nvPr>
            <p:custDataLst>
              <p:tags r:id="rId40"/>
            </p:custDataLst>
          </p:nvPr>
        </p:nvPicPr>
        <p:blipFill>
          <a:blip r:embed="rId9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4733" y="4770710"/>
            <a:ext cx="719792" cy="719792"/>
          </a:xfrm>
          <a:prstGeom prst="rect">
            <a:avLst/>
          </a:prstGeom>
        </p:spPr>
      </p:pic>
      <p:pic>
        <p:nvPicPr>
          <p:cNvPr id="26" name="Picture 2_" descr="C:\Users\ebj2hi\Desktop\_fence - climbing fence running away.wmv_snapshot_00.19_[2013.07.09_15.46.18].png"/>
          <p:cNvPicPr preferRelativeResize="0">
            <a:picLocks noChangeArrowheads="1"/>
          </p:cNvPicPr>
          <p:nvPr>
            <p:custDataLst>
              <p:tags r:id="rId41"/>
            </p:custDataLst>
          </p:nvPr>
        </p:nvPicPr>
        <p:blipFill>
          <a:blip r:embed="rId9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8099" y="1417346"/>
            <a:ext cx="1127924" cy="753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44" descr="3b. loitering_Original_11622.jpg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9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8688" y="2514743"/>
            <a:ext cx="1159848" cy="770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3_" descr="C:\Users\ebj2hi\Desktop\Museum - removed painting(hq).wmv_snapshot_00.44_[2013.07.09_15.49.25].png"/>
          <p:cNvPicPr>
            <a:picLocks noChangeAspect="1" noChangeArrowheads="1"/>
          </p:cNvPicPr>
          <p:nvPr>
            <p:custDataLst>
              <p:tags r:id="rId43"/>
            </p:custDataLst>
          </p:nvPr>
        </p:nvPicPr>
        <p:blipFill>
          <a:blip r:embed="rId99" cstate="screen"/>
          <a:srcRect/>
          <a:stretch>
            <a:fillRect/>
          </a:stretch>
        </p:blipFill>
        <p:spPr bwMode="auto">
          <a:xfrm>
            <a:off x="8479663" y="2556633"/>
            <a:ext cx="1108337" cy="733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5" descr="C:\Users\ebj2hi\Desktop\CrowdDensityEstimation_red.png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100" cstate="screen"/>
          <a:srcRect/>
          <a:stretch>
            <a:fillRect/>
          </a:stretch>
        </p:blipFill>
        <p:spPr bwMode="auto">
          <a:xfrm>
            <a:off x="1903988" y="3657084"/>
            <a:ext cx="1120512" cy="75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4_" descr="D:\tmp\PeopleCountingBEV_final.avi_snapshot_00.28_[2013.07.19_15.32.28].png"/>
          <p:cNvPicPr preferRelativeResize="0">
            <a:picLocks noChangeArrowheads="1"/>
          </p:cNvPicPr>
          <p:nvPr>
            <p:custDataLst>
              <p:tags r:id="rId45"/>
            </p:custDataLst>
          </p:nvPr>
        </p:nvPicPr>
        <p:blipFill>
          <a:blip r:embed="rId101" cstate="screen"/>
          <a:srcRect/>
          <a:stretch>
            <a:fillRect/>
          </a:stretch>
        </p:blipFill>
        <p:spPr bwMode="auto">
          <a:xfrm>
            <a:off x="6268738" y="3665549"/>
            <a:ext cx="1130911" cy="75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2__" descr="C:\Users\ebj2hi\Desktop\_fence - climbing fence running away.wmv_snapshot_00.19_[2013.07.09_15.46.18].png"/>
          <p:cNvPicPr>
            <a:picLocks noChangeAspect="1" noChangeArrowheads="1"/>
          </p:cNvPicPr>
          <p:nvPr>
            <p:custDataLst>
              <p:tags r:id="rId46"/>
            </p:custDataLst>
          </p:nvPr>
        </p:nvPicPr>
        <p:blipFill>
          <a:blip r:embed="rId102" cstate="screen"/>
          <a:srcRect/>
          <a:stretch>
            <a:fillRect/>
          </a:stretch>
        </p:blipFill>
        <p:spPr bwMode="auto">
          <a:xfrm>
            <a:off x="4049414" y="1416897"/>
            <a:ext cx="1159848" cy="753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2___" descr="C:\Users\ebj2hi\Desktop\_fence - climbing fence running away.wmv_snapshot_00.19_[2013.07.09_15.46.18].png"/>
          <p:cNvPicPr>
            <a:picLocks noChangeAspect="1" noChangeArrowheads="1"/>
          </p:cNvPicPr>
          <p:nvPr>
            <p:custDataLst>
              <p:tags r:id="rId47"/>
            </p:custDataLst>
          </p:nvPr>
        </p:nvPicPr>
        <p:blipFill>
          <a:blip r:embed="rId97" cstate="screen"/>
          <a:srcRect/>
          <a:stretch>
            <a:fillRect/>
          </a:stretch>
        </p:blipFill>
        <p:spPr bwMode="auto">
          <a:xfrm>
            <a:off x="6274071" y="1416897"/>
            <a:ext cx="1128594" cy="753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22" descr="6"/>
          <p:cNvPicPr>
            <a:picLocks noChangeAspect="1" noChangeArrowheads="1"/>
          </p:cNvPicPr>
          <p:nvPr>
            <p:custDataLst>
              <p:tags r:id="rId48"/>
            </p:custDataLst>
          </p:nvPr>
        </p:nvPicPr>
        <p:blipFill>
          <a:blip r:embed="rId103" cstate="screen"/>
          <a:srcRect/>
          <a:stretch>
            <a:fillRect/>
          </a:stretch>
        </p:blipFill>
        <p:spPr bwMode="auto">
          <a:xfrm>
            <a:off x="1904305" y="2531263"/>
            <a:ext cx="1119878" cy="752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24" descr="7"/>
          <p:cNvPicPr>
            <a:picLocks noChangeAspect="1" noChangeArrowheads="1"/>
          </p:cNvPicPr>
          <p:nvPr>
            <p:custDataLst>
              <p:tags r:id="rId49"/>
            </p:custDataLst>
          </p:nvPr>
        </p:nvPicPr>
        <p:blipFill>
          <a:blip r:embed="rId104" cstate="screen"/>
          <a:srcRect/>
          <a:stretch>
            <a:fillRect/>
          </a:stretch>
        </p:blipFill>
        <p:spPr bwMode="auto">
          <a:xfrm>
            <a:off x="8506192" y="1416897"/>
            <a:ext cx="1081807" cy="753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2" descr="C:\Users\ebj2hi\Pictures\Counter.png"/>
          <p:cNvPicPr>
            <a:picLocks noChangeAspect="1" noChangeArrowheads="1"/>
          </p:cNvPicPr>
          <p:nvPr>
            <p:custDataLst>
              <p:tags r:id="rId50"/>
            </p:custDataLst>
          </p:nvPr>
        </p:nvPicPr>
        <p:blipFill>
          <a:blip r:embed="rId105" cstate="screen"/>
          <a:srcRect/>
          <a:stretch>
            <a:fillRect/>
          </a:stretch>
        </p:blipFill>
        <p:spPr bwMode="auto">
          <a:xfrm>
            <a:off x="4049827" y="3665549"/>
            <a:ext cx="1159848" cy="753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pieren 89"/>
          <p:cNvGrpSpPr/>
          <p:nvPr/>
        </p:nvGrpSpPr>
        <p:grpSpPr>
          <a:xfrm>
            <a:off x="4048909" y="4766176"/>
            <a:ext cx="1159848" cy="753990"/>
            <a:chOff x="7717060" y="1213892"/>
            <a:chExt cx="2880000" cy="2359430"/>
          </a:xfrm>
        </p:grpSpPr>
        <p:pic>
          <p:nvPicPr>
            <p:cNvPr id="39" name="Picture 20" descr="\\hi055861\savead\sequences\ATE\CANDELA_Persons_10\CANDELA_Persons_10-00000112.png"/>
            <p:cNvPicPr>
              <a:picLocks noChangeAspect="1" noChangeArrowheads="1"/>
            </p:cNvPicPr>
            <p:nvPr>
              <p:custDataLst>
                <p:tags r:id="rId73"/>
              </p:custDataLst>
            </p:nvPr>
          </p:nvPicPr>
          <p:blipFill>
            <a:blip r:embed="rId106" cstate="screen"/>
            <a:srcRect/>
            <a:stretch>
              <a:fillRect/>
            </a:stretch>
          </p:blipFill>
          <p:spPr bwMode="auto">
            <a:xfrm>
              <a:off x="9157060" y="1213892"/>
              <a:ext cx="1440000" cy="11797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Picture 3__" descr="\\hi055861\savead\sequences\ATE\CANDELA_Persons_10\CANDELA_Persons_10-00000118.png"/>
            <p:cNvPicPr>
              <a:picLocks noChangeAspect="1" noChangeArrowheads="1"/>
            </p:cNvPicPr>
            <p:nvPr>
              <p:custDataLst>
                <p:tags r:id="rId74"/>
              </p:custDataLst>
            </p:nvPr>
          </p:nvPicPr>
          <p:blipFill>
            <a:blip r:embed="rId107" cstate="screen"/>
            <a:srcRect/>
            <a:stretch>
              <a:fillRect/>
            </a:stretch>
          </p:blipFill>
          <p:spPr bwMode="auto">
            <a:xfrm>
              <a:off x="7717060" y="2393607"/>
              <a:ext cx="1440000" cy="11797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Picture 40" descr="\\hi055861\savead\sequences\ATE\CANDELA_Persons_10\CANDELA_Persons_10-00000181.png"/>
            <p:cNvPicPr>
              <a:picLocks noChangeAspect="1" noChangeArrowheads="1"/>
            </p:cNvPicPr>
            <p:nvPr>
              <p:custDataLst>
                <p:tags r:id="rId75"/>
              </p:custDataLst>
            </p:nvPr>
          </p:nvPicPr>
          <p:blipFill>
            <a:blip r:embed="rId108" cstate="screen"/>
            <a:srcRect/>
            <a:stretch>
              <a:fillRect/>
            </a:stretch>
          </p:blipFill>
          <p:spPr bwMode="auto">
            <a:xfrm>
              <a:off x="9157060" y="2393607"/>
              <a:ext cx="1440000" cy="11797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Picture 5__" descr="\\hi055861\savead\sequences\ATE\CANDELA_Persons_10\CANDELA_Persons_10-00000000.png"/>
            <p:cNvPicPr>
              <a:picLocks noChangeAspect="1" noChangeArrowheads="1"/>
            </p:cNvPicPr>
            <p:nvPr>
              <p:custDataLst>
                <p:tags r:id="rId76"/>
              </p:custDataLst>
            </p:nvPr>
          </p:nvPicPr>
          <p:blipFill>
            <a:blip r:embed="rId109" cstate="screen"/>
            <a:srcRect/>
            <a:stretch>
              <a:fillRect/>
            </a:stretch>
          </p:blipFill>
          <p:spPr bwMode="auto">
            <a:xfrm>
              <a:off x="7717060" y="1213892"/>
              <a:ext cx="1440000" cy="11797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3" name="Picture 3__0"/>
          <p:cNvPicPr>
            <a:picLocks noChangeAspect="1" noChangeArrowheads="1"/>
          </p:cNvPicPr>
          <p:nvPr>
            <p:custDataLst>
              <p:tags r:id="rId51"/>
            </p:custDataLst>
          </p:nvPr>
        </p:nvPicPr>
        <p:blipFill>
          <a:blip r:embed="rId110" cstate="screen"/>
          <a:srcRect/>
          <a:stretch>
            <a:fillRect/>
          </a:stretch>
        </p:blipFill>
        <p:spPr bwMode="auto">
          <a:xfrm>
            <a:off x="8506010" y="3665550"/>
            <a:ext cx="1090454" cy="753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Picture 16"/>
          <p:cNvPicPr>
            <a:picLocks noChangeAspect="1" noChangeArrowheads="1"/>
          </p:cNvPicPr>
          <p:nvPr>
            <p:custDataLst>
              <p:tags r:id="rId52"/>
            </p:custDataLst>
          </p:nvPr>
        </p:nvPicPr>
        <p:blipFill>
          <a:blip r:embed="rId111" cstate="screen"/>
          <a:srcRect/>
          <a:stretch>
            <a:fillRect/>
          </a:stretch>
        </p:blipFill>
        <p:spPr bwMode="auto">
          <a:xfrm>
            <a:off x="6281396" y="4726267"/>
            <a:ext cx="1121013" cy="7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16_"/>
          <p:cNvPicPr>
            <a:picLocks noChangeAspect="1" noChangeArrowheads="1"/>
          </p:cNvPicPr>
          <p:nvPr>
            <p:custDataLst>
              <p:tags r:id="rId53"/>
            </p:custDataLst>
          </p:nvPr>
        </p:nvPicPr>
        <p:blipFill>
          <a:blip r:embed="rId112" cstate="screen"/>
          <a:srcRect/>
          <a:stretch>
            <a:fillRect/>
          </a:stretch>
        </p:blipFill>
        <p:spPr bwMode="auto">
          <a:xfrm>
            <a:off x="8505644" y="4766176"/>
            <a:ext cx="1078085" cy="753991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Textfeld 48"/>
          <p:cNvSpPr txBox="1"/>
          <p:nvPr>
            <p:custDataLst>
              <p:tags r:id="rId54"/>
            </p:custDataLst>
          </p:nvPr>
        </p:nvSpPr>
        <p:spPr>
          <a:xfrm>
            <a:off x="970731" y="1162807"/>
            <a:ext cx="1223782" cy="2614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99" b="1" dirty="0">
                <a:solidFill>
                  <a:srgbClr val="003264"/>
                </a:solidFill>
              </a:rPr>
              <a:t>Object in field</a:t>
            </a:r>
          </a:p>
        </p:txBody>
      </p:sp>
      <p:sp>
        <p:nvSpPr>
          <p:cNvPr id="50" name="Textfeld 49"/>
          <p:cNvSpPr txBox="1"/>
          <p:nvPr>
            <p:custDataLst>
              <p:tags r:id="rId55"/>
            </p:custDataLst>
          </p:nvPr>
        </p:nvSpPr>
        <p:spPr>
          <a:xfrm>
            <a:off x="3160011" y="1162807"/>
            <a:ext cx="1998711" cy="2614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99" b="1" dirty="0">
                <a:solidFill>
                  <a:srgbClr val="003264"/>
                </a:solidFill>
              </a:rPr>
              <a:t>Object entering field</a:t>
            </a:r>
          </a:p>
        </p:txBody>
      </p:sp>
      <p:sp>
        <p:nvSpPr>
          <p:cNvPr id="51" name="Textfeld 50"/>
          <p:cNvSpPr txBox="1"/>
          <p:nvPr>
            <p:custDataLst>
              <p:tags r:id="rId56"/>
            </p:custDataLst>
          </p:nvPr>
        </p:nvSpPr>
        <p:spPr>
          <a:xfrm>
            <a:off x="5344676" y="1162807"/>
            <a:ext cx="2041308" cy="2614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99" b="1" dirty="0">
                <a:solidFill>
                  <a:srgbClr val="003264"/>
                </a:solidFill>
              </a:rPr>
              <a:t>Object leaving field</a:t>
            </a:r>
          </a:p>
        </p:txBody>
      </p:sp>
      <p:sp>
        <p:nvSpPr>
          <p:cNvPr id="52" name="Textfeld 51"/>
          <p:cNvSpPr txBox="1"/>
          <p:nvPr>
            <p:custDataLst>
              <p:tags r:id="rId57"/>
            </p:custDataLst>
          </p:nvPr>
        </p:nvSpPr>
        <p:spPr>
          <a:xfrm>
            <a:off x="7534230" y="1162807"/>
            <a:ext cx="1223782" cy="2614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99" b="1" dirty="0">
                <a:solidFill>
                  <a:srgbClr val="003264"/>
                </a:solidFill>
              </a:rPr>
              <a:t>Line Crossing</a:t>
            </a:r>
          </a:p>
        </p:txBody>
      </p:sp>
      <p:sp>
        <p:nvSpPr>
          <p:cNvPr id="57" name="Textfeld 56"/>
          <p:cNvSpPr txBox="1"/>
          <p:nvPr>
            <p:custDataLst>
              <p:tags r:id="rId58"/>
            </p:custDataLst>
          </p:nvPr>
        </p:nvSpPr>
        <p:spPr>
          <a:xfrm>
            <a:off x="970730" y="2276263"/>
            <a:ext cx="2176544" cy="2614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99" b="1" dirty="0">
                <a:solidFill>
                  <a:srgbClr val="003264"/>
                </a:solidFill>
              </a:rPr>
              <a:t>Route following</a:t>
            </a:r>
          </a:p>
        </p:txBody>
      </p:sp>
      <p:sp>
        <p:nvSpPr>
          <p:cNvPr id="58" name="Textfeld 57"/>
          <p:cNvSpPr txBox="1"/>
          <p:nvPr>
            <p:custDataLst>
              <p:tags r:id="rId59"/>
            </p:custDataLst>
          </p:nvPr>
        </p:nvSpPr>
        <p:spPr>
          <a:xfrm>
            <a:off x="3160010" y="2276263"/>
            <a:ext cx="1511731" cy="2614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99" b="1" dirty="0">
                <a:solidFill>
                  <a:srgbClr val="003264"/>
                </a:solidFill>
              </a:rPr>
              <a:t>Loitering</a:t>
            </a:r>
          </a:p>
        </p:txBody>
      </p:sp>
      <p:sp>
        <p:nvSpPr>
          <p:cNvPr id="59" name="Textfeld 58"/>
          <p:cNvSpPr txBox="1"/>
          <p:nvPr>
            <p:custDataLst>
              <p:tags r:id="rId60"/>
            </p:custDataLst>
          </p:nvPr>
        </p:nvSpPr>
        <p:spPr>
          <a:xfrm>
            <a:off x="5344678" y="2276263"/>
            <a:ext cx="1367756" cy="2614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99" b="1" dirty="0">
                <a:solidFill>
                  <a:srgbClr val="003264"/>
                </a:solidFill>
              </a:rPr>
              <a:t>Idle object</a:t>
            </a:r>
          </a:p>
        </p:txBody>
      </p:sp>
      <p:sp>
        <p:nvSpPr>
          <p:cNvPr id="60" name="Textfeld 59"/>
          <p:cNvSpPr txBox="1"/>
          <p:nvPr>
            <p:custDataLst>
              <p:tags r:id="rId61"/>
            </p:custDataLst>
          </p:nvPr>
        </p:nvSpPr>
        <p:spPr>
          <a:xfrm>
            <a:off x="7534229" y="2276263"/>
            <a:ext cx="2087628" cy="2614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99" b="1" dirty="0">
                <a:solidFill>
                  <a:srgbClr val="003264"/>
                </a:solidFill>
              </a:rPr>
              <a:t>Removed object</a:t>
            </a:r>
          </a:p>
        </p:txBody>
      </p:sp>
      <p:sp>
        <p:nvSpPr>
          <p:cNvPr id="65" name="Textfeld 64"/>
          <p:cNvSpPr txBox="1"/>
          <p:nvPr>
            <p:custDataLst>
              <p:tags r:id="rId62"/>
            </p:custDataLst>
          </p:nvPr>
        </p:nvSpPr>
        <p:spPr>
          <a:xfrm>
            <a:off x="970730" y="3402664"/>
            <a:ext cx="2032569" cy="2614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99" b="1" dirty="0">
                <a:solidFill>
                  <a:srgbClr val="003264"/>
                </a:solidFill>
              </a:rPr>
              <a:t>Crowd Density Estimation</a:t>
            </a:r>
          </a:p>
        </p:txBody>
      </p:sp>
      <p:sp>
        <p:nvSpPr>
          <p:cNvPr id="66" name="Textfeld 65"/>
          <p:cNvSpPr txBox="1"/>
          <p:nvPr>
            <p:custDataLst>
              <p:tags r:id="rId63"/>
            </p:custDataLst>
          </p:nvPr>
        </p:nvSpPr>
        <p:spPr>
          <a:xfrm>
            <a:off x="3160010" y="3402664"/>
            <a:ext cx="1511731" cy="2614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99" b="1" dirty="0">
                <a:solidFill>
                  <a:srgbClr val="003264"/>
                </a:solidFill>
              </a:rPr>
              <a:t>Counter</a:t>
            </a:r>
          </a:p>
        </p:txBody>
      </p:sp>
      <p:sp>
        <p:nvSpPr>
          <p:cNvPr id="67" name="Textfeld 66"/>
          <p:cNvSpPr txBox="1"/>
          <p:nvPr>
            <p:custDataLst>
              <p:tags r:id="rId64"/>
            </p:custDataLst>
          </p:nvPr>
        </p:nvSpPr>
        <p:spPr>
          <a:xfrm>
            <a:off x="5344678" y="3402664"/>
            <a:ext cx="1727692" cy="2614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99" b="1" dirty="0">
                <a:solidFill>
                  <a:srgbClr val="003264"/>
                </a:solidFill>
              </a:rPr>
              <a:t>Bird Eye View Counter</a:t>
            </a:r>
          </a:p>
        </p:txBody>
      </p:sp>
      <p:sp>
        <p:nvSpPr>
          <p:cNvPr id="68" name="Textfeld 67"/>
          <p:cNvSpPr txBox="1"/>
          <p:nvPr>
            <p:custDataLst>
              <p:tags r:id="rId65"/>
            </p:custDataLst>
          </p:nvPr>
        </p:nvSpPr>
        <p:spPr>
          <a:xfrm>
            <a:off x="7534229" y="3402664"/>
            <a:ext cx="2087628" cy="2614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99" b="1" dirty="0">
                <a:solidFill>
                  <a:srgbClr val="003264"/>
                </a:solidFill>
              </a:rPr>
              <a:t>Condition change</a:t>
            </a:r>
          </a:p>
        </p:txBody>
      </p:sp>
      <p:sp>
        <p:nvSpPr>
          <p:cNvPr id="73" name="Textfeld 72"/>
          <p:cNvSpPr txBox="1"/>
          <p:nvPr>
            <p:custDataLst>
              <p:tags r:id="rId66"/>
            </p:custDataLst>
          </p:nvPr>
        </p:nvSpPr>
        <p:spPr>
          <a:xfrm>
            <a:off x="971003" y="4507865"/>
            <a:ext cx="2104284" cy="2614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99" b="1" dirty="0">
                <a:solidFill>
                  <a:srgbClr val="003264"/>
                </a:solidFill>
              </a:rPr>
              <a:t>Similarity / Forensic search </a:t>
            </a:r>
          </a:p>
        </p:txBody>
      </p:sp>
      <p:sp>
        <p:nvSpPr>
          <p:cNvPr id="74" name="Textfeld 73"/>
          <p:cNvSpPr txBox="1"/>
          <p:nvPr>
            <p:custDataLst>
              <p:tags r:id="rId67"/>
            </p:custDataLst>
          </p:nvPr>
        </p:nvSpPr>
        <p:spPr>
          <a:xfrm>
            <a:off x="3160284" y="4507865"/>
            <a:ext cx="1511731" cy="2614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99" b="1" dirty="0">
                <a:solidFill>
                  <a:srgbClr val="003264"/>
                </a:solidFill>
              </a:rPr>
              <a:t>Tamper detection</a:t>
            </a:r>
          </a:p>
        </p:txBody>
      </p:sp>
      <p:sp>
        <p:nvSpPr>
          <p:cNvPr id="75" name="Textfeld 74"/>
          <p:cNvSpPr txBox="1"/>
          <p:nvPr>
            <p:custDataLst>
              <p:tags r:id="rId68"/>
            </p:custDataLst>
          </p:nvPr>
        </p:nvSpPr>
        <p:spPr>
          <a:xfrm>
            <a:off x="5344950" y="4507865"/>
            <a:ext cx="1727692" cy="2614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99" b="1" dirty="0">
                <a:solidFill>
                  <a:srgbClr val="003264"/>
                </a:solidFill>
              </a:rPr>
              <a:t>Flow in field</a:t>
            </a:r>
          </a:p>
        </p:txBody>
      </p:sp>
      <p:sp>
        <p:nvSpPr>
          <p:cNvPr id="76" name="Textfeld 75"/>
          <p:cNvSpPr txBox="1"/>
          <p:nvPr>
            <p:custDataLst>
              <p:tags r:id="rId69"/>
            </p:custDataLst>
          </p:nvPr>
        </p:nvSpPr>
        <p:spPr>
          <a:xfrm>
            <a:off x="7534502" y="4507865"/>
            <a:ext cx="2015369" cy="2614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99" b="1" dirty="0" smtClean="0">
                <a:solidFill>
                  <a:srgbClr val="003264"/>
                </a:solidFill>
              </a:rPr>
              <a:t>Counter flow </a:t>
            </a:r>
            <a:r>
              <a:rPr lang="en-US" sz="1099" b="1" dirty="0">
                <a:solidFill>
                  <a:srgbClr val="003264"/>
                </a:solidFill>
              </a:rPr>
              <a:t>in field</a:t>
            </a:r>
          </a:p>
        </p:txBody>
      </p:sp>
      <p:pic>
        <p:nvPicPr>
          <p:cNvPr id="81" name="Picture 3" descr="C:\Users\ebj2hi\Desktop\Bild1.png"/>
          <p:cNvPicPr>
            <a:picLocks noChangeAspect="1" noChangeArrowheads="1"/>
          </p:cNvPicPr>
          <p:nvPr>
            <p:custDataLst>
              <p:tags r:id="rId70"/>
            </p:custDataLst>
          </p:nvPr>
        </p:nvPicPr>
        <p:blipFill>
          <a:blip r:embed="rId113" cstate="screen"/>
          <a:srcRect/>
          <a:stretch>
            <a:fillRect/>
          </a:stretch>
        </p:blipFill>
        <p:spPr bwMode="auto">
          <a:xfrm>
            <a:off x="1914573" y="4783503"/>
            <a:ext cx="1105463" cy="73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Bild 85" descr="IVA backpack outside.jpg"/>
          <p:cNvPicPr>
            <a:picLocks noChangeAspect="1"/>
          </p:cNvPicPr>
          <p:nvPr>
            <p:custDataLst>
              <p:tags r:id="rId71"/>
            </p:custDataLst>
          </p:nvPr>
        </p:nvPicPr>
        <p:blipFill>
          <a:blip r:embed="rId1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4088" y="2547867"/>
            <a:ext cx="1105298" cy="725443"/>
          </a:xfrm>
          <a:prstGeom prst="rect">
            <a:avLst/>
          </a:prstGeom>
        </p:spPr>
      </p:pic>
      <p:sp>
        <p:nvSpPr>
          <p:cNvPr id="2" name="Rectangle 1"/>
          <p:cNvSpPr/>
          <p:nvPr>
            <p:custDataLst>
              <p:tags r:id="rId72"/>
            </p:custDataLst>
          </p:nvPr>
        </p:nvSpPr>
        <p:spPr>
          <a:xfrm>
            <a:off x="593090" y="5643880"/>
            <a:ext cx="9152890" cy="10795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endParaRPr lang="en-GB" dirty="0">
              <a:solidFill>
                <a:srgbClr val="D7001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3090" y="5758180"/>
            <a:ext cx="9152890" cy="2159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lnSpc>
                <a:spcPct val="107000"/>
              </a:lnSpc>
              <a:spcAft>
                <a:spcPts val="100"/>
              </a:spcAft>
            </a:pPr>
            <a:r>
              <a:rPr lang="en-US" sz="600" smtClean="0">
                <a:solidFill>
                  <a:srgbClr val="000000"/>
                </a:solidFill>
              </a:rPr>
              <a:t>\n© Robert Bosch GmbH 2016. All rights reserved, also regarding any disposal, exploitation, reproduction, editing, distribution, as well as in the event of applications for industrial property rights.</a:t>
            </a:r>
            <a:endParaRPr lang="en-GB" sz="600">
              <a:solidFill>
                <a:srgbClr val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66700" y="5628640"/>
            <a:ext cx="288290" cy="41021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r>
              <a:rPr lang="en-GB" sz="1200" smtClean="0">
                <a:solidFill>
                  <a:srgbClr val="999FA6"/>
                </a:solidFill>
              </a:rPr>
              <a:t>23</a:t>
            </a:r>
            <a:endParaRPr lang="en-GB" sz="1200">
              <a:solidFill>
                <a:srgbClr val="999FA6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94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LI" val="1"/>
  <p:tag name="CFG.CUSTOMERVERSION" val="9"/>
  <p:tag name="CFG.VERSION" val="0"/>
  <p:tag name="MAPNAME" val="Map1"/>
  <p:tag name="LICENSEKEY" val="46504b9e-b1c9-48ed-967f-a36de42ae84b"/>
  <p:tag name="FIELD.COPY.COMBOINDEX" val="0"/>
  <p:tag name="FIELD.REM_ANL.CONTENT" val=" "/>
  <p:tag name="FIELD.BGROUP.CONTENT" val="Security Systems"/>
  <p:tag name="FIELD.BGROUP.COMBOINDEX" val="0"/>
  <p:tag name="FIELDS.INITIALIZED" val="1"/>
  <p:tag name="FIELD.CHAPTER.COMBOINDEX" val="-2"/>
  <p:tag name="FIELD.REM_ANL.COMBOINDEX" val="-2"/>
  <p:tag name="FIELD.DPT.COMBOINDEX" val="-2"/>
  <p:tag name="TITLEMASTERMASTERNAME" val="TitleSlide"/>
  <p:tag name="TITLEMASTERSHAPESETGROUPCLASSNAME" val="ShapeSetGroup1"/>
  <p:tag name="TITLEMASTERFONTSETGROUPCLASSNAME" val="FontSetGroup1"/>
  <p:tag name="TITLEMASTERSTYLESETGROUPCLASSNAME" val="StyleSetGroup1"/>
  <p:tag name="SLIDEMASTERMASTERNAME" val="Slide"/>
  <p:tag name="SLIDEMASTERSHAPESETGROUPCLASSNAME" val="ShapeSetGroup1"/>
  <p:tag name="SLIDEMASTERFONTSETGROUPCLASSNAME" val="FontSetGroup1"/>
  <p:tag name="SLIDEMASTERSTYLESETGROUPCLASSNAME" val="StyleSetGroup1"/>
  <p:tag name="MLI.KOMP.DO_NOT_ASK" val="1"/>
  <p:tag name="FIELD.CHAPTER.CONTENT" val="Intelligent Video Analytics"/>
  <p:tag name="FIELD.CHAPTER.VALUE" val="Intelligent Video Analytics"/>
  <p:tag name="FIELD.DPT.CONTENT" val="ST-VS/MKK"/>
  <p:tag name="LAYOUTLANGUAGE" val="2057"/>
  <p:tag name="ML_1" val="STIT_MI3_ST"/>
  <p:tag name="ML_2" val="Bosch2.mcr"/>
  <p:tag name="ML_LAYOUT_RESOURCE" val="BOSCH2_16_9.mcr"/>
  <p:tag name="FIELD.DATE.VALUE" val="Nov 23, 2015"/>
  <p:tag name="FIELD.CONF.SUFFIX.CONTENT" val="\n | "/>
  <p:tag name="FIELD.CONF.COMBOINDEX" val="0"/>
  <p:tag name="FIELD.REM_ABL.SUFFIX.CONTENT" val="&#10;\n"/>
  <p:tag name="FIELD.REM_ABL.VALUE" val="version 1.07&#10;\n"/>
  <p:tag name="FIELD.BGROUP.SUFFIX.CONTENT" val=" | "/>
  <p:tag name="FIELD.BGROUP.VALUE" val="Security Systems | "/>
  <p:tag name="FIELD.REM_ANL.VALUE" val=" "/>
  <p:tag name="FIELD.DPT.SUFFIX.CONTENT" val=" | "/>
  <p:tag name="FIELD.DPT.VALUE" val="ST-VS/MKK | "/>
  <p:tag name="FIELD.DATE.CONTENT" val="Nov 23, 2015"/>
  <p:tag name="FIELD.DATE.COMBOINDEX" val="-2"/>
  <p:tag name="FIELD.REM_ABL.CONTENT" val="version 1.07"/>
  <p:tag name="FIELD.REM_ABL.COMBOINDEX" val="-2"/>
  <p:tag name="CONFIG" val="BOSCH2"/>
  <p:tag name="CFG.LAYOUTID" val="Bosch Layout 16:9 (new colored style)"/>
  <p:tag name="CFG.LAYOUTRES" val="BOSCH2_16_9"/>
  <p:tag name="CFG.LAYOUT" val="BOSCH2"/>
  <p:tag name="ADM" val="2"/>
  <p:tag name="SLIDEMASTERCOLORSETGROUPCLASSNAME" val="ColorSetGroup3"/>
  <p:tag name="SLIDEMASTERMODIFIED" val="1"/>
  <p:tag name="TITLEMASTERCOLORSETGROUPCLASSNAME" val="ColorSetGroup3"/>
  <p:tag name="TITLEMASTERMODIFIED" val="1"/>
  <p:tag name="FIELD.COPY.CONTENT" val="© Robert Bosch GmbH 2016. All rights reserved, also regarding any disposal, exploitation, reproduction, editing, distribution, as well as in the event of applications for industrial property rights."/>
  <p:tag name="FIELD.COPY.VALUE" val="© Robert Bosch GmbH 2016. All rights reserved, also regarding any disposal, exploitation, reproduction, editing, distribution, as well as in the event of applications for industrial property rights."/>
  <p:tag name="AGCN" val="0"/>
  <p:tag name="MLOUTPUTITEM.PRINT" val="OutputItem2"/>
  <p:tag name="ML_UFSOK" val="2862842672632912942953052962882893063333083133203213223233293163363373353413423463093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Pagefont"/>
  <p:tag name="FONTSETCLASSNAME" val="FontSet1"/>
  <p:tag name="COLORS" val="-2;-2;-2;-2;PageNumberFontColor2;-2"/>
  <p:tag name="COLORSETCLASSNAME" val="ColorSet1"/>
  <p:tag name="SCRIPT" val="1"/>
  <p:tag name="MLI" val="1"/>
  <p:tag name="SHAPESETGROUPCLASSNAME" val="ShapeSetGroup1"/>
  <p:tag name="SHAPESETCLASSNAME" val="TitleSlide"/>
  <p:tag name="COLORSETGROUPCLASSNAME" val="ColorSetGroup1"/>
  <p:tag name="FONTSETGROUPCLASSNAME" val="FontSetGroup1"/>
  <p:tag name="SHAPECLASSPROTECTIONTYPE" val="31"/>
  <p:tag name="SHAPECLASSNAME" val="PageBoxOnTitl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-1;-2;-2;-1;Black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-1;-2;-2;-1;Black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White;White;-2;-2;-1;Black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White;White;-2;-2;-1;Black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ELDS.INITIALIZED" val="1"/>
  <p:tag name="ML_2" val="Bosch.mcr"/>
  <p:tag name="ML_LAYOUT_RESOURCE" val="BOSCH16_9_01.MCR"/>
  <p:tag name="SHAPESETGROUPCLASSNAME" val="ShapeSetGroup1"/>
  <p:tag name="COLORSETGROUPCLASSNAME" val="ColorSetGroup1"/>
  <p:tag name="COLORSETCLASSNAME" val="ColorSet1"/>
  <p:tag name="FONTSETGROUPCLASSNAME" val="FontSetGroup1"/>
  <p:tag name="STYLESETGROUPCLASSNAME" val="StyleSetGroup1"/>
  <p:tag name="MAPNAME" val="Map1"/>
  <p:tag name="CFG.LAYOUT" val="config01.xml"/>
  <p:tag name="MLI" val="1"/>
  <p:tag name="TEXTBOX 3_SHAPECLASSPROTECTIONTYPE" val="31"/>
  <p:tag name="RECTANGLE 4_SHAPECLASSPROTECTIONTYPE" val="27"/>
  <p:tag name="RECTANGLE 5_SHAPECLASSPROTECTIONTYPE" val="15"/>
  <p:tag name="RECTANGLE 6_SHAPECLASSPROTECTIONTYPE" val="27"/>
  <p:tag name="PICTURE 7_SHAPECLASSPROTECTIONTYPE" val="15"/>
  <p:tag name="TEXTBOX 8_SHAPECLASSPROTECTIONTYPE" val="27"/>
  <p:tag name="TITLE 1_SHAPECLASSPROTECTIONTYPE" val="0"/>
  <p:tag name="RECTANGLE 9_SHAPECLASSPROTECTIONTYPE" val="63"/>
  <p:tag name="TEXT PLACEHOLDER 2_SHAPECLASSPROTECTIONTYPE" val="0"/>
  <p:tag name="CONFIG" val="config01.xml"/>
  <p:tag name="PICTURE 11_SHAPECLASSPROTECTIONTYPE" val="15"/>
  <p:tag name="ML_1" val="STNL-CCTV_Ein4_ST"/>
  <p:tag name="SHAPESETCLASSNAME" val="Custom"/>
  <p:tag name="RECTANGLE 7_SHAPECLASSPROTECTIONTYPE" val="27"/>
  <p:tag name="PICTURE 10_SHAPECLASSPROTECTIONTYPE" val="15"/>
  <p:tag name="FIELD.CHAPTER.COMBOINDEX" val="-2"/>
  <p:tag name="FIELD.REM_ANL.CONTENT" val=" "/>
  <p:tag name="FIELD.REM_ANL.VALUE" val=" "/>
  <p:tag name="FIELD.REM_ANL.COMBOINDEX" val="0"/>
  <p:tag name="FIELD.DPT.CONTENT" val="ST-VS/MKK"/>
  <p:tag name="FIELD.DPT.VALUE" val="ST-VS/MKK | "/>
  <p:tag name="FIELD.DPT.COMBOINDEX" val="0"/>
  <p:tag name="FIELD.CHAPTER.CONTENT" val="Intelligent Video Analytics"/>
  <p:tag name="FIELD.CHAPTER.VALUE" val="Intelligent Video Analytics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White;Black426;White;-1;-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White;-2;-2;-1;-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White;-2;-2;-1;-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White;-2;-2;-1;-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White;-2;-2;-1;-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MLI" val="1"/>
  <p:tag name="SHAPESETGROUPCLASSNAME" val="ShapeSetGroup1"/>
  <p:tag name="SHAPESETCLASSNAME" val="Custom"/>
  <p:tag name="COLORSETGROUPCLASSNAME" val="ColorSetGroup1"/>
  <p:tag name="FONTSETGROUPCLASSNAME" val="FontSetGroup1"/>
  <p:tag name="SHAPECLASSNAME" val="MASKBeQik"/>
  <p:tag name="SHAPECLASSFILE" val="BEQIK_FR.png"/>
  <p:tag name="SHAPECLASSPROTECTIONTYPE" val="15"/>
  <p:tag name="COLORS" val="-2;-2;-2;-2;-1;-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White;-2;-2;-1;-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White;-1;White;-1;-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White;-2;-2;-1;-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White;Black426;White;-1;-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SHAPESETCLASSNAME" val="Custom"/>
  <p:tag name="COLORSETGROUPCLASSNAME" val="ColorSetGroup1"/>
  <p:tag name="FONTSETGROUPCLASSNAME" val="FontSetGroup1"/>
  <p:tag name="SHAPECLASSNAME" val="AuthorBox"/>
  <p:tag name="SHAPECLASSPROTECTIONTYPE" val="27"/>
  <p:tag name="COLORS" val="-2;-2;-2;-2;-1;-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2;White;-1;-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ack426;White;-1;-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White;Black426;White;-1;-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White;Black426;White;-1;-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White;Black426;White;-1;-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Custom"/>
  <p:tag name="COLORS" val="-2;-2;-2;-2;-1;-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ELDS.INITIALIZED" val="1"/>
  <p:tag name="SHAPESETGROUPCLASSNAME" val="ShapeSetGroup1"/>
  <p:tag name="FONTSETGROUPCLASSNAME" val="FontSetGroup1"/>
  <p:tag name="STYLESETGROUPCLASSNAME" val="StyleSetGroup1"/>
  <p:tag name="MAPNAME" val="Map1"/>
  <p:tag name="MLI" val="1"/>
  <p:tag name="TEXTFELD 3_SHAPECLASSPROTECTIONTYPE" val="31"/>
  <p:tag name="RECHTECK 4_SHAPECLASSPROTECTIONTYPE" val="27"/>
  <p:tag name="RECHTECK 5_SHAPECLASSPROTECTIONTYPE" val="15"/>
  <p:tag name="RECHTECK 6_SHAPECLASSPROTECTIONTYPE" val="27"/>
  <p:tag name="GRAFIK 7_SHAPECLASSPROTECTIONTYPE" val="15"/>
  <p:tag name="TEXTFELD 8_SHAPECLASSPROTECTIONTYPE" val="27"/>
  <p:tag name="RECHTECK 9_SHAPECLASSPROTECTIONTYPE" val="63"/>
  <p:tag name="UNTERTITEL 2_SHAPECLASSPROTECTIONTYPE" val="0"/>
  <p:tag name="TITEL 1_SHAPECLASSPROTECTIONTYPE" val="0"/>
  <p:tag name="FIELD.CHAPTER.COMBOINDEX" val="-2"/>
  <p:tag name="FIELD.REM_ANL.CONTENT" val=" "/>
  <p:tag name="FIELD.REM_ANL.VALUE" val=" "/>
  <p:tag name="FIELD.REM_ANL.COMBOINDEX" val="0"/>
  <p:tag name="FIELD.DPT.CONTENT" val="ST-VS/MKK"/>
  <p:tag name="FIELD.DPT.VALUE" val="ST-VS/MKK | "/>
  <p:tag name="FIELD.DPT.COMBOINDEX" val="0"/>
  <p:tag name="FIELD.CHAPTER.VALUE" val="Intelligent Video Analytics"/>
  <p:tag name="ML_1" val="STIT_MI3_ST"/>
  <p:tag name="ML_2" val="Bosch2.mcr"/>
  <p:tag name="ML_LAYOUT_RESOURCE" val="BOSCH2_16_9.mcr"/>
  <p:tag name="COLORSETGROUPCLASSNAME" val="ColorSetGroup3"/>
  <p:tag name="COLORSETCLASSNAME" val="ColorSet2"/>
  <p:tag name="CFG.LAYOUT" val="BOSCH2"/>
  <p:tag name="RECTANGLE 84_SHAPECLASSPROTECTIONTYPE" val="3"/>
  <p:tag name="PICTURE 85_SHAPECLASSPROTECTIONTYPE" val="15"/>
  <p:tag name="PICTURE 86_SHAPECLASSPROTECTIONTYPE" val="15"/>
  <p:tag name="RECTANGLE 87_SHAPECLASSPROTECTIONTYPE" val="63"/>
  <p:tag name="RECTANGLE 88_SHAPECLASSPROTECTIONTYPE" val="63"/>
  <p:tag name="RECTANGLE 89_SHAPECLASSPROTECTIONTYPE" val="63"/>
  <p:tag name="NBTXT" val="Live video Incl. metadata"/>
  <p:tag name="NBTXTC" val="Live video Incl. metadata"/>
  <p:tag name="AGTX" val="Live video Incl. metadata"/>
  <p:tag name="AGTXC" val="Live video Incl. metadata"/>
  <p:tag name="SHAPESETCLASSNAME" val="Object"/>
  <p:tag name="CONFIG" val="BOSCH2"/>
  <p:tag name="CONTENT PLACEHOLDER 90_SHAPECLASSPROTECTIONTYPE" val="0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SCRIPT" val="1"/>
  <p:tag name="FIELDS" val="CONF;DPT;DATE;"/>
  <p:tag name="MLI" val="1"/>
  <p:tag name="SHAPESETGROUPCLASSNAME" val="ShapeSetGroup1"/>
  <p:tag name="COLORSETGROUPCLASSNAME" val="ColorSetGroup3"/>
  <p:tag name="FONTSETGROUPCLASSNAME" val="FontSetGroup1"/>
  <p:tag name="SHAPECLASSNAME" val="FooterLine1OnSlides"/>
  <p:tag name="SHAPECLASSPROTECTIONTYPE" val="63"/>
  <p:tag name="FONT" val="Bold6"/>
  <p:tag name="FONT2" val="Reg6"/>
  <p:tag name="FONT3" val="Reg6"/>
  <p:tag name="FONTCOLOR" val="Red"/>
  <p:tag name="FONTCOLOR2" val="Black"/>
  <p:tag name="FONTCOLOR3" val="Black"/>
  <p:tag name="FONTCOLOR4" val="Black"/>
  <p:tag name="RUNS.FONT" val="4"/>
  <p:tag name="COLORS" val="-2;-2;-2;-2;Red;-2"/>
  <p:tag name="SHAPESETCLASSNAME" val="Object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"/>
  <p:tag name="FONTSETCLASSNAME" val="FontSet1"/>
  <p:tag name="RUNS.FONT" val="3"/>
  <p:tag name="COLORSETCLASSNAME" val="ColorSet1"/>
  <p:tag name="SCRIPT" val="1"/>
  <p:tag name="FIELDS" val="REM_ABL;COPY;"/>
  <p:tag name="MLI" val="1"/>
  <p:tag name="SHAPESETGROUPCLASSNAME" val="ShapeSetGroup1"/>
  <p:tag name="COLORSETGROUPCLASSNAME" val="ColorSetGroup3"/>
  <p:tag name="FONTSETGROUPCLASSNAME" val="FontSetGroup1"/>
  <p:tag name="SHAPECLASSNAME" val="FooterLine2OnSlides"/>
  <p:tag name="SHAPECLASSPROTECTIONTYPE" val="63"/>
  <p:tag name="FONTCOLOR" val="Black"/>
  <p:tag name="FONTCOLOR2" val="LightGray"/>
  <p:tag name="FONTCOLOR3" val="LightGray"/>
  <p:tag name="COLORS" val="-2;-2;-2;-2;Black;-2"/>
  <p:tag name="SHAPESETCLASSNAME" val="Object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12"/>
  <p:tag name="FONTSETCLASSNAME" val="FontSet1"/>
  <p:tag name="COLORS" val="-2;-2;-2;-2;DarkGray2;-2"/>
  <p:tag name="COLORSETCLASSNAME" val="ColorSet1"/>
  <p:tag name="SCRIPT" val="1"/>
  <p:tag name="MLI" val="1"/>
  <p:tag name="SHAPESETGROUPCLASSNAME" val="ShapeSetGroup1"/>
  <p:tag name="COLORSETGROUPCLASSNAME" val="ColorSetGroup3"/>
  <p:tag name="FONTSETGROUPCLASSNAME" val="FontSetGroup1"/>
  <p:tag name="SHAPECLASSNAME" val="PageNumberOnSlides"/>
  <p:tag name="SHAPECLASSPROTECTIONTYPE" val="63"/>
  <p:tag name="SHAPESETCLASSNAME" val="Object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a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SHAPESETCLASSNAME" val="HiddenType1"/>
  <p:tag name="COLORSETGROUPCLASSNAME" val="ColorSetGroup3"/>
  <p:tag name="FONTSETGROUPCLASSNAME" val="FontSetGroup1"/>
  <p:tag name="SHAPECLASSNAME" val="Attachment"/>
  <p:tag name="SHAPECLASSPROTECTIONTYPE" val="3"/>
  <p:tag name="COLORS" val="-2;-2;-2;-2;-1;-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MLI" val="1"/>
  <p:tag name="SHAPESETGROUPCLASSNAME" val="ShapeSetGroup1"/>
  <p:tag name="FONTSETGROUPCLASSNAME" val="FontSetGroup1"/>
  <p:tag name="SHAPECLASSPROTECTIONTYPE" val="0"/>
  <p:tag name="FONT" val="Reg28"/>
  <p:tag name="FONTCOLOR" val="Black"/>
  <p:tag name="FONTCOLOR2" val="Primary"/>
  <p:tag name="RUNS.FONT" val="2"/>
  <p:tag name="COLORSETCLASSNAME" val="ColorSet2"/>
  <p:tag name="SHAPESETCLASSNAME" val="Object"/>
  <p:tag name="COLORSETGROUPCLASSNAME" val="ColorSetGroup3"/>
  <p:tag name="SHAPECLASSNAME" val="TitleOnSlidesPredefined"/>
  <p:tag name="COLORS" val="Black;-1;-2;-2;-3;-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CLASSPROTECTIONTYPE" val="27"/>
  <p:tag name="SHAPESETCLASSNAME" val="Custom"/>
  <p:tag name="COLORS" val="-2;-2;-2;-2;White;-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SHAPECLASSPROTECTIONTYPE" val="27"/>
  <p:tag name="SHAPESETCLASSNAME" val="Custom"/>
  <p:tag name="COLORS" val="-2;-2;-2;-2;-1;-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2;LogoRightColor;-1;-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  <p:tag name="K_DONE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  <p:tag name="K_DONE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  <p:tag name="K_DONE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  <p:tag name="K_DONE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3;LogoRightColor;-1;Black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SHAPESETCLASSNAME" val="Custom"/>
  <p:tag name="COLORS" val="-2;-2;-2;-2;-1;-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2;LogoRightColor;-1;-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2;LogoRightColor;-1;-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3;LogoRightColor;-1;Black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3;LogoRightColor;-1;Black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LogoRightColor;-1;-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2;LogoRightColor;-1;-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3;LogoRightColor;-1;Black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2;LogoRightColor;-1;-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3;LogoRightColor;-1;Black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3;-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2;LogoRightColor;-1;-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3;LogoRightColor;-1;Black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2;LogoRightColor;-1;-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3;LogoRightColor;-1;Black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2;LogoRightColor;-1;-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3;LogoRightColor;-1;Black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2;LogoRightColor;-1;-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font"/>
  <p:tag name="FONTSETCLASSNAME" val="FontSet1"/>
  <p:tag name="COLORS" val="-2;-2;-2;-2;TitleFontColor;-2"/>
  <p:tag name="COLORSETCLASSNAME" val="ColorSet1"/>
  <p:tag name="MLI" val="1"/>
  <p:tag name="SHAPESETGROUPCLASSNAME" val="ShapeSetGroup1"/>
  <p:tag name="SHAPESETCLASSNAME" val="Slide"/>
  <p:tag name="COLORSETGROUPCLASSNAME" val="ColorSetGroup1"/>
  <p:tag name="FONTSETGROUPCLASSNAME" val="FontSetGroup1"/>
  <p:tag name="SHAPECLASSNAME" val="TitleBox"/>
  <p:tag name="SHAPECLASSPROTECTIONTYPE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ELDS.INITIALIZED" val="1"/>
  <p:tag name="SHAPESETGROUPCLASSNAME" val="ShapeSetGroup1"/>
  <p:tag name="FONTSETGROUPCLASSNAME" val="FontSetGroup1"/>
  <p:tag name="STYLESETGROUPCLASSNAME" val="StyleSetGroup1"/>
  <p:tag name="MAPNAME" val="Map1"/>
  <p:tag name="MLI" val="1"/>
  <p:tag name="TEXTBOX 3_SHAPECLASSPROTECTIONTYPE" val="31"/>
  <p:tag name="RECTANGLE 4_SHAPECLASSPROTECTIONTYPE" val="27"/>
  <p:tag name="RECTANGLE 5_SHAPECLASSPROTECTIONTYPE" val="15"/>
  <p:tag name="RECTANGLE 6_SHAPECLASSPROTECTIONTYPE" val="27"/>
  <p:tag name="PICTURE 7_SHAPECLASSPROTECTIONTYPE" val="15"/>
  <p:tag name="TEXTBOX 8_SHAPECLASSPROTECTIONTYPE" val="27"/>
  <p:tag name="TITLE 1_SHAPECLASSPROTECTIONTYPE" val="0"/>
  <p:tag name="RECTANGLE 9_SHAPECLASSPROTECTIONTYPE" val="63"/>
  <p:tag name="TEXT PLACEHOLDER 2_SHAPECLASSPROTECTIONTYPE" val="0"/>
  <p:tag name="FIELD.CHAPTER.COMBOINDEX" val="-2"/>
  <p:tag name="FIELD.REM_ANL.CONTENT" val=" "/>
  <p:tag name="FIELD.REM_ANL.VALUE" val=" "/>
  <p:tag name="FIELD.REM_ANL.COMBOINDEX" val="0"/>
  <p:tag name="FIELD.DPT.CONTENT" val="ST-VS/MKK"/>
  <p:tag name="FIELD.DPT.VALUE" val="ST-VS/MKK | "/>
  <p:tag name="FIELD.DPT.COMBOINDEX" val="0"/>
  <p:tag name="FIELD.CHAPTER.VALUE" val="Intelligent Video Analytics"/>
  <p:tag name="ML_1" val="STIT_MI3_ST"/>
  <p:tag name="ML_2" val="Bosch2.mcr"/>
  <p:tag name="ML_LAYOUT_RESOURCE" val="BOSCH2_16_9.mcr"/>
  <p:tag name="COLORSETGROUPCLASSNAME" val="ColorSetGroup3"/>
  <p:tag name="COLORSETCLASSNAME" val="ColorSet2"/>
  <p:tag name="CFG.LAYOUT" val="BOSCH2"/>
  <p:tag name="RECTANGLE 10_SHAPECLASSPROTECTIONTYPE" val="3"/>
  <p:tag name="RECTANGLE 12_SHAPECLASSPROTECTIONTYPE" val="63"/>
  <p:tag name="RECTANGLE 13_SHAPECLASSPROTECTIONTYPE" val="63"/>
  <p:tag name="RECTANGLE 14_SHAPECLASSPROTECTIONTYPE" val="63"/>
  <p:tag name="SHAPESETCLASSNAME" val="Object"/>
  <p:tag name="CONFIG" val="BOSCH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3;LogoRightColor;-1;Black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2;LogoRightColor;-1;-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3;LogoRightColor;-1;Black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3;LogoRightColor;-1;Black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2;LogoRightColor;-1;-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SCRIPT" val="1"/>
  <p:tag name="FIELDS" val="CONF;DPT;DATE;"/>
  <p:tag name="MLI" val="1"/>
  <p:tag name="SHAPESETGROUPCLASSNAME" val="ShapeSetGroup1"/>
  <p:tag name="COLORSETGROUPCLASSNAME" val="ColorSetGroup3"/>
  <p:tag name="FONTSETGROUPCLASSNAME" val="FontSetGroup1"/>
  <p:tag name="SHAPECLASSNAME" val="FooterLine1OnSlides"/>
  <p:tag name="SHAPECLASSPROTECTIONTYPE" val="63"/>
  <p:tag name="FONT" val="Bold6"/>
  <p:tag name="FONT2" val="Reg6"/>
  <p:tag name="FONT3" val="Reg6"/>
  <p:tag name="FONTCOLOR" val="Red"/>
  <p:tag name="FONTCOLOR2" val="Black"/>
  <p:tag name="FONTCOLOR3" val="Black"/>
  <p:tag name="FONTCOLOR4" val="Black"/>
  <p:tag name="RUNS.FONT" val="4"/>
  <p:tag name="COLORS" val="-2;-2;-2;-2;Red;-2"/>
  <p:tag name="SHAPESETCLASSNAME" val="Object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2;LogoRightColor;-1;-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3;LogoRightColor;-1;Black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"/>
  <p:tag name="FONTSETCLASSNAME" val="FontSet1"/>
  <p:tag name="RUNS.FONT" val="3"/>
  <p:tag name="COLORSETCLASSNAME" val="ColorSet1"/>
  <p:tag name="SCRIPT" val="1"/>
  <p:tag name="FIELDS" val="REM_ABL;COPY;"/>
  <p:tag name="MLI" val="1"/>
  <p:tag name="SHAPESETGROUPCLASSNAME" val="ShapeSetGroup1"/>
  <p:tag name="COLORSETGROUPCLASSNAME" val="ColorSetGroup3"/>
  <p:tag name="FONTSETGROUPCLASSNAME" val="FontSetGroup1"/>
  <p:tag name="SHAPECLASSNAME" val="FooterLine2OnSlides"/>
  <p:tag name="SHAPECLASSPROTECTIONTYPE" val="63"/>
  <p:tag name="FONTCOLOR" val="Black"/>
  <p:tag name="FONTCOLOR2" val="LightGray"/>
  <p:tag name="FONTCOLOR3" val="LightGray"/>
  <p:tag name="COLORS" val="-2;-2;-2;-2;Black;-2"/>
  <p:tag name="SHAPESETCLASSNAME" val="Object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3;LogoRightColor;-1;Black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2;LogoRightColor;-1;-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12"/>
  <p:tag name="FONTSETCLASSNAME" val="FontSet1"/>
  <p:tag name="COLORS" val="-2;-2;-2;-2;DarkGray2;-2"/>
  <p:tag name="COLORSETCLASSNAME" val="ColorSet1"/>
  <p:tag name="SCRIPT" val="1"/>
  <p:tag name="MLI" val="1"/>
  <p:tag name="SHAPESETGROUPCLASSNAME" val="ShapeSetGroup1"/>
  <p:tag name="COLORSETGROUPCLASSNAME" val="ColorSetGroup3"/>
  <p:tag name="FONTSETGROUPCLASSNAME" val="FontSetGroup1"/>
  <p:tag name="SHAPECLASSNAME" val="PageNumberOnSlides"/>
  <p:tag name="SHAPECLASSPROTECTIONTYPE" val="63"/>
  <p:tag name="SHAPESETCLASSNAME" val="Object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L_1" val="ST_GRB_ST"/>
  <p:tag name="ML_2" val="Bosch2.mcr"/>
  <p:tag name="ML_LAYOUT_RESOURCE" val="BOSCH2_16_9.mcr"/>
  <p:tag name="FIELDS.INITIALIZED" val="1"/>
  <p:tag name="SHAPESETGROUPCLASSNAME" val="ShapeSetGroup1"/>
  <p:tag name="COLORSETCLASSNAME" val="ColorSet2"/>
  <p:tag name="FONTSETGROUPCLASSNAME" val="FontSetGroup1"/>
  <p:tag name="STYLESETGROUPCLASSNAME" val="StyleSetGroup1"/>
  <p:tag name="MAPNAME" val="Map1"/>
  <p:tag name="CFG.LAYOUT" val="BOSCH2"/>
  <p:tag name="MLI" val="1"/>
  <p:tag name="RECTANGLE 4_SHAPECLASSPROTECTIONTYPE" val="3"/>
  <p:tag name="RECTANGLE 5_SHAPECLASSPROTECTIONTYPE" val="63"/>
  <p:tag name="RECTANGLE 6_SHAPECLASSPROTECTIONTYPE" val="63"/>
  <p:tag name="RECTANGLE 8_SHAPECLASSPROTECTIONTYPE" val="63"/>
  <p:tag name="TEXT PLACEHOLDER 2_SHAPECLASSPROTECTIONTYPE" val="0"/>
  <p:tag name="TITEL 3_SHAPECLASSPROTECTIONTYPE" val="0"/>
  <p:tag name="SHAPESETCLASSNAME" val="Object"/>
  <p:tag name="COLORSETGROUPCLASSNAME" val="ColorSetGroup5"/>
  <p:tag name="CONFIG" val="BOSCH2"/>
  <p:tag name="CONTENT PLACEHOLDER 27_SHAPECLASSPROTECTIONTYPE" val="0"/>
  <p:tag name="CONTENT PLACEHOLDER 77_SHAPECLASSPROTECTIONTYPE" val="0"/>
  <p:tag name="PICTURE 76_SHAPECLASSPROTECTIONTYPE" val="15"/>
  <p:tag name="CONTENT PLACEHOLDER 81_SHAPECLASSPROTECTIONTYPE" val="0"/>
  <p:tag name="PICTURE 79_SHAPECLASSPROTECTIONTYPE" val="15"/>
  <p:tag name="CONTENT PLACEHOLDER 82_SHAPECLASSPROTECTIONTYPE" val="0"/>
  <p:tag name="CONTENT PLACEHOLDER 86_SHAPECLASSPROTECTIONTYPE" val="0"/>
  <p:tag name="PICTURE 84_SHAPECLASSPROTECTIONTYPE" val="15"/>
  <p:tag name="CONTENT PLACEHOLDER 89_SHAPECLASSPROTECTIONTYPE" val="0"/>
  <p:tag name="PICTURE 88_SHAPECLASSPROTECTIONTYPE" val="15"/>
  <p:tag name="FIELD.DPT.CONTENT" val="ST-VS/MKR-SES ver. 1.0"/>
  <p:tag name="FIELD.DPT.VALUE" val="ST-VS/MKR-SES ver. 1.0 | "/>
  <p:tag name="FIELD.DPT.COMBOINDEX" val="-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Slide"/>
  <p:tag name="COLORSETGROUPCLASSNAME" val="ColorSetGroup5"/>
  <p:tag name="FONTSETGROUPCLASSNAME" val="FontSetGroup1"/>
  <p:tag name="SHAPECLASSNAME" val="LogoOnSlides"/>
  <p:tag name="SHAPECLASSFILE" val="BoschLogo2016.jpg"/>
  <p:tag name="SHAPECLASSPROTECTIONTYPE" val="1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Slide"/>
  <p:tag name="COLORSETGROUPCLASSNAME" val="ColorSetGroup5"/>
  <p:tag name="FONTSETGROUPCLASSNAME" val="FontSetGroup1"/>
  <p:tag name="SHAPECLASSNAME" val="ColorBarOnSlides"/>
  <p:tag name="SHAPECLASSFILE" val="Bosch-Supergraphic-Bottom-16-9.png"/>
  <p:tag name="SHAPECLASSPROTECTIONTYPE" val="15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" val="-2;-2;-2;-2;Red;-2"/>
  <p:tag name="COLORSETCLASSNAME" val="ColorSet1"/>
  <p:tag name="SCRIPT" val="1"/>
  <p:tag name="FIELDS" val="CONF;DPT;DATE;"/>
  <p:tag name="MLI" val="1"/>
  <p:tag name="SHAPESETGROUPCLASSNAME" val="ShapeSetGroup1"/>
  <p:tag name="FONTSETGROUPCLASSNAME" val="FontSetGroup1"/>
  <p:tag name="SHAPECLASSNAME" val="FooterLine1OnSlides"/>
  <p:tag name="SHAPECLASSPROTECTIONTYPE" val="63"/>
  <p:tag name="SHAPESETCLASSNAME" val="Object"/>
  <p:tag name="COLORSETGROUPCLASSNAME" val="ColorSetGroup5"/>
  <p:tag name="FONT" val="Bold6"/>
  <p:tag name="FONT2" val="Reg6"/>
  <p:tag name="FONT3" val="Reg6"/>
  <p:tag name="FONTCOLOR" val="Red"/>
  <p:tag name="FONTCOLOR2" val="Black"/>
  <p:tag name="FONTCOLOR3" val="Black"/>
  <p:tag name="FONTCOLOR4" val="Black"/>
  <p:tag name="RUNS.FONT" val="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"/>
  <p:tag name="FONTSETCLASSNAME" val="FontSet1"/>
  <p:tag name="RUNS.FONT" val="3"/>
  <p:tag name="COLORS" val="-2;-2;-2;-2;Black;-2"/>
  <p:tag name="COLORSETCLASSNAME" val="ColorSet1"/>
  <p:tag name="SCRIPT" val="1"/>
  <p:tag name="FIELDS" val="REM_ABL;COPY;"/>
  <p:tag name="MLI" val="1"/>
  <p:tag name="SHAPESETGROUPCLASSNAME" val="ShapeSetGroup1"/>
  <p:tag name="FONTSETGROUPCLASSNAME" val="FontSetGroup1"/>
  <p:tag name="SHAPECLASSNAME" val="FooterLine2OnSlides"/>
  <p:tag name="SHAPECLASSPROTECTIONTYPE" val="63"/>
  <p:tag name="SHAPESETCLASSNAME" val="Object"/>
  <p:tag name="COLORSETGROUPCLASSNAME" val="ColorSetGroup5"/>
  <p:tag name="FONTCOLOR" val="Black"/>
  <p:tag name="FONTCOLOR2" val="LightGray"/>
  <p:tag name="FONTCOLOR3" val="LightGray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12"/>
  <p:tag name="FONTSETCLASSNAME" val="FontSet1"/>
  <p:tag name="COLORS" val="-2;-2;-2;-2;DarkGray2;-2"/>
  <p:tag name="COLORSETCLASSNAME" val="ColorSet1"/>
  <p:tag name="SCRIPT" val="1"/>
  <p:tag name="MLI" val="1"/>
  <p:tag name="SHAPESETGROUPCLASSNAME" val="ShapeSetGroup1"/>
  <p:tag name="FONTSETGROUPCLASSNAME" val="FontSetGroup1"/>
  <p:tag name="SHAPECLASSNAME" val="PageNumberOnSlides"/>
  <p:tag name="SHAPECLASSPROTECTIONTYPE" val="63"/>
  <p:tag name="SHAPESETCLASSNAME" val="Object"/>
  <p:tag name="COLORSETGROUPCLASSNAME" val="ColorSetGroup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a"/>
  <p:tag name="FONTSETCLASSNAME" val="FontSet1"/>
  <p:tag name="COLORS" val="-2;-2;-2;-2;-2;-2"/>
  <p:tag name="COLORSETCLASSNAME" val="ColorSet1"/>
  <p:tag name="SCRIPT" val="1"/>
  <p:tag name="FIELDS" val="REM_ANL;"/>
  <p:tag name="MLI" val="1"/>
  <p:tag name="SHAPESETGROUPCLASSNAME" val="ShapeSetGroup1"/>
  <p:tag name="SHAPESETCLASSNAME" val="HiddenType2"/>
  <p:tag name="COLORSETGROUPCLASSNAME" val="ColorSetGroup1"/>
  <p:tag name="FONTSETGROUPCLASSNAME" val="FontSetGroup1"/>
  <p:tag name="SHAPECLASSNAME" val="Attachment"/>
  <p:tag name="SHAPECLASSPROTECTIONTYPE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LightGray2;-1;-2;-2;-1;-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LightGray2;-1;-2;-2;-1;-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a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SHAPESETCLASSNAME" val="HiddenType2"/>
  <p:tag name="COLORSETGROUPCLASSNAME" val="ColorSetGroup3"/>
  <p:tag name="FONTSETGROUPCLASSNAME" val="FontSetGroup1"/>
  <p:tag name="SHAPECLASSNAME" val="Attachment"/>
  <p:tag name="SHAPECLASSPROTECTIONTYPE" val="3"/>
  <p:tag name="COLORS" val="-2;-2;-2;-2;-1;-2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LightGray2;-1;-2;-2;-1;-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LightGray2;-1;-2;-2;-1;-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LightGray2;-1;-2;-2;-1;-2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LightGray2;-1;-2;-2;-1;-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LightGray2;-1;-2;-2;-1;-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LightGray2;-1;-2;-2;-1;-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LightGray2;-1;-2;-2;-1;-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LightGray2;-1;-2;-2;-1;-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LightGray2;-1;-2;-2;-1;-2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LightGray2;-1;-2;-2;-1;-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MLI" val="1"/>
  <p:tag name="SHAPESETGROUPCLASSNAME" val="ShapeSetGroup1"/>
  <p:tag name="FONTSETGROUPCLASSNAME" val="FontSetGroup1"/>
  <p:tag name="SHAPECLASSPROTECTIONTYPE" val="0"/>
  <p:tag name="FONT" val="Reg28"/>
  <p:tag name="FONTCOLOR" val="Black"/>
  <p:tag name="FONTCOLOR2" val="Primary"/>
  <p:tag name="RUNS.FONT" val="2"/>
  <p:tag name="COLORSETCLASSNAME" val="ColorSet2"/>
  <p:tag name="SHAPESETCLASSNAME" val="Object"/>
  <p:tag name="COLORSETGROUPCLASSNAME" val="ColorSetGroup3"/>
  <p:tag name="SHAPECLASSNAME" val="TitleOnSlidesPredefined"/>
  <p:tag name="COLORS" val="Black;-1;-2;-2;-3;-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LightGray2;-1;-2;-2;-1;-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LightGray2;-1;-2;-2;-1;-2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LightGray2;-1;-2;-2;-1;-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LightGray2;-1;-2;-2;-1;-2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28"/>
  <p:tag name="FONTSETCLASSNAME" val="FontSet1"/>
  <p:tag name="FONTCOLOR" val="Black"/>
  <p:tag name="FONTCOLOR2" val="Primary"/>
  <p:tag name="RUNS.FONT" val="2"/>
  <p:tag name="COLORSETCLASSNAME" val="ColorSet2"/>
  <p:tag name="MLI" val="1"/>
  <p:tag name="SHAPESETGROUPCLASSNAME" val="ShapeSetGroup1"/>
  <p:tag name="SHAPESETCLASSNAME" val="HiddenType2"/>
  <p:tag name="COLORSETGROUPCLASSNAME" val="ColorSetGroup1"/>
  <p:tag name="FONTSETGROUPCLASSNAME" val="FontSetGroup1"/>
  <p:tag name="SHAPECLASSNAME" val="TitleOnSlidesPredefined"/>
  <p:tag name="SHAPECLASSPROTECTIONTYPE" val="0"/>
  <p:tag name="COLORS" val="Black;-1;-2;-2;-3;-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MLI" val="1"/>
  <p:tag name="SHAPESETGROUPCLASSNAME" val="ShapeSetGroup1"/>
  <p:tag name="FONTSETGROUPCLASSNAME" val="FontSetGroup1"/>
  <p:tag name="SHAPECLASSPROTECTIONTYPE" val="0"/>
  <p:tag name="STYLENAME" val="Bodystyle"/>
  <p:tag name="SHAPESETCLASSNAME" val="Object"/>
  <p:tag name="COLORSETGROUPCLASSNAME" val="ColorSetGroup3"/>
  <p:tag name="SHAPECLASSNAME" val="ObjectFull"/>
  <p:tag name="COLORS" val="Black;-1;-2;-2;-1;-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LightBlue2;-1;Black;-1;-1;-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Black;-1;-2;-2;-1;-2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Black;-1;-2;-2;-1;-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Black;-1;-2;-2;-1;-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Black;-1;-2;-2;-1;-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Black;-1;-2;-2;-1;-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Black;-1;-2;-2;-1;-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ELDS.INITIALIZED" val="1"/>
  <p:tag name="SHAPESETGROUPCLASSNAME" val="ShapeSetGroup1"/>
  <p:tag name="FONTSETGROUPCLASSNAME" val="FontSetGroup1"/>
  <p:tag name="STYLESETGROUPCLASSNAME" val="StyleSetGroup1"/>
  <p:tag name="MAPNAME" val="Map1"/>
  <p:tag name="MLI" val="1"/>
  <p:tag name="TEXTFELD 3_SHAPECLASSPROTECTIONTYPE" val="31"/>
  <p:tag name="RECHTECK 4_SHAPECLASSPROTECTIONTYPE" val="27"/>
  <p:tag name="RECHTECK 5_SHAPECLASSPROTECTIONTYPE" val="15"/>
  <p:tag name="RECHTECK 6_SHAPECLASSPROTECTIONTYPE" val="27"/>
  <p:tag name="GRAFIK 7_SHAPECLASSPROTECTIONTYPE" val="15"/>
  <p:tag name="TEXTFELD 8_SHAPECLASSPROTECTIONTYPE" val="27"/>
  <p:tag name="TITEL 1_SHAPECLASSPROTECTIONTYPE" val="0"/>
  <p:tag name="RECHTECK 9_SHAPECLASSPROTECTIONTYPE" val="63"/>
  <p:tag name="TEXTPLATZHALTER 2_SHAPECLASSPROTECTIONTYPE" val="0"/>
  <p:tag name="TEXT PLACEHOLDER 24_SHAPECLASSPROTECTIONTYPE" val="0"/>
  <p:tag name="NBTXT" val="IVA: Robustness and reliability"/>
  <p:tag name="AGTX" val="IVA: Robustness and reliability"/>
  <p:tag name="FIELD.CHAPTER.COMBOINDEX" val="-2"/>
  <p:tag name="FIELD.REM_ANL.CONTENT" val=" "/>
  <p:tag name="FIELD.REM_ANL.VALUE" val=" "/>
  <p:tag name="FIELD.REM_ANL.COMBOINDEX" val="0"/>
  <p:tag name="FIELD.DPT.CONTENT" val="ST-VS/MKK"/>
  <p:tag name="FIELD.DPT.VALUE" val="ST-VS/MKK | "/>
  <p:tag name="FIELD.DPT.COMBOINDEX" val="0"/>
  <p:tag name="FIELD.CHAPTER.VALUE" val="Intelligent Video Analytics"/>
  <p:tag name="ML_1" val="STIT_MI3_ST"/>
  <p:tag name="ML_2" val="Bosch2.mcr"/>
  <p:tag name="ML_LAYOUT_RESOURCE" val="BOSCH2_16_9.mcr"/>
  <p:tag name="COLORSETGROUPCLASSNAME" val="ColorSetGroup3"/>
  <p:tag name="COLORSETCLASSNAME" val="ColorSet2"/>
  <p:tag name="CFG.LAYOUT" val="BOSCH2"/>
  <p:tag name="RECTANGLE 2_SHAPECLASSPROTECTIONTYPE" val="3"/>
  <p:tag name="RECTANGLE 11_SHAPECLASSPROTECTIONTYPE" val="63"/>
  <p:tag name="RECTANGLE 13_SHAPECLASSPROTECTIONTYPE" val="63"/>
  <p:tag name="RECTANGLE 14_SHAPECLASSPROTECTIONTYPE" val="63"/>
  <p:tag name="NBTXTC" val=""/>
  <p:tag name="AGTXC" val=""/>
  <p:tag name="SHAPESETCLASSNAME" val="Object"/>
  <p:tag name="CONFIG" val="BOSCH2"/>
  <p:tag name="CONTENT PLACEHOLDER 16_SHAPECLASSPROTECTIONTYPE" val="0"/>
  <p:tag name="TITLE 3_SHAPECLASSPROTECTIONTYPE" val="9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Black;-1;-2;-2;-1;-2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Black;-1;-2;-2;-1;-2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Black;-1;-2;-2;-1;-2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Black;-1;-2;-2;-1;-2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Black;-1;-2;-2;-1;-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Black;-1;-2;-2;-1;-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Black;-1;-2;-2;-1;-2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Black;-1;-2;-2;-1;-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Black;-1;-2;-2;-1;-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Black;-1;-2;-2;-1;-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extBoxFont"/>
  <p:tag name="FONTSETCLASSNAME" val="FontSet1"/>
  <p:tag name="COLORS" val="-2;-2;-2;-2;-2;-2"/>
  <p:tag name="COLORSETCLASSNAME" val="ColorSet1"/>
  <p:tag name="MLI" val="1"/>
  <p:tag name="SHAPESETGROUPCLASSNAME" val="ShapeSetGroup1"/>
  <p:tag name="SHAPESETCLASSNAME" val="Slide"/>
  <p:tag name="COLORSETGROUPCLASSNAME" val="ColorSetGroup1"/>
  <p:tag name="FONTSETGROUPCLASSNAME" val="FontSetGroup1"/>
  <p:tag name="SHAPECLASSNAME" val="TextBox"/>
  <p:tag name="SHAPECLASSPROTECTIONTYPE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SCRIPT" val="1"/>
  <p:tag name="FIELDS" val="CONF;DPT;DATE;"/>
  <p:tag name="MLI" val="1"/>
  <p:tag name="SHAPESETGROUPCLASSNAME" val="ShapeSetGroup1"/>
  <p:tag name="COLORSETGROUPCLASSNAME" val="ColorSetGroup3"/>
  <p:tag name="FONTSETGROUPCLASSNAME" val="FontSetGroup1"/>
  <p:tag name="SHAPECLASSNAME" val="FooterLine1OnSlides"/>
  <p:tag name="SHAPECLASSPROTECTIONTYPE" val="63"/>
  <p:tag name="FONT" val="Bold6"/>
  <p:tag name="FONT2" val="Reg6"/>
  <p:tag name="FONT3" val="Reg6"/>
  <p:tag name="FONTCOLOR" val="Red"/>
  <p:tag name="FONTCOLOR2" val="Black"/>
  <p:tag name="FONTCOLOR3" val="Black"/>
  <p:tag name="FONTCOLOR4" val="Black"/>
  <p:tag name="RUNS.FONT" val="4"/>
  <p:tag name="COLORS" val="-2;-2;-2;-2;Red;-2"/>
  <p:tag name="SHAPESETCLASSNAME" val="Object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ELDS.INITIALIZED" val="1"/>
  <p:tag name="SHAPESETGROUPCLASSNAME" val="ShapeSetGroup1"/>
  <p:tag name="FONTSETGROUPCLASSNAME" val="FontSetGroup1"/>
  <p:tag name="STYLESETGROUPCLASSNAME" val="StyleSetGroup1"/>
  <p:tag name="MAPNAME" val="Map1"/>
  <p:tag name="MLI" val="1"/>
  <p:tag name="TEXTBOX 3_SHAPECLASSPROTECTIONTYPE" val="31"/>
  <p:tag name="RECTANGLE 4_SHAPECLASSPROTECTIONTYPE" val="27"/>
  <p:tag name="RECTANGLE 5_SHAPECLASSPROTECTIONTYPE" val="15"/>
  <p:tag name="RECTANGLE 6_SHAPECLASSPROTECTIONTYPE" val="27"/>
  <p:tag name="PICTURE 7_SHAPECLASSPROTECTIONTYPE" val="15"/>
  <p:tag name="TEXTBOX 8_SHAPECLASSPROTECTIONTYPE" val="27"/>
  <p:tag name="TITLE 1_SHAPECLASSPROTECTIONTYPE" val="0"/>
  <p:tag name="RECTANGLE 9_SHAPECLASSPROTECTIONTYPE" val="63"/>
  <p:tag name="TEXT PLACEHOLDER 2_SHAPECLASSPROTECTIONTYPE" val="0"/>
  <p:tag name="FIELD.CHAPTER.COMBOINDEX" val="-2"/>
  <p:tag name="FIELD.REM_ANL.CONTENT" val=" "/>
  <p:tag name="FIELD.REM_ANL.VALUE" val=" "/>
  <p:tag name="FIELD.REM_ANL.COMBOINDEX" val="0"/>
  <p:tag name="FIELD.DPT.CONTENT" val="ST-VS/MKK"/>
  <p:tag name="FIELD.DPT.VALUE" val="ST-VS/MKK | "/>
  <p:tag name="FIELD.DPT.COMBOINDEX" val="0"/>
  <p:tag name="FIELD.CHAPTER.VALUE" val="Intelligent Video Analytics"/>
  <p:tag name="ML_1" val="STIT_MI3_ST"/>
  <p:tag name="ML_2" val="Bosch2.mcr"/>
  <p:tag name="ML_LAYOUT_RESOURCE" val="BOSCH2_16_9.mcr"/>
  <p:tag name="COLORSETGROUPCLASSNAME" val="ColorSetGroup3"/>
  <p:tag name="COLORSETCLASSNAME" val="ColorSet2"/>
  <p:tag name="CFG.LAYOUT" val="BOSCH2"/>
  <p:tag name="RECTANGLE 15_SHAPECLASSPROTECTIONTYPE" val="3"/>
  <p:tag name="RECTANGLE 16_SHAPECLASSPROTECTIONTYPE" val="63"/>
  <p:tag name="RECTANGLE 17_SHAPECLASSPROTECTIONTYPE" val="63"/>
  <p:tag name="RECTANGLE 18_SHAPECLASSPROTECTIONTYPE" val="63"/>
  <p:tag name="NBTXT" val="Live video Incl. metadata"/>
  <p:tag name="AGTX" val="Live video Incl. metadata"/>
  <p:tag name="CONFIG" val="BOSCH2"/>
  <p:tag name="SHAPESETCLASSNAME" val="TwoObjects"/>
  <p:tag name="CONTENT PLACEHOLDER 3_SHAPECLASSPROTECTIONTYPE" val="0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SCRIPT" val="1"/>
  <p:tag name="FIELDS" val="CONF;DPT;DATE;"/>
  <p:tag name="MLI" val="1"/>
  <p:tag name="SHAPESETGROUPCLASSNAME" val="ShapeSetGroup1"/>
  <p:tag name="COLORSETGROUPCLASSNAME" val="ColorSetGroup3"/>
  <p:tag name="FONTSETGROUPCLASSNAME" val="FontSetGroup1"/>
  <p:tag name="SHAPECLASSNAME" val="FooterLine1OnSlides"/>
  <p:tag name="SHAPECLASSPROTECTIONTYPE" val="63"/>
  <p:tag name="COLORS" val="-2;-2;-2;-2;Red;-2"/>
  <p:tag name="FONT" val="Bold6"/>
  <p:tag name="FONT2" val="Reg6"/>
  <p:tag name="FONT3" val="Reg6"/>
  <p:tag name="FONTCOLOR" val="Red"/>
  <p:tag name="FONTCOLOR2" val="Black"/>
  <p:tag name="FONTCOLOR3" val="Black"/>
  <p:tag name="FONTCOLOR4" val="Black"/>
  <p:tag name="RUNS.FONT" val="4"/>
  <p:tag name="SHAPESETCLASSNAME" val="TwoObjects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"/>
  <p:tag name="FONTSETCLASSNAME" val="FontSet1"/>
  <p:tag name="RUNS.FONT" val="3"/>
  <p:tag name="COLORSETCLASSNAME" val="ColorSet1"/>
  <p:tag name="SCRIPT" val="1"/>
  <p:tag name="FIELDS" val="REM_ABL;COPY;"/>
  <p:tag name="MLI" val="1"/>
  <p:tag name="SHAPESETGROUPCLASSNAME" val="ShapeSetGroup1"/>
  <p:tag name="COLORSETGROUPCLASSNAME" val="ColorSetGroup3"/>
  <p:tag name="FONTSETGROUPCLASSNAME" val="FontSetGroup1"/>
  <p:tag name="SHAPECLASSNAME" val="FooterLine2OnSlides"/>
  <p:tag name="SHAPECLASSPROTECTIONTYPE" val="63"/>
  <p:tag name="COLORS" val="-2;-2;-2;-2;Black;-2"/>
  <p:tag name="FONTCOLOR" val="Black"/>
  <p:tag name="FONTCOLOR2" val="LightGray"/>
  <p:tag name="FONTCOLOR3" val="LightGray"/>
  <p:tag name="SHAPESETCLASSNAME" val="TwoObjects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"/>
  <p:tag name="FONTSETCLASSNAME" val="FontSet1"/>
  <p:tag name="RUNS.FONT" val="3"/>
  <p:tag name="COLORSETCLASSNAME" val="ColorSet1"/>
  <p:tag name="SCRIPT" val="1"/>
  <p:tag name="FIELDS" val="REM_ABL;COPY;"/>
  <p:tag name="MLI" val="1"/>
  <p:tag name="SHAPESETGROUPCLASSNAME" val="ShapeSetGroup1"/>
  <p:tag name="COLORSETGROUPCLASSNAME" val="ColorSetGroup3"/>
  <p:tag name="FONTSETGROUPCLASSNAME" val="FontSetGroup1"/>
  <p:tag name="SHAPECLASSNAME" val="FooterLine2OnSlides"/>
  <p:tag name="SHAPECLASSPROTECTIONTYPE" val="63"/>
  <p:tag name="FONTCOLOR" val="Black"/>
  <p:tag name="FONTCOLOR2" val="LightGray"/>
  <p:tag name="FONTCOLOR3" val="LightGray"/>
  <p:tag name="COLORS" val="-2;-2;-2;-2;Black;-2"/>
  <p:tag name="SHAPESETCLASSNAME" val="Object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12"/>
  <p:tag name="FONTSETCLASSNAME" val="FontSet1"/>
  <p:tag name="COLORS" val="-2;-2;-2;-2;DarkGray2;-2"/>
  <p:tag name="COLORSETCLASSNAME" val="ColorSet1"/>
  <p:tag name="SCRIPT" val="1"/>
  <p:tag name="MLI" val="1"/>
  <p:tag name="SHAPESETGROUPCLASSNAME" val="ShapeSetGroup1"/>
  <p:tag name="COLORSETGROUPCLASSNAME" val="ColorSetGroup3"/>
  <p:tag name="FONTSETGROUPCLASSNAME" val="FontSetGroup1"/>
  <p:tag name="SHAPECLASSNAME" val="PageNumberOnSlides"/>
  <p:tag name="SHAPECLASSPROTECTIONTYPE" val="63"/>
  <p:tag name="SHAPESETCLASSNAME" val="TwoObjects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a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SHAPESETCLASSNAME" val="HiddenType2"/>
  <p:tag name="COLORSETGROUPCLASSNAME" val="ColorSetGroup3"/>
  <p:tag name="FONTSETGROUPCLASSNAME" val="FontSetGroup1"/>
  <p:tag name="SHAPECLASSNAME" val="Attachment"/>
  <p:tag name="SHAPECLASSPROTECTIONTYPE" val="3"/>
  <p:tag name="COLORS" val="-2;-2;-2;-2;-1;-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MLI" val="1"/>
  <p:tag name="SHAPESETGROUPCLASSNAME" val="ShapeSetGroup1"/>
  <p:tag name="FONTSETGROUPCLASSNAME" val="FontSetGroup1"/>
  <p:tag name="SHAPECLASSPROTECTIONTYPE" val="0"/>
  <p:tag name="FONT" val="Reg28"/>
  <p:tag name="FONTCOLOR" val="Black"/>
  <p:tag name="FONTCOLOR2" val="Primary"/>
  <p:tag name="RUNS.FONT" val="2"/>
  <p:tag name="COLORSETCLASSNAME" val="ColorSet2"/>
  <p:tag name="SHAPESETCLASSNAME" val="Object"/>
  <p:tag name="COLORSETGROUPCLASSNAME" val="ColorSetGroup3"/>
  <p:tag name="SHAPECLASSNAME" val="TitleOnSlidesPredefined"/>
  <p:tag name="COLORS" val="Black;-1;-2;-2;-3;-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MLI" val="1"/>
  <p:tag name="SHAPESETGROUPCLASSNAME" val="ShapeSetGroup1"/>
  <p:tag name="FONTSETGROUPCLASSNAME" val="FontSetGroup1"/>
  <p:tag name="SHAPECLASSPROTECTIONTYPE" val="0"/>
  <p:tag name="STYLENAME" val="Bodystyle"/>
  <p:tag name="COLORSETGROUPCLASSNAME" val="ColorSetGroup3"/>
  <p:tag name="SHAPESETCLASSNAME" val="TwoObjects"/>
  <p:tag name="SHAPECLASSNAME" val="ObjectLeft"/>
  <p:tag name="COLORS" val="-2;-2;-2;-2;-1;-2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1;-1;-2;-2;-1;-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1;-1;-1;-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ELDS.INITIALIZED" val="1"/>
  <p:tag name="SHAPESETGROUPCLASSNAME" val="ShapeSetGroup1"/>
  <p:tag name="FONTSETGROUPCLASSNAME" val="FontSetGroup1"/>
  <p:tag name="STYLESETGROUPCLASSNAME" val="StyleSetGroup1"/>
  <p:tag name="MAPNAME" val="Map1"/>
  <p:tag name="MLI" val="1"/>
  <p:tag name="TEXTBOX 3_SHAPECLASSPROTECTIONTYPE" val="31"/>
  <p:tag name="RECTANGLE 4_SHAPECLASSPROTECTIONTYPE" val="27"/>
  <p:tag name="RECTANGLE 5_SHAPECLASSPROTECTIONTYPE" val="15"/>
  <p:tag name="RECTANGLE 6_SHAPECLASSPROTECTIONTYPE" val="27"/>
  <p:tag name="PICTURE 7_SHAPECLASSPROTECTIONTYPE" val="15"/>
  <p:tag name="TEXTBOX 8_SHAPECLASSPROTECTIONTYPE" val="27"/>
  <p:tag name="TITLE 1_SHAPECLASSPROTECTIONTYPE" val="0"/>
  <p:tag name="RECTANGLE 9_SHAPECLASSPROTECTIONTYPE" val="63"/>
  <p:tag name="TEXT PLACEHOLDER 2_SHAPECLASSPROTECTIONTYPE" val="0"/>
  <p:tag name="FIELD.CHAPTER.COMBOINDEX" val="-2"/>
  <p:tag name="FIELD.REM_ANL.CONTENT" val=" "/>
  <p:tag name="FIELD.REM_ANL.VALUE" val=" "/>
  <p:tag name="FIELD.REM_ANL.COMBOINDEX" val="0"/>
  <p:tag name="FIELD.DPT.CONTENT" val="ST-VS/MKK"/>
  <p:tag name="FIELD.DPT.VALUE" val="ST-VS/MKK | "/>
  <p:tag name="FIELD.DPT.COMBOINDEX" val="0"/>
  <p:tag name="FIELD.CHAPTER.VALUE" val="Intelligent Video Analytics"/>
  <p:tag name="ML_1" val="STIT_MI3_ST"/>
  <p:tag name="ML_2" val="Bosch2.mcr"/>
  <p:tag name="ML_LAYOUT_RESOURCE" val="BOSCH2_16_9.mcr"/>
  <p:tag name="COLORSETGROUPCLASSNAME" val="ColorSetGroup3"/>
  <p:tag name="COLORSETCLASSNAME" val="ColorSet2"/>
  <p:tag name="CFG.LAYOUT" val="BOSCH2"/>
  <p:tag name="RECTANGLE 11_SHAPECLASSPROTECTIONTYPE" val="3"/>
  <p:tag name="RECTANGLE 12_SHAPECLASSPROTECTIONTYPE" val="63"/>
  <p:tag name="RECTANGLE 14_SHAPECLASSPROTECTIONTYPE" val="63"/>
  <p:tag name="RECTANGLE 15_SHAPECLASSPROTECTIONTYPE" val="63"/>
  <p:tag name="NBTXT" val="Live video Incl. metadata"/>
  <p:tag name="AGTX" val="Live video Incl. metadata"/>
  <p:tag name="SHAPESETCLASSNAME" val="TwoObjects"/>
  <p:tag name="CONFIG" val="BOSCH2"/>
  <p:tag name="CONTENT PLACEHOLDER 3_SHAPECLASSPROTECTIONTYPE" val="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12"/>
  <p:tag name="FONTSETCLASSNAME" val="FontSet1"/>
  <p:tag name="COLORS" val="-2;-2;-2;-2;DarkGray2;-2"/>
  <p:tag name="COLORSETCLASSNAME" val="ColorSet1"/>
  <p:tag name="SCRIPT" val="1"/>
  <p:tag name="MLI" val="1"/>
  <p:tag name="SHAPESETGROUPCLASSNAME" val="ShapeSetGroup1"/>
  <p:tag name="COLORSETGROUPCLASSNAME" val="ColorSetGroup3"/>
  <p:tag name="FONTSETGROUPCLASSNAME" val="FontSetGroup1"/>
  <p:tag name="SHAPECLASSNAME" val="PageNumberOnSlides"/>
  <p:tag name="SHAPECLASSPROTECTIONTYPE" val="63"/>
  <p:tag name="SHAPESETCLASSNAME" val="Object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SCRIPT" val="1"/>
  <p:tag name="FIELDS" val="CONF;DPT;DATE;"/>
  <p:tag name="MLI" val="1"/>
  <p:tag name="SHAPESETGROUPCLASSNAME" val="ShapeSetGroup1"/>
  <p:tag name="COLORSETGROUPCLASSNAME" val="ColorSetGroup3"/>
  <p:tag name="FONTSETGROUPCLASSNAME" val="FontSetGroup1"/>
  <p:tag name="SHAPECLASSNAME" val="FooterLine1OnSlides"/>
  <p:tag name="SHAPECLASSPROTECTIONTYPE" val="63"/>
  <p:tag name="FONT" val="Bold6"/>
  <p:tag name="FONT2" val="Reg6"/>
  <p:tag name="FONT3" val="Reg6"/>
  <p:tag name="FONTCOLOR" val="Red"/>
  <p:tag name="FONTCOLOR2" val="Black"/>
  <p:tag name="FONTCOLOR3" val="Black"/>
  <p:tag name="FONTCOLOR4" val="Black"/>
  <p:tag name="RUNS.FONT" val="4"/>
  <p:tag name="COLORS" val="-2;-2;-2;-2;Red;-2"/>
  <p:tag name="SHAPESETCLASSNAME" val="TwoObjects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"/>
  <p:tag name="FONTSETCLASSNAME" val="FontSet1"/>
  <p:tag name="RUNS.FONT" val="3"/>
  <p:tag name="COLORSETCLASSNAME" val="ColorSet1"/>
  <p:tag name="SCRIPT" val="1"/>
  <p:tag name="FIELDS" val="REM_ABL;COPY;"/>
  <p:tag name="MLI" val="1"/>
  <p:tag name="SHAPESETGROUPCLASSNAME" val="ShapeSetGroup1"/>
  <p:tag name="COLORSETGROUPCLASSNAME" val="ColorSetGroup3"/>
  <p:tag name="FONTSETGROUPCLASSNAME" val="FontSetGroup1"/>
  <p:tag name="SHAPECLASSNAME" val="FooterLine2OnSlides"/>
  <p:tag name="SHAPECLASSPROTECTIONTYPE" val="63"/>
  <p:tag name="FONTCOLOR" val="Black"/>
  <p:tag name="FONTCOLOR2" val="LightGray"/>
  <p:tag name="FONTCOLOR3" val="LightGray"/>
  <p:tag name="COLORS" val="-2;-2;-2;-2;Black;-2"/>
  <p:tag name="SHAPESETCLASSNAME" val="TwoObjects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12"/>
  <p:tag name="FONTSETCLASSNAME" val="FontSet1"/>
  <p:tag name="COLORS" val="-2;-2;-2;-2;DarkGray2;-2"/>
  <p:tag name="COLORSETCLASSNAME" val="ColorSet1"/>
  <p:tag name="SCRIPT" val="1"/>
  <p:tag name="MLI" val="1"/>
  <p:tag name="SHAPESETGROUPCLASSNAME" val="ShapeSetGroup1"/>
  <p:tag name="COLORSETGROUPCLASSNAME" val="ColorSetGroup3"/>
  <p:tag name="FONTSETGROUPCLASSNAME" val="FontSetGroup1"/>
  <p:tag name="SHAPECLASSNAME" val="PageNumberOnSlides"/>
  <p:tag name="SHAPECLASSPROTECTIONTYPE" val="63"/>
  <p:tag name="SHAPESETCLASSNAME" val="TwoObjects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a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SHAPESETCLASSNAME" val="HiddenType2"/>
  <p:tag name="COLORSETGROUPCLASSNAME" val="ColorSetGroup3"/>
  <p:tag name="FONTSETGROUPCLASSNAME" val="FontSetGroup1"/>
  <p:tag name="SHAPECLASSNAME" val="Attachment"/>
  <p:tag name="SHAPECLASSPROTECTIONTYPE" val="3"/>
  <p:tag name="COLORS" val="-2;-2;-2;-2;-1;-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MLI" val="1"/>
  <p:tag name="SHAPESETGROUPCLASSNAME" val="ShapeSetGroup1"/>
  <p:tag name="FONTSETGROUPCLASSNAME" val="FontSetGroup1"/>
  <p:tag name="SHAPECLASSPROTECTIONTYPE" val="0"/>
  <p:tag name="FONT" val="Reg28"/>
  <p:tag name="FONTCOLOR" val="Black"/>
  <p:tag name="FONTCOLOR2" val="Primary"/>
  <p:tag name="RUNS.FONT" val="2"/>
  <p:tag name="COLORSETCLASSNAME" val="ColorSet2"/>
  <p:tag name="SHAPESETCLASSNAME" val="TwoObjects"/>
  <p:tag name="COLORSETGROUPCLASSNAME" val="ColorSetGroup3"/>
  <p:tag name="SHAPECLASSNAME" val="TitleOnSlidesPredefined"/>
  <p:tag name="COLORS" val="Black;-1;-2;-2;-3;-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MLI" val="1"/>
  <p:tag name="SHAPESETGROUPCLASSNAME" val="ShapeSetGroup1"/>
  <p:tag name="FONTSETGROUPCLASSNAME" val="FontSetGroup1"/>
  <p:tag name="SHAPECLASSPROTECTIONTYPE" val="0"/>
  <p:tag name="STYLENAME" val="Bodystyle"/>
  <p:tag name="SHAPESETCLASSNAME" val="TwoObjects"/>
  <p:tag name="COLORSETGROUPCLASSNAME" val="ColorSetGroup3"/>
  <p:tag name="SHAPECLASSNAME" val="ObjectLeft"/>
  <p:tag name="COLORS" val="Black;-1;-2;-2;-1;-2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1;-1;-2;-2;-1;-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1;-1;-1;-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a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SHAPESETCLASSNAME" val="HiddenType2"/>
  <p:tag name="COLORSETGROUPCLASSNAME" val="ColorSetGroup3"/>
  <p:tag name="FONTSETGROUPCLASSNAME" val="FontSetGroup1"/>
  <p:tag name="SHAPECLASSNAME" val="Attachment"/>
  <p:tag name="SHAPECLASSPROTECTIONTYPE" val="3"/>
  <p:tag name="COLORS" val="-2;-2;-2;-2;-1;-2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1;-1;-1;-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1;-1;-1;-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1;-1;-1;-2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1;-1;-1;-1;-1;-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1;-1;-1;-1;-1;-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1;-1;-1;-1;-1;-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ELDS.INITIALIZED" val="1"/>
  <p:tag name="SHAPESETGROUPCLASSNAME" val="ShapeSetGroup1"/>
  <p:tag name="FONTSETGROUPCLASSNAME" val="FontSetGroup1"/>
  <p:tag name="STYLESETGROUPCLASSNAME" val="StyleSetGroup1"/>
  <p:tag name="MAPNAME" val="Map1"/>
  <p:tag name="MLI" val="1"/>
  <p:tag name="TEXTBOX 3_SHAPECLASSPROTECTIONTYPE" val="31"/>
  <p:tag name="RECTANGLE 4_SHAPECLASSPROTECTIONTYPE" val="27"/>
  <p:tag name="RECTANGLE 5_SHAPECLASSPROTECTIONTYPE" val="15"/>
  <p:tag name="RECTANGLE 6_SHAPECLASSPROTECTIONTYPE" val="27"/>
  <p:tag name="PICTURE 7_SHAPECLASSPROTECTIONTYPE" val="15"/>
  <p:tag name="TEXTBOX 8_SHAPECLASSPROTECTIONTYPE" val="27"/>
  <p:tag name="TITLE 1_SHAPECLASSPROTECTIONTYPE" val="0"/>
  <p:tag name="RECTANGLE 9_SHAPECLASSPROTECTIONTYPE" val="63"/>
  <p:tag name="TEXT PLACEHOLDER 2_SHAPECLASSPROTECTIONTYPE" val="0"/>
  <p:tag name="FIELD.CHAPTER.COMBOINDEX" val="-2"/>
  <p:tag name="FIELD.REM_ANL.CONTENT" val=" "/>
  <p:tag name="FIELD.REM_ANL.VALUE" val=" "/>
  <p:tag name="FIELD.REM_ANL.COMBOINDEX" val="0"/>
  <p:tag name="FIELD.DPT.CONTENT" val="ST-VS/MKK"/>
  <p:tag name="FIELD.DPT.VALUE" val="ST-VS/MKK | "/>
  <p:tag name="FIELD.DPT.COMBOINDEX" val="0"/>
  <p:tag name="FIELD.CHAPTER.VALUE" val="Intelligent Video Analytics"/>
  <p:tag name="ML_1" val="STIT_MI3_ST"/>
  <p:tag name="ML_2" val="Bosch2.mcr"/>
  <p:tag name="ML_LAYOUT_RESOURCE" val="BOSCH2_16_9.mcr"/>
  <p:tag name="SHAPESETCLASSNAME" val="HiddenType2"/>
  <p:tag name="COLORSETGROUPCLASSNAME" val="ColorSetGroup3"/>
  <p:tag name="COLORSETCLASSNAME" val="ColorSet2"/>
  <p:tag name="CONFIG" val="config01.xml"/>
  <p:tag name="CFG.LAYOUT" val="BOSCH2"/>
  <p:tag name="RECTANGLE 11_SHAPECLASSPROTECTIONTYPE" val="3"/>
  <p:tag name="RECTANGLE 12_SHAPECLASSPROTECTIONTYPE" val="63"/>
  <p:tag name="RECTANGLE 23_SHAPECLASSPROTECTIONTYPE" val="63"/>
  <p:tag name="RECTANGLE 24_SHAPECLASSPROTECTIONTYPE" val="63"/>
  <p:tag name="NBTXT" val="Live video Incl. metadata"/>
  <p:tag name="AGTX" val="Live video Incl. metadata"/>
  <p:tag name="NBTXTC" val="La verifica può essere effettuata misurando altri elementi La verifica può essere effettuata  osservando i metadati in “metadata inspection”  Con le telecamere panoramiche, puoi controllare lo status in  “metadata generation” &gt; “global settings” &gt; “calibration”"/>
  <p:tag name="AGTXC" val="La verifica può essere effettuata misurando altri elementi La verifica può essere effettuata  osservando i metadati in “metadata inspection”  Con le telecamere panoramiche, puoi controllare lo status in  “metadata generation” &gt; “global settings” &gt; “calibration”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old6"/>
  <p:tag name="FONT2" val="Reg6"/>
  <p:tag name="FONT3" val="Reg6"/>
  <p:tag name="FONTSETCLASSNAME" val="FontSet1"/>
  <p:tag name="FONTCOLOR" val="Red"/>
  <p:tag name="FONTCOLOR2" val="Black"/>
  <p:tag name="FONTCOLOR3" val="Black"/>
  <p:tag name="FONTCOLOR4" val="Black"/>
  <p:tag name="RUNS.FONT" val="4"/>
  <p:tag name="COLORSETCLASSNAME" val="ColorSet1"/>
  <p:tag name="SCRIPT" val="1"/>
  <p:tag name="FIELDS" val="CONF;DPT;DATE;"/>
  <p:tag name="MLI" val="1"/>
  <p:tag name="SHAPESETGROUPCLASSNAME" val="ShapeSetGroup1"/>
  <p:tag name="SHAPESETCLASSNAME" val="HiddenType2"/>
  <p:tag name="COLORSETGROUPCLASSNAME" val="ColorSetGroup3"/>
  <p:tag name="FONTSETGROUPCLASSNAME" val="FontSetGroup1"/>
  <p:tag name="SHAPECLASSNAME" val="FooterLine1OnSlides"/>
  <p:tag name="SHAPECLASSPROTECTIONTYPE" val="63"/>
  <p:tag name="COLORS" val="-2;-2;-2;-2;-1;-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"/>
  <p:tag name="FONTSETCLASSNAME" val="FontSet1"/>
  <p:tag name="FONTCOLOR" val="Black"/>
  <p:tag name="FONTCOLOR2" val="LightGray"/>
  <p:tag name="FONTCOLOR3" val="LightGray"/>
  <p:tag name="RUNS.FONT" val="3"/>
  <p:tag name="COLORSETCLASSNAME" val="ColorSet1"/>
  <p:tag name="SCRIPT" val="1"/>
  <p:tag name="FIELDS" val="REM_ABL;COPY;"/>
  <p:tag name="MLI" val="1"/>
  <p:tag name="SHAPESETGROUPCLASSNAME" val="ShapeSetGroup1"/>
  <p:tag name="SHAPESETCLASSNAME" val="HiddenType2"/>
  <p:tag name="COLORSETGROUPCLASSNAME" val="ColorSetGroup3"/>
  <p:tag name="FONTSETGROUPCLASSNAME" val="FontSetGroup1"/>
  <p:tag name="SHAPECLASSNAME" val="FooterLine2OnSlides"/>
  <p:tag name="SHAPECLASSPROTECTIONTYPE" val="63"/>
  <p:tag name="COLORS" val="-2;-2;-2;-2;-3;-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1;-1;-1;-2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12"/>
  <p:tag name="FONTSETCLASSNAME" val="FontSet1"/>
  <p:tag name="COLORS" val="-2;-2;-2;-2;DarkGray2;-2"/>
  <p:tag name="COLORSETCLASSNAME" val="ColorSet1"/>
  <p:tag name="SCRIPT" val="1"/>
  <p:tag name="MLI" val="1"/>
  <p:tag name="SHAPESETGROUPCLASSNAME" val="ShapeSetGroup1"/>
  <p:tag name="SHAPESETCLASSNAME" val="HiddenType2"/>
  <p:tag name="COLORSETGROUPCLASSNAME" val="ColorSetGroup3"/>
  <p:tag name="FONTSETGROUPCLASSNAME" val="FontSetGroup1"/>
  <p:tag name="SHAPECLASSNAME" val="PageNumberOnSlides"/>
  <p:tag name="SHAPECLASSPROTECTIONTYPE" val="6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a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SHAPESETCLASSNAME" val="HiddenType2"/>
  <p:tag name="COLORSETGROUPCLASSNAME" val="ColorSetGroup3"/>
  <p:tag name="FONTSETGROUPCLASSNAME" val="FontSetGroup1"/>
  <p:tag name="SHAPECLASSNAME" val="Attachment"/>
  <p:tag name="SHAPECLASSPROTECTIONTYPE" val="3"/>
  <p:tag name="COLORS" val="-2;-2;-2;-2;-1;-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font"/>
  <p:tag name="FONTSETCLASSNAME" val="FontSet1"/>
  <p:tag name="COLORSETCLASSNAME" val="ColorSet1"/>
  <p:tag name="MLI" val="1"/>
  <p:tag name="SHAPESETGROUPCLASSNAME" val="ShapeSetGroup1"/>
  <p:tag name="SHAPESETCLASSNAME" val="TitleText"/>
  <p:tag name="COLORSETGROUPCLASSNAME" val="ColorSetGroup1"/>
  <p:tag name="FONTSETGROUPCLASSNAME" val="FontSetGroup1"/>
  <p:tag name="SHAPECLASSNAME" val="TitleBox"/>
  <p:tag name="SHAPECLASSPROTECTIONTYPE" val="0"/>
  <p:tag name="COLORS" val="-2;-2;-2;-2;-3;-2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1;-1;-2;-2;-1;-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White;White;White;White;-1;-2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MLI" val="1"/>
  <p:tag name="SHAPESETGROUPCLASSNAME" val="ShapeSetGroup1"/>
  <p:tag name="FONTSETGROUPCLASSNAME" val="FontSetGroup1"/>
  <p:tag name="SHAPECLASSPROTECTIONTYPE" val="0"/>
  <p:tag name="FONT" val="Reg28"/>
  <p:tag name="FONTCOLOR" val="Black"/>
  <p:tag name="FONTCOLOR2" val="Primary"/>
  <p:tag name="RUNS.FONT" val="2"/>
  <p:tag name="COLORSETCLASSNAME" val="ColorSet2"/>
  <p:tag name="SHAPESETCLASSNAME" val="Object"/>
  <p:tag name="COLORSETGROUPCLASSNAME" val="ColorSetGroup3"/>
  <p:tag name="SHAPECLASSNAME" val="TitleOnSlidesPredefined"/>
  <p:tag name="COLORS" val="Black;-1;-2;-2;-3;-2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White;-1;White;-1;-2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White;-1;White;-1;-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White;-1;White;-1;-2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SETGROUPCLASSNAME" val="ShapeSetGroup1"/>
  <p:tag name="COLORSETGROUPCLASSNAME" val="ColorSetGroup1"/>
  <p:tag name="FONTSETGROUPCLASSNAME" val="FontSetGroup1"/>
  <p:tag name="STYLESETGROUPCLASSNAME" val="StyleSetGroup1"/>
  <p:tag name="MAPNAME" val="Map1"/>
  <p:tag name="MLI" val="1"/>
  <p:tag name="TEXTBOX 3_SHAPECLASSPROTECTIONTYPE" val="31"/>
  <p:tag name="RECTANGLE 4_SHAPECLASSPROTECTIONTYPE" val="27"/>
  <p:tag name="RECTANGLE 5_SHAPECLASSPROTECTIONTYPE" val="15"/>
  <p:tag name="RECTANGLE 6_SHAPECLASSPROTECTIONTYPE" val="27"/>
  <p:tag name="PICTURE 7_SHAPECLASSPROTECTIONTYPE" val="15"/>
  <p:tag name="TEXTBOX 8_SHAPECLASSPROTECTIONTYPE" val="27"/>
  <p:tag name="TITLE 1_SHAPECLASSPROTECTIONTYPE" val="0"/>
  <p:tag name="RECTANGLE 9_SHAPECLASSPROTECTIONTYPE" val="63"/>
  <p:tag name="TEXT PLACEHOLDER 2_SHAPECLASSPROTECTIONTYPE" val="0"/>
  <p:tag name="TITLE 15_SHAPECLASSPROTECTIONTYPE" val="0"/>
  <p:tag name="FIELD.CHAPTER.COMBOINDEX" val="-2"/>
  <p:tag name="FIELD.REM_ANL.CONTENT" val=" "/>
  <p:tag name="FIELD.REM_ANL.VALUE" val=" "/>
  <p:tag name="FIELD.REM_ANL.COMBOINDEX" val="0"/>
  <p:tag name="FIELD.DPT.CONTENT" val="ST-VS/MKK"/>
  <p:tag name="FIELD.DPT.VALUE" val="ST-VS/MKK | "/>
  <p:tag name="FIELD.DPT.COMBOINDEX" val="0"/>
  <p:tag name="FIELD.CHAPTER.CONTENT" val="Intelligent Video Analytics"/>
  <p:tag name="FIELD.CHAPTER.VALUE" val="Intelligent Video Analytics"/>
  <p:tag name="NBTXT" val="Live video Incl. metadata"/>
  <p:tag name="NBTXTC" val="Live video Incl. metadata"/>
  <p:tag name="AGTX" val="Live video Incl. metadata"/>
  <p:tag name="AGTXC" val="Live video Incl. metadata"/>
  <p:tag name="ML_1" val="STIT_MI3_ST"/>
  <p:tag name="ML_2" val="Bosch2.mcr"/>
  <p:tag name="ML_LAYOUT_RESOURCE" val="BOSCH2_16_9.mcr"/>
  <p:tag name="FIELDS.INITIALIZED" val="1"/>
  <p:tag name="SHAPESETCLASSNAME" val="HiddenType2"/>
  <p:tag name="COLORSETCLASSNAME" val="ColorSet2"/>
  <p:tag name="CONFIG" val="config01.xml"/>
  <p:tag name="CFG.LAYOUT" val="BOSCH2"/>
  <p:tag name="RECTANGLE 10_SHAPECLASSPROTECTIONTYPE" val="3"/>
  <p:tag name="RECTANGLE 11_SHAPECLASSPROTECTIONTYPE" val="63"/>
  <p:tag name="RECTANGLE 13_SHAPECLASSPROTECTIONTYPE" val="63"/>
  <p:tag name="RECTANGLE 14_SHAPECLASSPROTECTIONTYPE" val="63"/>
  <p:tag name="PICTURE 15_SHAPECLASSPROTECTIONTYPE" val="15"/>
  <p:tag name="PICTURE 16_SHAPECLASSPROTECTIONTYPE" val="15"/>
  <p:tag name="TITLE 17_SHAPECLASSPROTECTIONTYPE" val="0"/>
  <p:tag name="TITLE 18_SHAPECLASSPROTECTIONTYPE" val="0"/>
  <p:tag name="TITLE 19_SHAPECLASSPROTECTIONTYPE" val="0"/>
  <p:tag name="TITLE 20_SHAPECLASSPROTECTIONTYPE" val="0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Slide"/>
  <p:tag name="COLORSETGROUPCLASSNAME" val="ColorSetGroup1"/>
  <p:tag name="FONTSETGROUPCLASSNAME" val="FontSetGroup1"/>
  <p:tag name="SHAPECLASSNAME" val="LogoOnSlides"/>
  <p:tag name="SHAPECLASSFILE" val="BoschLogo2016.emf"/>
  <p:tag name="SHAPECLASSPROTECTIONTYPE" val="15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Slide"/>
  <p:tag name="COLORSETGROUPCLASSNAME" val="ColorSetGroup1"/>
  <p:tag name="FONTSETGROUPCLASSNAME" val="FontSetGroup1"/>
  <p:tag name="SHAPECLASSNAME" val="ColorBarOnSlides"/>
  <p:tag name="SHAPECLASSFILE" val="Bosch-Supergraphic-Bottom-16-9.png"/>
  <p:tag name="SHAPECLASSPROTECTIONTYPE" val="15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old6"/>
  <p:tag name="FONT2" val="Reg6"/>
  <p:tag name="FONT3" val="Reg6"/>
  <p:tag name="FONTSETCLASSNAME" val="FontSet1"/>
  <p:tag name="FONTCOLOR" val="Red"/>
  <p:tag name="FONTCOLOR2" val="Black"/>
  <p:tag name="FONTCOLOR3" val="Black"/>
  <p:tag name="FONTCOLOR4" val="Black"/>
  <p:tag name="RUNS.FONT" val="4"/>
  <p:tag name="COLORS" val="-2;-2;-2;-2;Red;-2"/>
  <p:tag name="COLORSETCLASSNAME" val="ColorSet1"/>
  <p:tag name="SCRIPT" val="1"/>
  <p:tag name="FIELDS" val="CONF;DPT;DATE;"/>
  <p:tag name="MLI" val="1"/>
  <p:tag name="SHAPESETGROUPCLASSNAME" val="ShapeSetGroup1"/>
  <p:tag name="SHAPESETCLASSNAME" val="HiddenType2"/>
  <p:tag name="COLORSETGROUPCLASSNAME" val="ColorSetGroup1"/>
  <p:tag name="FONTSETGROUPCLASSNAME" val="FontSetGroup1"/>
  <p:tag name="SHAPECLASSNAME" val="FooterLine1OnSlides"/>
  <p:tag name="SHAPECLASSPROTECTIONTYPE" val="6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3;White;-1;Black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"/>
  <p:tag name="FONTSETCLASSNAME" val="FontSet1"/>
  <p:tag name="FONTCOLOR" val="Black"/>
  <p:tag name="FONTCOLOR2" val="LightGray"/>
  <p:tag name="FONTCOLOR3" val="LightGray"/>
  <p:tag name="RUNS.FONT" val="3"/>
  <p:tag name="COLORS" val="-2;-2;-2;-2;Black;-2"/>
  <p:tag name="COLORSETCLASSNAME" val="ColorSet1"/>
  <p:tag name="SCRIPT" val="1"/>
  <p:tag name="FIELDS" val="REM_ABL;COPY;"/>
  <p:tag name="MLI" val="1"/>
  <p:tag name="SHAPESETGROUPCLASSNAME" val="ShapeSetGroup1"/>
  <p:tag name="SHAPESETCLASSNAME" val="HiddenType2"/>
  <p:tag name="COLORSETGROUPCLASSNAME" val="ColorSetGroup1"/>
  <p:tag name="FONTSETGROUPCLASSNAME" val="FontSetGroup1"/>
  <p:tag name="SHAPECLASSNAME" val="FooterLine2OnSlides"/>
  <p:tag name="SHAPECLASSPROTECTIONTYPE" val="6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12"/>
  <p:tag name="FONTSETCLASSNAME" val="FontSet1"/>
  <p:tag name="COLORS" val="-2;-2;-2;-2;DarkGray2;-2"/>
  <p:tag name="COLORSETCLASSNAME" val="ColorSet1"/>
  <p:tag name="SCRIPT" val="1"/>
  <p:tag name="MLI" val="1"/>
  <p:tag name="SHAPESETGROUPCLASSNAME" val="ShapeSetGroup1"/>
  <p:tag name="SHAPESETCLASSNAME" val="HiddenType2"/>
  <p:tag name="COLORSETGROUPCLASSNAME" val="ColorSetGroup1"/>
  <p:tag name="FONTSETGROUPCLASSNAME" val="FontSetGroup1"/>
  <p:tag name="SHAPECLASSNAME" val="PageNumberOnSlides"/>
  <p:tag name="SHAPECLASSPROTECTIONTYPE" val="6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a"/>
  <p:tag name="FONTSETCLASSNAME" val="FontSet1"/>
  <p:tag name="COLORS" val="-2;-2;-2;-2;-2;-2"/>
  <p:tag name="COLORSETCLASSNAME" val="ColorSet1"/>
  <p:tag name="SCRIPT" val="1"/>
  <p:tag name="FIELDS" val="REM_ANL;"/>
  <p:tag name="MLI" val="1"/>
  <p:tag name="SHAPESETGROUPCLASSNAME" val="ShapeSetGroup1"/>
  <p:tag name="SHAPESETCLASSNAME" val="HiddenType2"/>
  <p:tag name="COLORSETGROUPCLASSNAME" val="ColorSetGroup1"/>
  <p:tag name="FONTSETGROUPCLASSNAME" val="FontSetGroup1"/>
  <p:tag name="SHAPECLASSNAME" val="Attachment"/>
  <p:tag name="SHAPECLASSPROTECTIONTYPE" val="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1;-1;-2;-2;-1;-2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28"/>
  <p:tag name="FONTSETCLASSNAME" val="FontSet1"/>
  <p:tag name="FONTCOLOR" val="Black"/>
  <p:tag name="FONTCOLOR2" val="Primary"/>
  <p:tag name="RUNS.FONT" val="2"/>
  <p:tag name="COLORSETCLASSNAME" val="ColorSet2"/>
  <p:tag name="MLI" val="1"/>
  <p:tag name="SHAPESETGROUPCLASSNAME" val="ShapeSetGroup1"/>
  <p:tag name="SHAPESETCLASSNAME" val="HiddenType2"/>
  <p:tag name="COLORSETGROUPCLASSNAME" val="ColorSetGroup1"/>
  <p:tag name="FONTSETGROUPCLASSNAME" val="FontSetGroup1"/>
  <p:tag name="SHAPECLASSNAME" val="TitleOnSlidesPredefined"/>
  <p:tag name="SHAPECLASSPROTECTIONTYPE" val="0"/>
  <p:tag name="COLORS" val="-2;-2;-2;-2;-1;-2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ELDS.INITIALIZED" val="1"/>
  <p:tag name="SHAPESETGROUPCLASSNAME" val="ShapeSetGroup1"/>
  <p:tag name="FONTSETGROUPCLASSNAME" val="FontSetGroup1"/>
  <p:tag name="STYLESETGROUPCLASSNAME" val="StyleSetGroup1"/>
  <p:tag name="MAPNAME" val="Map1"/>
  <p:tag name="MLI" val="1"/>
  <p:tag name="TEXTBOX 3_SHAPECLASSPROTECTIONTYPE" val="31"/>
  <p:tag name="RECTANGLE 4_SHAPECLASSPROTECTIONTYPE" val="27"/>
  <p:tag name="RECTANGLE 5_SHAPECLASSPROTECTIONTYPE" val="15"/>
  <p:tag name="RECTANGLE 6_SHAPECLASSPROTECTIONTYPE" val="27"/>
  <p:tag name="PICTURE 7_SHAPECLASSPROTECTIONTYPE" val="15"/>
  <p:tag name="TEXTBOX 8_SHAPECLASSPROTECTIONTYPE" val="27"/>
  <p:tag name="TITLE 1_SHAPECLASSPROTECTIONTYPE" val="0"/>
  <p:tag name="RECTANGLE 9_SHAPECLASSPROTECTIONTYPE" val="63"/>
  <p:tag name="TEXT PLACEHOLDER 2_SHAPECLASSPROTECTIONTYPE" val="0"/>
  <p:tag name="TITLE 15_SHAPECLASSPROTECTIONTYPE" val="0"/>
  <p:tag name="FIELD.CHAPTER.COMBOINDEX" val="-2"/>
  <p:tag name="FIELD.REM_ANL.CONTENT" val=" "/>
  <p:tag name="FIELD.REM_ANL.VALUE" val=" "/>
  <p:tag name="FIELD.REM_ANL.COMBOINDEX" val="0"/>
  <p:tag name="FIELD.DPT.CONTENT" val="ST-VS/MKK"/>
  <p:tag name="FIELD.DPT.VALUE" val="ST-VS/MKK | "/>
  <p:tag name="FIELD.DPT.COMBOINDEX" val="0"/>
  <p:tag name="FIELD.CHAPTER.CONTENT" val="Intelligent Video Analytics"/>
  <p:tag name="FIELD.CHAPTER.VALUE" val="Intelligent Video Analytics"/>
  <p:tag name="NBTXT" val="Live video Incl. metadata"/>
  <p:tag name="AGTX" val="Live video Incl. metadata"/>
  <p:tag name="NBTXTC" val="La verifica può essere effettuata misurando altri elementi La verifica può essere effettuata  osservando i metadati in “metadata inspection”  Con le telecamere panoramiche, puoi controllare lo status in  “metadata generation” &gt; “global settings” &gt; “calibration”"/>
  <p:tag name="AGTXC" val="La verifica può essere effettuata misurando altri elementi La verifica può essere effettuata  osservando i metadati in “metadata inspection”  Con le telecamere panoramiche, puoi controllare lo status in  “metadata generation” &gt; “global settings” &gt; “calibration”"/>
  <p:tag name="CFG.LAYOUT" val="config01.xml"/>
  <p:tag name="COLORSETCLASSNAME" val="ColorSet1"/>
  <p:tag name="COLORSETGROUPCLASSNAME" val="ColorSetGroup1"/>
  <p:tag name="SHAPESETCLASSNAME" val="TitleText"/>
  <p:tag name="ML_LAYOUT_RESOURCE" val="BOSCH16_9_01.MCR"/>
  <p:tag name="ML_2" val="Bosch.mcr"/>
  <p:tag name="ML_1" val="STNL-CCTV_Ein4_ST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"/>
  <p:tag name="FONTSETCLASSNAME" val="FontSet1"/>
  <p:tag name="COLORSETCLASSNAME" val="ColorSet1"/>
  <p:tag name="SCRIPT" val="1"/>
  <p:tag name="FIELDS" val="CONF;DPT;DATE;REM_ABL;COPY;"/>
  <p:tag name="MLI" val="1"/>
  <p:tag name="SHAPESETGROUPCLASSNAME" val="ShapeSetGroup1"/>
  <p:tag name="COLORSETGROUPCLASSNAME" val="ColorSetGroup1"/>
  <p:tag name="FONTSETGROUPCLASSNAME" val="FontSetGroup1"/>
  <p:tag name="SHAPECLASSNAME" val="Copyrightline"/>
  <p:tag name="SHAPECLASSPROTECTIONTYPE" val="63"/>
  <p:tag name="SHAPESETCLASSNAME" val="TitleText"/>
  <p:tag name="COLORS" val="-2;-2;-2;-2;-1;-2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hapterfont"/>
  <p:tag name="FONTSETCLASSNAME" val="FontSet1"/>
  <p:tag name="COLORSETCLASSNAME" val="ColorSet1"/>
  <p:tag name="SCRIPT" val="1"/>
  <p:tag name="FIELDS" val="CHAPTER;"/>
  <p:tag name="MLI" val="1"/>
  <p:tag name="SHAPESETGROUPCLASSNAME" val="ShapeSetGroup1"/>
  <p:tag name="COLORSETGROUPCLASSNAME" val="ColorSetGroup1"/>
  <p:tag name="FONTSETGROUPCLASSNAME" val="FontSetGroup1"/>
  <p:tag name="SHAPECLASSNAME" val="Chapterbox"/>
  <p:tag name="SHAPECLASSPROTECTIONTYPE" val="27"/>
  <p:tag name="SHAPESETCLASSNAME" val="TitleText"/>
  <p:tag name="COLORS" val="-2;-2;-2;-2;White;-2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MLI" val="1"/>
  <p:tag name="SHAPESETGROUPCLASSNAME" val="ShapeSetGroup1"/>
  <p:tag name="SHAPESETCLASSNAME" val="TitleText"/>
  <p:tag name="COLORSETGROUPCLASSNAME" val="ColorSetGroup1"/>
  <p:tag name="FONTSETGROUPCLASSNAME" val="FontSetGroup1"/>
  <p:tag name="SHAPECLASSNAME" val="MASKBeQik"/>
  <p:tag name="SHAPECLASSFILE" val="BEQIK_FR.png"/>
  <p:tag name="SHAPECLASSPROTECTIONTYPE" val="15"/>
  <p:tag name="COLORS" val="-2;-2;-2;-2;-1;-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AddNoteFont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COLORSETGROUPCLASSNAME" val="ColorSetGroup1"/>
  <p:tag name="FONTSETGROUPCLASSNAME" val="FontSetGroup1"/>
  <p:tag name="SHAPECLASSNAME" val="AddNoteBox"/>
  <p:tag name="SHAPECLASSPROTECTIONTYPE" val="27"/>
  <p:tag name="SHAPESETCLASSNAME" val="TitleText"/>
  <p:tag name="COLORS" val="-2;-2;-2;-2;-1;-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ue4;White;-1;Black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GroupFont"/>
  <p:tag name="FONTSETCLASSNAME" val="FontSet1"/>
  <p:tag name="COLORSETCLASSNAME" val="ColorSet1"/>
  <p:tag name="SCRIPT" val="1"/>
  <p:tag name="MLI" val="1"/>
  <p:tag name="SHAPESETGROUPCLASSNAME" val="ShapeSetGroup1"/>
  <p:tag name="COLORSETGROUPCLASSNAME" val="ColorSetGroup1"/>
  <p:tag name="FONTSETGROUPCLASSNAME" val="FontSetGroup1"/>
  <p:tag name="SHAPECLASSNAME" val="BGroupBox"/>
  <p:tag name="SHAPECLASSPROTECTIONTYPE" val="15"/>
  <p:tag name="SHAPESETCLASSNAME" val="TitleText"/>
  <p:tag name="COLORS" val="-2;-2;-2;-2;-1;-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CopyrightfontRight"/>
  <p:tag name="FONTSETCLASSNAME" val="FontSet1"/>
  <p:tag name="COLORSETCLASSNAME" val="ColorSet1"/>
  <p:tag name="MLI" val="1"/>
  <p:tag name="SHAPESETGROUPCLASSNAME" val="ShapeSetGroup1"/>
  <p:tag name="COLORSETGROUPCLASSNAME" val="ColorSetGroup1"/>
  <p:tag name="FONTSETGROUPCLASSNAME" val="FontSetGroup1"/>
  <p:tag name="SHAPECLASSNAME" val="AuthorBox"/>
  <p:tag name="SHAPECLASSPROTECTIONTYPE" val="27"/>
  <p:tag name="SHAPESETCLASSNAME" val="TitleText"/>
  <p:tag name="COLORS" val="-2;-2;-2;-2;-1;-2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NavbarFont"/>
  <p:tag name="FONTSETCLASSNAME" val="FontSet1"/>
  <p:tag name="COLORSETCLASSNAME" val="ColorSet1"/>
  <p:tag name="MLI" val="1"/>
  <p:tag name="SHAPESETGROUPCLASSNAME" val="ShapeSetGroup1"/>
  <p:tag name="SHAPESETCLASSNAME" val="TitleText"/>
  <p:tag name="COLORSETGROUPCLASSNAME" val="ColorSetGroup1"/>
  <p:tag name="FONTSETGROUPCLASSNAME" val="FontSetGroup1"/>
  <p:tag name="SHAPECLASSNAME" val="tNavbar"/>
  <p:tag name="SHAPECLASSPROTECTIONTYPE" val="31"/>
  <p:tag name="COLORS" val="-2;-2;-2;-2;-1;-2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White;White;-2;-2;-1;-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ELDS.INITIALIZED" val="1"/>
  <p:tag name="SHAPESETGROUPCLASSNAME" val="ShapeSetGroup1"/>
  <p:tag name="FONTSETGROUPCLASSNAME" val="FontSetGroup1"/>
  <p:tag name="STYLESETGROUPCLASSNAME" val="StyleSetGroup1"/>
  <p:tag name="MAPNAME" val="Map1"/>
  <p:tag name="MLI" val="1"/>
  <p:tag name="TEXTBOX 3_SHAPECLASSPROTECTIONTYPE" val="31"/>
  <p:tag name="RECTANGLE 4_SHAPECLASSPROTECTIONTYPE" val="27"/>
  <p:tag name="RECTANGLE 5_SHAPECLASSPROTECTIONTYPE" val="15"/>
  <p:tag name="RECTANGLE 6_SHAPECLASSPROTECTIONTYPE" val="27"/>
  <p:tag name="PICTURE 7_SHAPECLASSPROTECTIONTYPE" val="15"/>
  <p:tag name="TEXTBOX 8_SHAPECLASSPROTECTIONTYPE" val="27"/>
  <p:tag name="TITLE 1_SHAPECLASSPROTECTIONTYPE" val="0"/>
  <p:tag name="RECTANGLE 9_SHAPECLASSPROTECTIONTYPE" val="63"/>
  <p:tag name="TEXT PLACEHOLDER 2_SHAPECLASSPROTECTIONTYPE" val="0"/>
  <p:tag name="FIELD.CHAPTER.COMBOINDEX" val="-2"/>
  <p:tag name="FIELD.REM_ANL.CONTENT" val=" "/>
  <p:tag name="FIELD.REM_ANL.VALUE" val=" "/>
  <p:tag name="FIELD.REM_ANL.COMBOINDEX" val="0"/>
  <p:tag name="FIELD.DPT.CONTENT" val="ST-VS/MKK"/>
  <p:tag name="FIELD.DPT.VALUE" val="ST-VS/MKK | "/>
  <p:tag name="FIELD.DPT.COMBOINDEX" val="0"/>
  <p:tag name="FIELD.CHAPTER.VALUE" val="Intelligent Video Analytics"/>
  <p:tag name="ML_1" val="STIT_MI3_ST"/>
  <p:tag name="ML_2" val="Bosch2.mcr"/>
  <p:tag name="ML_LAYOUT_RESOURCE" val="BOSCH2_16_9.mcr"/>
  <p:tag name="COLORSETGROUPCLASSNAME" val="ColorSetGroup3"/>
  <p:tag name="COLORSETCLASSNAME" val="ColorSet2"/>
  <p:tag name="CFG.LAYOUT" val="BOSCH2"/>
  <p:tag name="RECTANGLE 11_SHAPECLASSPROTECTIONTYPE" val="3"/>
  <p:tag name="RECTANGLE 12_SHAPECLASSPROTECTIONTYPE" val="63"/>
  <p:tag name="RECTANGLE 13_SHAPECLASSPROTECTIONTYPE" val="63"/>
  <p:tag name="RECTANGLE 14_SHAPECLASSPROTECTIONTYPE" val="63"/>
  <p:tag name="NBTXT" val="Live video Incl. metadata"/>
  <p:tag name="AGTX" val="Live video Incl. metadata"/>
  <p:tag name="NBTXTC" val="La verifica può essere effettuata misurando altri elementi La verifica può essere effettuata  osservando i metadati in “metadata inspection”  Con le telecamere panoramiche, puoi controllare lo status in  “metadata generation” &gt; “global settings” &gt; “calibration”"/>
  <p:tag name="AGTXC" val="La verifica può essere effettuata misurando altri elementi La verifica può essere effettuata  osservando i metadati in “metadata inspection”  Con le telecamere panoramiche, puoi controllare lo status in  “metadata generation” &gt; “global settings” &gt; “calibration”"/>
  <p:tag name="SHAPESETCLASSNAME" val="TwoObjects"/>
  <p:tag name="CONFIG" val="BOSCH2"/>
  <p:tag name="CONTENT PLACEHOLDER 3_SHAPECLASSPROTECTIONTYPE" val="0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SCRIPT" val="1"/>
  <p:tag name="FIELDS" val="CONF;DPT;DATE;"/>
  <p:tag name="MLI" val="1"/>
  <p:tag name="SHAPESETGROUPCLASSNAME" val="ShapeSetGroup1"/>
  <p:tag name="COLORSETGROUPCLASSNAME" val="ColorSetGroup3"/>
  <p:tag name="FONTSETGROUPCLASSNAME" val="FontSetGroup1"/>
  <p:tag name="SHAPECLASSNAME" val="FooterLine1OnSlides"/>
  <p:tag name="SHAPECLASSPROTECTIONTYPE" val="63"/>
  <p:tag name="FONT" val="Bold6"/>
  <p:tag name="FONT2" val="Reg6"/>
  <p:tag name="FONT3" val="Reg6"/>
  <p:tag name="FONTCOLOR" val="Red"/>
  <p:tag name="FONTCOLOR2" val="Black"/>
  <p:tag name="FONTCOLOR3" val="Black"/>
  <p:tag name="FONTCOLOR4" val="Black"/>
  <p:tag name="RUNS.FONT" val="4"/>
  <p:tag name="COLORS" val="-2;-2;-2;-2;Red;-2"/>
  <p:tag name="SHAPESETCLASSNAME" val="TwoObjects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"/>
  <p:tag name="FONTSETCLASSNAME" val="FontSet1"/>
  <p:tag name="RUNS.FONT" val="3"/>
  <p:tag name="COLORSETCLASSNAME" val="ColorSet1"/>
  <p:tag name="SCRIPT" val="1"/>
  <p:tag name="FIELDS" val="REM_ABL;COPY;"/>
  <p:tag name="MLI" val="1"/>
  <p:tag name="SHAPESETGROUPCLASSNAME" val="ShapeSetGroup1"/>
  <p:tag name="COLORSETGROUPCLASSNAME" val="ColorSetGroup3"/>
  <p:tag name="FONTSETGROUPCLASSNAME" val="FontSetGroup1"/>
  <p:tag name="SHAPECLASSNAME" val="FooterLine2OnSlides"/>
  <p:tag name="SHAPECLASSPROTECTIONTYPE" val="63"/>
  <p:tag name="FONTCOLOR" val="Black"/>
  <p:tag name="FONTCOLOR2" val="LightGray"/>
  <p:tag name="FONTCOLOR3" val="LightGray"/>
  <p:tag name="COLORS" val="-2;-2;-2;-2;Black;-2"/>
  <p:tag name="SHAPESETCLASSNAME" val="TwoObjects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12"/>
  <p:tag name="FONTSETCLASSNAME" val="FontSet1"/>
  <p:tag name="COLORS" val="-2;-2;-2;-2;DarkGray2;-2"/>
  <p:tag name="COLORSETCLASSNAME" val="ColorSet1"/>
  <p:tag name="SCRIPT" val="1"/>
  <p:tag name="MLI" val="1"/>
  <p:tag name="SHAPESETGROUPCLASSNAME" val="ShapeSetGroup1"/>
  <p:tag name="COLORSETGROUPCLASSNAME" val="ColorSetGroup3"/>
  <p:tag name="FONTSETGROUPCLASSNAME" val="FontSetGroup1"/>
  <p:tag name="SHAPECLASSNAME" val="PageNumberOnSlides"/>
  <p:tag name="SHAPECLASSPROTECTIONTYPE" val="63"/>
  <p:tag name="SHAPESETCLASSNAME" val="TwoObjects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a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SHAPESETCLASSNAME" val="HiddenType2"/>
  <p:tag name="COLORSETGROUPCLASSNAME" val="ColorSetGroup3"/>
  <p:tag name="FONTSETGROUPCLASSNAME" val="FontSetGroup1"/>
  <p:tag name="SHAPECLASSNAME" val="Attachment"/>
  <p:tag name="SHAPECLASSPROTECTIONTYPE" val="3"/>
  <p:tag name="COLORS" val="-2;-2;-2;-2;-1;-2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MLI" val="1"/>
  <p:tag name="SHAPESETGROUPCLASSNAME" val="ShapeSetGroup1"/>
  <p:tag name="FONTSETGROUPCLASSNAME" val="FontSetGroup1"/>
  <p:tag name="SHAPECLASSPROTECTIONTYPE" val="0"/>
  <p:tag name="FONT" val="Reg28"/>
  <p:tag name="FONTCOLOR" val="Black"/>
  <p:tag name="FONTCOLOR2" val="Primary"/>
  <p:tag name="RUNS.FONT" val="2"/>
  <p:tag name="COLORSETCLASSNAME" val="ColorSet2"/>
  <p:tag name="SHAPESETCLASSNAME" val="TwoObjects"/>
  <p:tag name="COLORSETGROUPCLASSNAME" val="ColorSetGroup3"/>
  <p:tag name="SHAPECLASSNAME" val="TitleOnSlidesPredefined"/>
  <p:tag name="COLORS" val="Black;-1;-2;-2;-3;-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MLI" val="1"/>
  <p:tag name="SHAPESETGROUPCLASSNAME" val="ShapeSetGroup1"/>
  <p:tag name="FONTSETGROUPCLASSNAME" val="FontSetGroup1"/>
  <p:tag name="SHAPECLASSPROTECTIONTYPE" val="0"/>
  <p:tag name="STYLENAME" val="Bodystyle"/>
  <p:tag name="SHAPESETCLASSNAME" val="TwoObjects"/>
  <p:tag name="COLORSETGROUPCLASSNAME" val="ColorSetGroup3"/>
  <p:tag name="SHAPECLASSNAME" val="ObjectLeft"/>
  <p:tag name="COLORS" val="Black;-1;-2;-2;-1;-2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1;-1;-1;-2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1;-1;-1;-2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1;-1;-1;-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1;-1;-1;-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ack;White;-1;-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Pagefont"/>
  <p:tag name="FONTSETCLASSNAME" val="FontSet1"/>
  <p:tag name="COLORS" val="-2;-2;-2;-2;PageNumberFontColor2;-2"/>
  <p:tag name="COLORSETCLASSNAME" val="ColorSet1"/>
  <p:tag name="SCRIPT" val="1"/>
  <p:tag name="MLI" val="1"/>
  <p:tag name="SHAPESETGROUPCLASSNAME" val="ShapeSetGroup1"/>
  <p:tag name="SHAPESETCLASSNAME" val="Slide"/>
  <p:tag name="COLORSETGROUPCLASSNAME" val="ColorSetGroup1"/>
  <p:tag name="FONTSETGROUPCLASSNAME" val="FontSetGroup1"/>
  <p:tag name="SHAPECLASSNAME" val="PageBox"/>
  <p:tag name="SHAPECLASSPROTECTIONTYPE" val="3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ack;White;-1;-2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ack;White;-1;-2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L_1" val="ST_GRB_ST"/>
  <p:tag name="ML_2" val="Bosch2.mcr"/>
  <p:tag name="ML_LAYOUT_RESOURCE" val="BOSCH2_16_9.mcr"/>
  <p:tag name="FIELDS.INITIALIZED" val="1"/>
  <p:tag name="SHAPESETGROUPCLASSNAME" val="ShapeSetGroup1"/>
  <p:tag name="SHAPESETCLASSNAME" val="Object"/>
  <p:tag name="COLORSETGROUPCLASSNAME" val="ColorSetGroup5"/>
  <p:tag name="COLORSETCLASSNAME" val="ColorSet2"/>
  <p:tag name="FONTSETGROUPCLASSNAME" val="FontSetGroup1"/>
  <p:tag name="STYLESETGROUPCLASSNAME" val="StyleSetGroup1"/>
  <p:tag name="MAPNAME" val="Map1"/>
  <p:tag name="CFG.LAYOUT" val="BOSCH2"/>
  <p:tag name="MLI" val="1"/>
  <p:tag name="RECTANGLE 3_SHAPECLASSPROTECTIONTYPE" val="3"/>
  <p:tag name="RECTANGLE 4_SHAPECLASSPROTECTIONTYPE" val="63"/>
  <p:tag name="RECTANGLE 5_SHAPECLASSPROTECTIONTYPE" val="63"/>
  <p:tag name="RECTANGLE 6_SHAPECLASSPROTECTIONTYPE" val="63"/>
  <p:tag name="CONTENT PLACEHOLDER 2_SHAPECLASSPROTECTIONTYPE" val="0"/>
  <p:tag name="TITLE 1_SHAPECLASSPROTECTIONTYPE" val="0"/>
  <p:tag name="CONTENT PLACEHOLDER 9_SHAPECLASSPROTECTIONTYPE" val="0"/>
  <p:tag name="PICTURE 8_SHAPECLASSPROTECTIONTYPE" val="15"/>
  <p:tag name="CONTENT PLACEHOLDER 12_SHAPECLASSPROTECTIONTYPE" val="0"/>
  <p:tag name="PICTURE 11_SHAPECLASSPROTECTIONTYPE" val="15"/>
  <p:tag name="FIELD.DPT.CONTENT" val="ST-VS/MKR-SES ver. 1.0"/>
  <p:tag name="FIELD.DPT.VALUE" val="ST-VS/MKR-SES ver. 1.0 | "/>
  <p:tag name="FIELD.DPT.COMBOINDEX" val="-2"/>
  <p:tag name="TITLE 10_SHAPECLASSPROTECTIONTYPE" val="9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Black;White;-1;-2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1;White;-1;-2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  <p:tag name="K_DONE" val="1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  <p:tag name="K_DONE" val="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ELDS.INITIALIZED" val="1"/>
  <p:tag name="SHAPESETGROUPCLASSNAME" val="ShapeSetGroup1"/>
  <p:tag name="FONTSETGROUPCLASSNAME" val="FontSetGroup1"/>
  <p:tag name="STYLESETGROUPCLASSNAME" val="StyleSetGroup1"/>
  <p:tag name="MAPNAME" val="Map1"/>
  <p:tag name="MLI" val="1"/>
  <p:tag name="TEXTBOX 3_SHAPECLASSPROTECTIONTYPE" val="31"/>
  <p:tag name="RECTANGLE 4_SHAPECLASSPROTECTIONTYPE" val="27"/>
  <p:tag name="RECTANGLE 5_SHAPECLASSPROTECTIONTYPE" val="15"/>
  <p:tag name="RECTANGLE 6_SHAPECLASSPROTECTIONTYPE" val="27"/>
  <p:tag name="PICTURE 7_SHAPECLASSPROTECTIONTYPE" val="15"/>
  <p:tag name="TEXTBOX 8_SHAPECLASSPROTECTIONTYPE" val="27"/>
  <p:tag name="TITLE 1_SHAPECLASSPROTECTIONTYPE" val="0"/>
  <p:tag name="RECTANGLE 9_SHAPECLASSPROTECTIONTYPE" val="63"/>
  <p:tag name="TEXT PLACEHOLDER 2_SHAPECLASSPROTECTIONTYPE" val="0"/>
  <p:tag name="FIELD.CHAPTER.COMBOINDEX" val="-2"/>
  <p:tag name="FIELD.REM_ANL.CONTENT" val=" "/>
  <p:tag name="FIELD.REM_ANL.VALUE" val=" "/>
  <p:tag name="FIELD.REM_ANL.COMBOINDEX" val="0"/>
  <p:tag name="FIELD.DPT.CONTENT" val="ST-VS/MKK"/>
  <p:tag name="FIELD.DPT.VALUE" val="ST-VS/MKK | "/>
  <p:tag name="FIELD.DPT.COMBOINDEX" val="0"/>
  <p:tag name="FIELD.CHAPTER.VALUE" val="Intelligent Video Analytics"/>
  <p:tag name="ML_1" val="STIT_MI3_ST"/>
  <p:tag name="ML_2" val="Bosch2.mcr"/>
  <p:tag name="ML_LAYOUT_RESOURCE" val="BOSCH2_16_9.mcr"/>
  <p:tag name="COLORSETGROUPCLASSNAME" val="ColorSetGroup3"/>
  <p:tag name="COLORSETCLASSNAME" val="ColorSet2"/>
  <p:tag name="CFG.LAYOUT" val="BOSCH2"/>
  <p:tag name="RECTANGLE 11_SHAPECLASSPROTECTIONTYPE" val="3"/>
  <p:tag name="RECTANGLE 12_SHAPECLASSPROTECTIONTYPE" val="63"/>
  <p:tag name="RECTANGLE 13_SHAPECLASSPROTECTIONTYPE" val="63"/>
  <p:tag name="RECTANGLE 14_SHAPECLASSPROTECTIONTYPE" val="63"/>
  <p:tag name="NBTXT" val="Live video Incl. metadata"/>
  <p:tag name="AGTX" val="Live video Incl. metadata"/>
  <p:tag name="NBTXTC" val="La verifica può essere effettuata misurando altri elementi La verifica può essere effettuata  osservando i metadati in “metadata inspection”  Con le telecamere panoramiche, puoi controllare lo status in  “metadata generation” &gt; “global settings” &gt; “calibration”"/>
  <p:tag name="AGTXC" val="La verifica può essere effettuata misurando altri elementi La verifica può essere effettuata  osservando i metadati in “metadata inspection”  Con le telecamere panoramiche, puoi controllare lo status in  “metadata generation” &gt; “global settings” &gt; “calibration”"/>
  <p:tag name="SHAPESETCLASSNAME" val="TwoObjects"/>
  <p:tag name="CONFIG" val="BOSCH2"/>
  <p:tag name="CONTENT PLACEHOLDER 3_SHAPECLASSPROTECTIONTYPE" val="0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SCRIPT" val="1"/>
  <p:tag name="FIELDS" val="CONF;DPT;DATE;"/>
  <p:tag name="MLI" val="1"/>
  <p:tag name="SHAPESETGROUPCLASSNAME" val="ShapeSetGroup1"/>
  <p:tag name="COLORSETGROUPCLASSNAME" val="ColorSetGroup3"/>
  <p:tag name="FONTSETGROUPCLASSNAME" val="FontSetGroup1"/>
  <p:tag name="SHAPECLASSNAME" val="FooterLine1OnSlides"/>
  <p:tag name="SHAPECLASSPROTECTIONTYPE" val="63"/>
  <p:tag name="FONT" val="Bold6"/>
  <p:tag name="FONT2" val="Reg6"/>
  <p:tag name="FONT3" val="Reg6"/>
  <p:tag name="FONTCOLOR" val="Red"/>
  <p:tag name="FONTCOLOR2" val="Black"/>
  <p:tag name="FONTCOLOR3" val="Black"/>
  <p:tag name="FONTCOLOR4" val="Black"/>
  <p:tag name="RUNS.FONT" val="4"/>
  <p:tag name="COLORS" val="-2;-2;-2;-2;Red;-2"/>
  <p:tag name="SHAPESETCLASSNAME" val="TwoObjects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"/>
  <p:tag name="FONTSETCLASSNAME" val="FontSet1"/>
  <p:tag name="RUNS.FONT" val="3"/>
  <p:tag name="COLORSETCLASSNAME" val="ColorSet1"/>
  <p:tag name="SCRIPT" val="1"/>
  <p:tag name="FIELDS" val="REM_ABL;COPY;"/>
  <p:tag name="MLI" val="1"/>
  <p:tag name="SHAPESETGROUPCLASSNAME" val="ShapeSetGroup1"/>
  <p:tag name="COLORSETGROUPCLASSNAME" val="ColorSetGroup3"/>
  <p:tag name="FONTSETGROUPCLASSNAME" val="FontSetGroup1"/>
  <p:tag name="SHAPECLASSNAME" val="FooterLine2OnSlides"/>
  <p:tag name="SHAPECLASSPROTECTIONTYPE" val="63"/>
  <p:tag name="FONTCOLOR" val="Black"/>
  <p:tag name="FONTCOLOR2" val="LightGray"/>
  <p:tag name="FONTCOLOR3" val="LightGray"/>
  <p:tag name="COLORS" val="-2;-2;-2;-2;Black;-2"/>
  <p:tag name="SHAPESETCLASSNAME" val="TwoObjects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Slide"/>
  <p:tag name="COLORSETGROUPCLASSNAME" val="ColorSetGroup5"/>
  <p:tag name="FONTSETGROUPCLASSNAME" val="FontSetGroup1"/>
  <p:tag name="SHAPECLASSNAME" val="LogoOnSlides"/>
  <p:tag name="SHAPECLASSFILE" val="BoschLogo2016.jpg"/>
  <p:tag name="SHAPECLASSPROTECTIONTYPE" val="15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12"/>
  <p:tag name="FONTSETCLASSNAME" val="FontSet1"/>
  <p:tag name="COLORS" val="-2;-2;-2;-2;DarkGray2;-2"/>
  <p:tag name="COLORSETCLASSNAME" val="ColorSet1"/>
  <p:tag name="SCRIPT" val="1"/>
  <p:tag name="MLI" val="1"/>
  <p:tag name="SHAPESETGROUPCLASSNAME" val="ShapeSetGroup1"/>
  <p:tag name="COLORSETGROUPCLASSNAME" val="ColorSetGroup3"/>
  <p:tag name="FONTSETGROUPCLASSNAME" val="FontSetGroup1"/>
  <p:tag name="SHAPECLASSNAME" val="PageNumberOnSlides"/>
  <p:tag name="SHAPECLASSPROTECTIONTYPE" val="63"/>
  <p:tag name="SHAPESETCLASSNAME" val="TwoObjects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a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SHAPESETCLASSNAME" val="HiddenType2"/>
  <p:tag name="COLORSETGROUPCLASSNAME" val="ColorSetGroup3"/>
  <p:tag name="FONTSETGROUPCLASSNAME" val="FontSetGroup1"/>
  <p:tag name="SHAPECLASSNAME" val="Attachment"/>
  <p:tag name="SHAPECLASSPROTECTIONTYPE" val="3"/>
  <p:tag name="COLORS" val="-2;-2;-2;-2;-1;-2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MLI" val="1"/>
  <p:tag name="SHAPESETGROUPCLASSNAME" val="ShapeSetGroup1"/>
  <p:tag name="FONTSETGROUPCLASSNAME" val="FontSetGroup1"/>
  <p:tag name="SHAPECLASSPROTECTIONTYPE" val="0"/>
  <p:tag name="FONT" val="Reg28"/>
  <p:tag name="FONTCOLOR" val="Black"/>
  <p:tag name="FONTCOLOR2" val="Primary"/>
  <p:tag name="RUNS.FONT" val="2"/>
  <p:tag name="COLORSETCLASSNAME" val="ColorSet2"/>
  <p:tag name="SHAPESETCLASSNAME" val="TwoObjects"/>
  <p:tag name="COLORSETGROUPCLASSNAME" val="ColorSetGroup3"/>
  <p:tag name="SHAPECLASSNAME" val="TitleOnSlidesPredefined"/>
  <p:tag name="COLORS" val="Black;-1;-2;-2;-3;-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MLI" val="1"/>
  <p:tag name="SHAPESETGROUPCLASSNAME" val="ShapeSetGroup1"/>
  <p:tag name="FONTSETGROUPCLASSNAME" val="FontSetGroup1"/>
  <p:tag name="SHAPECLASSPROTECTIONTYPE" val="0"/>
  <p:tag name="STYLENAME" val="Bodystyle"/>
  <p:tag name="SHAPESETCLASSNAME" val="TwoObjects"/>
  <p:tag name="COLORSETGROUPCLASSNAME" val="ColorSetGroup3"/>
  <p:tag name="SHAPECLASSNAME" val="ObjectLeft"/>
  <p:tag name="COLORS" val="Black;-1;-2;-2;-1;-2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ELDS.INITIALIZED" val="1"/>
  <p:tag name="SHAPESETGROUPCLASSNAME" val="ShapeSetGroup1"/>
  <p:tag name="FONTSETGROUPCLASSNAME" val="FontSetGroup1"/>
  <p:tag name="STYLESETGROUPCLASSNAME" val="StyleSetGroup1"/>
  <p:tag name="MAPNAME" val="Map1"/>
  <p:tag name="MLI" val="1"/>
  <p:tag name="TEXTBOX 3_SHAPECLASSPROTECTIONTYPE" val="31"/>
  <p:tag name="RECTANGLE 4_SHAPECLASSPROTECTIONTYPE" val="27"/>
  <p:tag name="RECTANGLE 5_SHAPECLASSPROTECTIONTYPE" val="15"/>
  <p:tag name="RECTANGLE 6_SHAPECLASSPROTECTIONTYPE" val="27"/>
  <p:tag name="PICTURE 7_SHAPECLASSPROTECTIONTYPE" val="15"/>
  <p:tag name="TEXTBOX 8_SHAPECLASSPROTECTIONTYPE" val="27"/>
  <p:tag name="TITLE 1_SHAPECLASSPROTECTIONTYPE" val="0"/>
  <p:tag name="RECTANGLE 9_SHAPECLASSPROTECTIONTYPE" val="63"/>
  <p:tag name="TEXT PLACEHOLDER 2_SHAPECLASSPROTECTIONTYPE" val="0"/>
  <p:tag name="FIELD.CHAPTER.COMBOINDEX" val="-2"/>
  <p:tag name="FIELD.REM_ANL.CONTENT" val=" "/>
  <p:tag name="FIELD.REM_ANL.VALUE" val=" "/>
  <p:tag name="FIELD.REM_ANL.COMBOINDEX" val="0"/>
  <p:tag name="FIELD.DPT.CONTENT" val="ST-VS/MKK"/>
  <p:tag name="FIELD.DPT.VALUE" val="ST-VS/MKK | "/>
  <p:tag name="FIELD.DPT.COMBOINDEX" val="0"/>
  <p:tag name="FIELD.CHAPTER.VALUE" val="Intelligent Video Analytics"/>
  <p:tag name="ML_1" val="STIT_MI3_ST"/>
  <p:tag name="ML_2" val="Bosch2.mcr"/>
  <p:tag name="ML_LAYOUT_RESOURCE" val="BOSCH2_16_9.mcr"/>
  <p:tag name="COLORSETGROUPCLASSNAME" val="ColorSetGroup3"/>
  <p:tag name="COLORSETCLASSNAME" val="ColorSet2"/>
  <p:tag name="CFG.LAYOUT" val="BOSCH2"/>
  <p:tag name="RECTANGLE 11_SHAPECLASSPROTECTIONTYPE" val="3"/>
  <p:tag name="RECTANGLE 12_SHAPECLASSPROTECTIONTYPE" val="63"/>
  <p:tag name="RECTANGLE 13_SHAPECLASSPROTECTIONTYPE" val="63"/>
  <p:tag name="RECTANGLE 14_SHAPECLASSPROTECTIONTYPE" val="63"/>
  <p:tag name="NBTXT" val="Live video Incl. metadata"/>
  <p:tag name="AGTX" val="Live video Incl. metadata"/>
  <p:tag name="NBTXTC" val="La verifica può essere effettuata misurando altri elementi La verifica può essere effettuata  osservando i metadati in “metadata inspection”  Con le telecamere panoramiche, puoi controllare lo status in  “metadata generation” &gt; “global settings” &gt; “calibration”"/>
  <p:tag name="AGTXC" val="La verifica può essere effettuata misurando altri elementi La verifica può essere effettuata  osservando i metadati in “metadata inspection”  Con le telecamere panoramiche, puoi controllare lo status in  “metadata generation” &gt; “global settings” &gt; “calibration”"/>
  <p:tag name="SHAPESETCLASSNAME" val="TwoObjects"/>
  <p:tag name="CONFIG" val="BOSCH2"/>
  <p:tag name="CONTENT PLACEHOLDER 3_SHAPECLASSPROTECTIONTYPE" val="0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SCRIPT" val="1"/>
  <p:tag name="FIELDS" val="CONF;DPT;DATE;"/>
  <p:tag name="MLI" val="1"/>
  <p:tag name="SHAPESETGROUPCLASSNAME" val="ShapeSetGroup1"/>
  <p:tag name="COLORSETGROUPCLASSNAME" val="ColorSetGroup3"/>
  <p:tag name="FONTSETGROUPCLASSNAME" val="FontSetGroup1"/>
  <p:tag name="SHAPECLASSNAME" val="FooterLine1OnSlides"/>
  <p:tag name="SHAPECLASSPROTECTIONTYPE" val="63"/>
  <p:tag name="FONT" val="Bold6"/>
  <p:tag name="FONT2" val="Reg6"/>
  <p:tag name="FONT3" val="Reg6"/>
  <p:tag name="FONTCOLOR" val="Red"/>
  <p:tag name="FONTCOLOR2" val="Black"/>
  <p:tag name="FONTCOLOR3" val="Black"/>
  <p:tag name="FONTCOLOR4" val="Black"/>
  <p:tag name="RUNS.FONT" val="4"/>
  <p:tag name="COLORS" val="-2;-2;-2;-2;Red;-2"/>
  <p:tag name="SHAPESETCLASSNAME" val="TwoObjects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"/>
  <p:tag name="FONTSETCLASSNAME" val="FontSet1"/>
  <p:tag name="RUNS.FONT" val="3"/>
  <p:tag name="COLORSETCLASSNAME" val="ColorSet1"/>
  <p:tag name="SCRIPT" val="1"/>
  <p:tag name="FIELDS" val="REM_ABL;COPY;"/>
  <p:tag name="MLI" val="1"/>
  <p:tag name="SHAPESETGROUPCLASSNAME" val="ShapeSetGroup1"/>
  <p:tag name="COLORSETGROUPCLASSNAME" val="ColorSetGroup3"/>
  <p:tag name="FONTSETGROUPCLASSNAME" val="FontSetGroup1"/>
  <p:tag name="SHAPECLASSNAME" val="FooterLine2OnSlides"/>
  <p:tag name="SHAPECLASSPROTECTIONTYPE" val="63"/>
  <p:tag name="FONTCOLOR" val="Black"/>
  <p:tag name="FONTCOLOR2" val="LightGray"/>
  <p:tag name="FONTCOLOR3" val="LightGray"/>
  <p:tag name="COLORS" val="-2;-2;-2;-2;Black;-2"/>
  <p:tag name="SHAPESETCLASSNAME" val="TwoObjects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12"/>
  <p:tag name="FONTSETCLASSNAME" val="FontSet1"/>
  <p:tag name="COLORS" val="-2;-2;-2;-2;DarkGray2;-2"/>
  <p:tag name="COLORSETCLASSNAME" val="ColorSet1"/>
  <p:tag name="SCRIPT" val="1"/>
  <p:tag name="MLI" val="1"/>
  <p:tag name="SHAPESETGROUPCLASSNAME" val="ShapeSetGroup1"/>
  <p:tag name="COLORSETGROUPCLASSNAME" val="ColorSetGroup3"/>
  <p:tag name="FONTSETGROUPCLASSNAME" val="FontSetGroup1"/>
  <p:tag name="SHAPECLASSNAME" val="PageNumberOnSlides"/>
  <p:tag name="SHAPECLASSPROTECTIONTYPE" val="63"/>
  <p:tag name="SHAPESETCLASSNAME" val="TwoObjects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a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SHAPESETCLASSNAME" val="HiddenType2"/>
  <p:tag name="COLORSETGROUPCLASSNAME" val="ColorSetGroup3"/>
  <p:tag name="FONTSETGROUPCLASSNAME" val="FontSetGroup1"/>
  <p:tag name="SHAPECLASSNAME" val="Attachment"/>
  <p:tag name="SHAPECLASSPROTECTIONTYPE" val="3"/>
  <p:tag name="COLORS" val="-2;-2;-2;-2;-1;-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Slide"/>
  <p:tag name="COLORSETGROUPCLASSNAME" val="ColorSetGroup5"/>
  <p:tag name="FONTSETGROUPCLASSNAME" val="FontSetGroup1"/>
  <p:tag name="SHAPECLASSNAME" val="ColorBarOnSlides"/>
  <p:tag name="SHAPECLASSFILE" val="Bosch-Supergraphic-Bottom-16-9.png"/>
  <p:tag name="SHAPECLASSPROTECTIONTYPE" val="15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MLI" val="1"/>
  <p:tag name="SHAPESETGROUPCLASSNAME" val="ShapeSetGroup1"/>
  <p:tag name="FONTSETGROUPCLASSNAME" val="FontSetGroup1"/>
  <p:tag name="SHAPECLASSPROTECTIONTYPE" val="0"/>
  <p:tag name="FONT" val="Reg28"/>
  <p:tag name="FONTCOLOR" val="Black"/>
  <p:tag name="FONTCOLOR2" val="Primary"/>
  <p:tag name="RUNS.FONT" val="2"/>
  <p:tag name="COLORSETCLASSNAME" val="ColorSet2"/>
  <p:tag name="SHAPESETCLASSNAME" val="TwoObjects"/>
  <p:tag name="COLORSETGROUPCLASSNAME" val="ColorSetGroup3"/>
  <p:tag name="SHAPECLASSNAME" val="TitleOnSlidesPredefined"/>
  <p:tag name="COLORS" val="Black;-1;-2;-2;-3;-2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MLI" val="1"/>
  <p:tag name="SHAPESETGROUPCLASSNAME" val="ShapeSetGroup1"/>
  <p:tag name="FONTSETGROUPCLASSNAME" val="FontSetGroup1"/>
  <p:tag name="SHAPECLASSPROTECTIONTYPE" val="0"/>
  <p:tag name="STYLENAME" val="Bodystyle"/>
  <p:tag name="SHAPESETCLASSNAME" val="TwoObjects"/>
  <p:tag name="COLORSETGROUPCLASSNAME" val="ColorSetGroup3"/>
  <p:tag name="SHAPECLASSNAME" val="ObjectLeft"/>
  <p:tag name="COLORS" val="Black;-1;-2;-2;-1;-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ELDS.INITIALIZED" val="1"/>
  <p:tag name="SHAPESETGROUPCLASSNAME" val="ShapeSetGroup1"/>
  <p:tag name="FONTSETGROUPCLASSNAME" val="FontSetGroup1"/>
  <p:tag name="STYLESETGROUPCLASSNAME" val="StyleSetGroup1"/>
  <p:tag name="MAPNAME" val="Map1"/>
  <p:tag name="MLI" val="1"/>
  <p:tag name="TEXTBOX 3_SHAPECLASSPROTECTIONTYPE" val="31"/>
  <p:tag name="RECTANGLE 4_SHAPECLASSPROTECTIONTYPE" val="27"/>
  <p:tag name="RECTANGLE 5_SHAPECLASSPROTECTIONTYPE" val="15"/>
  <p:tag name="RECTANGLE 6_SHAPECLASSPROTECTIONTYPE" val="27"/>
  <p:tag name="PICTURE 7_SHAPECLASSPROTECTIONTYPE" val="15"/>
  <p:tag name="TEXTBOX 8_SHAPECLASSPROTECTIONTYPE" val="27"/>
  <p:tag name="TITLE 1_SHAPECLASSPROTECTIONTYPE" val="0"/>
  <p:tag name="RECTANGLE 9_SHAPECLASSPROTECTIONTYPE" val="63"/>
  <p:tag name="TEXT PLACEHOLDER 2_SHAPECLASSPROTECTIONTYPE" val="0"/>
  <p:tag name="FIELD.CHAPTER.COMBOINDEX" val="-2"/>
  <p:tag name="FIELD.REM_ANL.CONTENT" val=" "/>
  <p:tag name="FIELD.REM_ANL.VALUE" val=" "/>
  <p:tag name="FIELD.REM_ANL.COMBOINDEX" val="0"/>
  <p:tag name="FIELD.DPT.CONTENT" val="ST-VS/MKK"/>
  <p:tag name="FIELD.DPT.VALUE" val="ST-VS/MKK | "/>
  <p:tag name="FIELD.DPT.COMBOINDEX" val="0"/>
  <p:tag name="FIELD.CHAPTER.VALUE" val="Intelligent Video Analytics"/>
  <p:tag name="ML_1" val="STIT_MI3_ST"/>
  <p:tag name="ML_2" val="Bosch2.mcr"/>
  <p:tag name="ML_LAYOUT_RESOURCE" val="BOSCH2_16_9.mcr"/>
  <p:tag name="COLORSETGROUPCLASSNAME" val="ColorSetGroup3"/>
  <p:tag name="COLORSETCLASSNAME" val="ColorSet2"/>
  <p:tag name="CFG.LAYOUT" val="BOSCH2"/>
  <p:tag name="RECTANGLE 17_SHAPECLASSPROTECTIONTYPE" val="3"/>
  <p:tag name="RECTANGLE 18_SHAPECLASSPROTECTIONTYPE" val="63"/>
  <p:tag name="RECTANGLE 19_SHAPECLASSPROTECTIONTYPE" val="63"/>
  <p:tag name="RECTANGLE 20_SHAPECLASSPROTECTIONTYPE" val="63"/>
  <p:tag name="NBTXT" val="Live video Incl. metadata"/>
  <p:tag name="AGTX" val="Live video Incl. metadata"/>
  <p:tag name="NBTXTC" val="La verifica può essere effettuata misurando altri elementi La verifica può essere effettuata  osservando i metadati in “metadata inspection”  Con le telecamere panoramiche, puoi controllare lo status in  “metadata generation” &gt; “global settings” &gt; “calibration”"/>
  <p:tag name="AGTXC" val="La verifica può essere effettuata misurando altri elementi La verifica può essere effettuata  osservando i metadati in “metadata inspection”  Con le telecamere panoramiche, puoi controllare lo status in  “metadata generation” &gt; “global settings” &gt; “calibration”"/>
  <p:tag name="SHAPESETCLASSNAME" val="TwoObjects"/>
  <p:tag name="CONFIG" val="BOSCH2"/>
  <p:tag name="CONTENT PLACEHOLDER 3_SHAPECLASSPROTECTIONTYPE" val="0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SCRIPT" val="1"/>
  <p:tag name="FIELDS" val="CONF;DPT;DATE;"/>
  <p:tag name="MLI" val="1"/>
  <p:tag name="SHAPESETGROUPCLASSNAME" val="ShapeSetGroup1"/>
  <p:tag name="COLORSETGROUPCLASSNAME" val="ColorSetGroup3"/>
  <p:tag name="FONTSETGROUPCLASSNAME" val="FontSetGroup1"/>
  <p:tag name="SHAPECLASSNAME" val="FooterLine1OnSlides"/>
  <p:tag name="SHAPECLASSPROTECTIONTYPE" val="63"/>
  <p:tag name="FONT" val="Bold6"/>
  <p:tag name="FONT2" val="Reg6"/>
  <p:tag name="FONT3" val="Reg6"/>
  <p:tag name="FONTCOLOR" val="Red"/>
  <p:tag name="FONTCOLOR2" val="Black"/>
  <p:tag name="FONTCOLOR3" val="Black"/>
  <p:tag name="FONTCOLOR4" val="Black"/>
  <p:tag name="RUNS.FONT" val="4"/>
  <p:tag name="COLORS" val="-2;-2;-2;-2;Red;-2"/>
  <p:tag name="SHAPESETCLASSNAME" val="TwoObjects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"/>
  <p:tag name="FONTSETCLASSNAME" val="FontSet1"/>
  <p:tag name="RUNS.FONT" val="3"/>
  <p:tag name="COLORSETCLASSNAME" val="ColorSet1"/>
  <p:tag name="SCRIPT" val="1"/>
  <p:tag name="FIELDS" val="REM_ABL;COPY;"/>
  <p:tag name="MLI" val="1"/>
  <p:tag name="SHAPESETGROUPCLASSNAME" val="ShapeSetGroup1"/>
  <p:tag name="COLORSETGROUPCLASSNAME" val="ColorSetGroup3"/>
  <p:tag name="FONTSETGROUPCLASSNAME" val="FontSetGroup1"/>
  <p:tag name="SHAPECLASSNAME" val="FooterLine2OnSlides"/>
  <p:tag name="SHAPECLASSPROTECTIONTYPE" val="63"/>
  <p:tag name="FONTCOLOR" val="Black"/>
  <p:tag name="FONTCOLOR2" val="LightGray"/>
  <p:tag name="FONTCOLOR3" val="LightGray"/>
  <p:tag name="COLORS" val="-2;-2;-2;-2;Black;-2"/>
  <p:tag name="SHAPESETCLASSNAME" val="TwoObjects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12"/>
  <p:tag name="FONTSETCLASSNAME" val="FontSet1"/>
  <p:tag name="COLORS" val="-2;-2;-2;-2;DarkGray2;-2"/>
  <p:tag name="COLORSETCLASSNAME" val="ColorSet1"/>
  <p:tag name="SCRIPT" val="1"/>
  <p:tag name="MLI" val="1"/>
  <p:tag name="SHAPESETGROUPCLASSNAME" val="ShapeSetGroup1"/>
  <p:tag name="COLORSETGROUPCLASSNAME" val="ColorSetGroup3"/>
  <p:tag name="FONTSETGROUPCLASSNAME" val="FontSetGroup1"/>
  <p:tag name="SHAPECLASSNAME" val="PageNumberOnSlides"/>
  <p:tag name="SHAPECLASSPROTECTIONTYPE" val="63"/>
  <p:tag name="SHAPESETCLASSNAME" val="TwoObjects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a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SHAPESETCLASSNAME" val="HiddenType2"/>
  <p:tag name="COLORSETGROUPCLASSNAME" val="ColorSetGroup3"/>
  <p:tag name="FONTSETGROUPCLASSNAME" val="FontSetGroup1"/>
  <p:tag name="SHAPECLASSNAME" val="Attachment"/>
  <p:tag name="SHAPECLASSPROTECTIONTYPE" val="3"/>
  <p:tag name="COLORS" val="-2;-2;-2;-2;-1;-2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MLI" val="1"/>
  <p:tag name="SHAPESETGROUPCLASSNAME" val="ShapeSetGroup1"/>
  <p:tag name="FONTSETGROUPCLASSNAME" val="FontSetGroup1"/>
  <p:tag name="SHAPECLASSPROTECTIONTYPE" val="0"/>
  <p:tag name="FONT" val="Reg28"/>
  <p:tag name="FONTCOLOR" val="Black"/>
  <p:tag name="FONTCOLOR2" val="Primary"/>
  <p:tag name="RUNS.FONT" val="2"/>
  <p:tag name="COLORSETCLASSNAME" val="ColorSet2"/>
  <p:tag name="SHAPESETCLASSNAME" val="TwoObjects"/>
  <p:tag name="COLORSETGROUPCLASSNAME" val="ColorSetGroup3"/>
  <p:tag name="SHAPECLASSNAME" val="TitleOnSlidesPredefined"/>
  <p:tag name="COLORS" val="Black;-1;-2;-2;-3;-2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MLI" val="1"/>
  <p:tag name="SHAPESETGROUPCLASSNAME" val="ShapeSetGroup1"/>
  <p:tag name="FONTSETGROUPCLASSNAME" val="FontSetGroup1"/>
  <p:tag name="SHAPECLASSPROTECTIONTYPE" val="0"/>
  <p:tag name="STYLENAME" val="Bodystyle"/>
  <p:tag name="SHAPESETCLASSNAME" val="TwoObjects"/>
  <p:tag name="COLORSETGROUPCLASSNAME" val="ColorSetGroup3"/>
  <p:tag name="SHAPECLASSNAME" val="ObjectLeft"/>
  <p:tag name="COLORS" val="Black;-1;-2;-2;-1;-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Bold6"/>
  <p:tag name="FONT2" val="Reg6"/>
  <p:tag name="FONT3" val="Reg6"/>
  <p:tag name="FONTSETCLASSNAME" val="FontSet1"/>
  <p:tag name="FONTCOLOR" val="Red"/>
  <p:tag name="FONTCOLOR2" val="Black"/>
  <p:tag name="FONTCOLOR3" val="Black"/>
  <p:tag name="FONTCOLOR4" val="Black"/>
  <p:tag name="RUNS.FONT" val="4"/>
  <p:tag name="COLORSETCLASSNAME" val="ColorSet1"/>
  <p:tag name="SCRIPT" val="1"/>
  <p:tag name="FIELDS" val="CONF;DPT;DATE;"/>
  <p:tag name="MLI" val="1"/>
  <p:tag name="SHAPESETGROUPCLASSNAME" val="ShapeSetGroup1"/>
  <p:tag name="SHAPESETCLASSNAME" val="Object"/>
  <p:tag name="COLORSETGROUPCLASSNAME" val="ColorSetGroup5"/>
  <p:tag name="FONTSETGROUPCLASSNAME" val="FontSetGroup1"/>
  <p:tag name="SHAPECLASSNAME" val="FooterLine1OnSlides"/>
  <p:tag name="SHAPECLASSPROTECTIONTYPE" val="63"/>
  <p:tag name="COLORS" val="-2;-2;-2;-2;-3;-2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1;-1;-1;-1;-1;-2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1;-1;-1;-2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1;-1;-1;-2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1;-1;-2;-2;-1;-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1;-1;-2;-2;-1;-2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ELDS.INITIALIZED" val="1"/>
  <p:tag name="SHAPESETGROUPCLASSNAME" val="ShapeSetGroup1"/>
  <p:tag name="FONTSETGROUPCLASSNAME" val="FontSetGroup1"/>
  <p:tag name="STYLESETGROUPCLASSNAME" val="StyleSetGroup1"/>
  <p:tag name="MAPNAME" val="Map1"/>
  <p:tag name="MLI" val="1"/>
  <p:tag name="TEXTBOX 3_SHAPECLASSPROTECTIONTYPE" val="31"/>
  <p:tag name="RECTANGLE 4_SHAPECLASSPROTECTIONTYPE" val="27"/>
  <p:tag name="RECTANGLE 5_SHAPECLASSPROTECTIONTYPE" val="15"/>
  <p:tag name="RECTANGLE 6_SHAPECLASSPROTECTIONTYPE" val="27"/>
  <p:tag name="PICTURE 7_SHAPECLASSPROTECTIONTYPE" val="15"/>
  <p:tag name="TEXTBOX 8_SHAPECLASSPROTECTIONTYPE" val="27"/>
  <p:tag name="TITLE 1_SHAPECLASSPROTECTIONTYPE" val="0"/>
  <p:tag name="RECTANGLE 9_SHAPECLASSPROTECTIONTYPE" val="63"/>
  <p:tag name="TEXT PLACEHOLDER 2_SHAPECLASSPROTECTIONTYPE" val="0"/>
  <p:tag name="FIELD.CHAPTER.COMBOINDEX" val="-2"/>
  <p:tag name="FIELD.REM_ANL.CONTENT" val=" "/>
  <p:tag name="FIELD.REM_ANL.VALUE" val=" "/>
  <p:tag name="FIELD.REM_ANL.COMBOINDEX" val="0"/>
  <p:tag name="FIELD.DPT.CONTENT" val="ST-VS/MKK"/>
  <p:tag name="FIELD.DPT.VALUE" val="ST-VS/MKK | "/>
  <p:tag name="FIELD.DPT.COMBOINDEX" val="0"/>
  <p:tag name="FIELD.CHAPTER.VALUE" val="Intelligent Video Analytics"/>
  <p:tag name="ML_1" val="STIT_MI3_ST"/>
  <p:tag name="ML_2" val="Bosch2.mcr"/>
  <p:tag name="ML_LAYOUT_RESOURCE" val="BOSCH2_16_9.mcr"/>
  <p:tag name="COLORSETGROUPCLASSNAME" val="ColorSetGroup3"/>
  <p:tag name="COLORSETCLASSNAME" val="ColorSet2"/>
  <p:tag name="CFG.LAYOUT" val="BOSCH2"/>
  <p:tag name="RECTANGLE 12_SHAPECLASSPROTECTIONTYPE" val="3"/>
  <p:tag name="RECTANGLE 15_SHAPECLASSPROTECTIONTYPE" val="63"/>
  <p:tag name="RECTANGLE 16_SHAPECLASSPROTECTIONTYPE" val="63"/>
  <p:tag name="RECTANGLE 17_SHAPECLASSPROTECTIONTYPE" val="63"/>
  <p:tag name="NBTXT" val="Live video Incl. metadata"/>
  <p:tag name="NBTXTC" val="Live video Incl. metadata"/>
  <p:tag name="AGTX" val="Live video Incl. metadata"/>
  <p:tag name="AGTXC" val="Live video Incl. metadata"/>
  <p:tag name="CONFIG" val="BOSCH2"/>
  <p:tag name="SHAPESETCLASSNAME" val="TwoObjects"/>
  <p:tag name="CONTENT PLACEHOLDER 3_SHAPECLASSPROTECTIONTYPE" val="0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SCRIPT" val="1"/>
  <p:tag name="FIELDS" val="CONF;DPT;DATE;"/>
  <p:tag name="MLI" val="1"/>
  <p:tag name="SHAPESETGROUPCLASSNAME" val="ShapeSetGroup1"/>
  <p:tag name="COLORSETGROUPCLASSNAME" val="ColorSetGroup3"/>
  <p:tag name="FONTSETGROUPCLASSNAME" val="FontSetGroup1"/>
  <p:tag name="SHAPECLASSNAME" val="FooterLine1OnSlides"/>
  <p:tag name="SHAPECLASSPROTECTIONTYPE" val="63"/>
  <p:tag name="COLORS" val="-2;-2;-2;-2;Red;-2"/>
  <p:tag name="FONT" val="Bold6"/>
  <p:tag name="FONT2" val="Reg6"/>
  <p:tag name="FONT3" val="Reg6"/>
  <p:tag name="FONTCOLOR" val="Red"/>
  <p:tag name="FONTCOLOR2" val="Black"/>
  <p:tag name="FONTCOLOR3" val="Black"/>
  <p:tag name="FONTCOLOR4" val="Black"/>
  <p:tag name="RUNS.FONT" val="4"/>
  <p:tag name="SHAPESETCLASSNAME" val="TwoObjects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"/>
  <p:tag name="FONTSETCLASSNAME" val="FontSet1"/>
  <p:tag name="RUNS.FONT" val="3"/>
  <p:tag name="COLORSETCLASSNAME" val="ColorSet1"/>
  <p:tag name="SCRIPT" val="1"/>
  <p:tag name="FIELDS" val="REM_ABL;COPY;"/>
  <p:tag name="MLI" val="1"/>
  <p:tag name="SHAPESETGROUPCLASSNAME" val="ShapeSetGroup1"/>
  <p:tag name="COLORSETGROUPCLASSNAME" val="ColorSetGroup3"/>
  <p:tag name="FONTSETGROUPCLASSNAME" val="FontSetGroup1"/>
  <p:tag name="SHAPECLASSNAME" val="FooterLine2OnSlides"/>
  <p:tag name="SHAPECLASSPROTECTIONTYPE" val="63"/>
  <p:tag name="COLORS" val="-2;-2;-2;-2;Black;-2"/>
  <p:tag name="FONTCOLOR" val="Black"/>
  <p:tag name="FONTCOLOR2" val="LightGray"/>
  <p:tag name="FONTCOLOR3" val="LightGray"/>
  <p:tag name="SHAPESETCLASSNAME" val="TwoObjects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12"/>
  <p:tag name="FONTSETCLASSNAME" val="FontSet1"/>
  <p:tag name="COLORS" val="-2;-2;-2;-2;DarkGray2;-2"/>
  <p:tag name="COLORSETCLASSNAME" val="ColorSet1"/>
  <p:tag name="SCRIPT" val="1"/>
  <p:tag name="MLI" val="1"/>
  <p:tag name="SHAPESETGROUPCLASSNAME" val="ShapeSetGroup1"/>
  <p:tag name="COLORSETGROUPCLASSNAME" val="ColorSetGroup3"/>
  <p:tag name="FONTSETGROUPCLASSNAME" val="FontSetGroup1"/>
  <p:tag name="SHAPECLASSNAME" val="PageNumberOnSlides"/>
  <p:tag name="SHAPECLASSPROTECTIONTYPE" val="63"/>
  <p:tag name="SHAPESETCLASSNAME" val="TwoObjects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"/>
  <p:tag name="FONTSETCLASSNAME" val="FontSet1"/>
  <p:tag name="FONTCOLOR" val="Black"/>
  <p:tag name="FONTCOLOR2" val="LightGray"/>
  <p:tag name="FONTCOLOR3" val="LightGray"/>
  <p:tag name="RUNS.FONT" val="3"/>
  <p:tag name="COLORS" val="-2;-2;-2;-2;Black;-2"/>
  <p:tag name="COLORSETCLASSNAME" val="ColorSet1"/>
  <p:tag name="SCRIPT" val="1"/>
  <p:tag name="FIELDS" val="REM_ABL;COPY;"/>
  <p:tag name="MLI" val="1"/>
  <p:tag name="SHAPESETGROUPCLASSNAME" val="ShapeSetGroup1"/>
  <p:tag name="SHAPESETCLASSNAME" val="Object"/>
  <p:tag name="COLORSETGROUPCLASSNAME" val="ColorSetGroup5"/>
  <p:tag name="FONTSETGROUPCLASSNAME" val="FontSetGroup1"/>
  <p:tag name="SHAPECLASSNAME" val="FooterLine2OnSlides"/>
  <p:tag name="SHAPECLASSPROTECTIONTYPE" val="63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a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SHAPESETCLASSNAME" val="HiddenType2"/>
  <p:tag name="COLORSETGROUPCLASSNAME" val="ColorSetGroup3"/>
  <p:tag name="FONTSETGROUPCLASSNAME" val="FontSetGroup1"/>
  <p:tag name="SHAPECLASSNAME" val="Attachment"/>
  <p:tag name="SHAPECLASSPROTECTIONTYPE" val="3"/>
  <p:tag name="COLORS" val="-2;-2;-2;-2;-1;-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MLI" val="1"/>
  <p:tag name="SHAPESETGROUPCLASSNAME" val="ShapeSetGroup1"/>
  <p:tag name="FONTSETGROUPCLASSNAME" val="FontSetGroup1"/>
  <p:tag name="SHAPECLASSPROTECTIONTYPE" val="0"/>
  <p:tag name="FONT" val="Reg28"/>
  <p:tag name="FONTCOLOR" val="Black"/>
  <p:tag name="FONTCOLOR2" val="Primary"/>
  <p:tag name="RUNS.FONT" val="2"/>
  <p:tag name="COLORSETCLASSNAME" val="ColorSet2"/>
  <p:tag name="SHAPESETCLASSNAME" val="Object"/>
  <p:tag name="COLORSETGROUPCLASSNAME" val="ColorSetGroup3"/>
  <p:tag name="SHAPECLASSNAME" val="TitleOnSlidesPredefined"/>
  <p:tag name="COLORS" val="Black;-1;-2;-2;-3;-2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MLI" val="1"/>
  <p:tag name="SHAPESETGROUPCLASSNAME" val="ShapeSetGroup1"/>
  <p:tag name="FONTSETGROUPCLASSNAME" val="FontSetGroup1"/>
  <p:tag name="SHAPECLASSPROTECTIONTYPE" val="0"/>
  <p:tag name="STYLENAME" val="Bodystyle"/>
  <p:tag name="COLORSETGROUPCLASSNAME" val="ColorSetGroup3"/>
  <p:tag name="SHAPESETCLASSNAME" val="TwoObjects"/>
  <p:tag name="SHAPECLASSNAME" val="ObjectLeft"/>
  <p:tag name="COLORS" val="-2;-2;-2;-2;-1;-2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ELDS.INITIALIZED" val="1"/>
  <p:tag name="SHAPESETGROUPCLASSNAME" val="ShapeSetGroup1"/>
  <p:tag name="FONTSETGROUPCLASSNAME" val="FontSetGroup1"/>
  <p:tag name="STYLESETGROUPCLASSNAME" val="StyleSetGroup1"/>
  <p:tag name="MAPNAME" val="Map1"/>
  <p:tag name="MLI" val="1"/>
  <p:tag name="TEXTBOX 3_SHAPECLASSPROTECTIONTYPE" val="31"/>
  <p:tag name="RECTANGLE 4_SHAPECLASSPROTECTIONTYPE" val="27"/>
  <p:tag name="RECTANGLE 5_SHAPECLASSPROTECTIONTYPE" val="15"/>
  <p:tag name="RECTANGLE 6_SHAPECLASSPROTECTIONTYPE" val="27"/>
  <p:tag name="PICTURE 7_SHAPECLASSPROTECTIONTYPE" val="15"/>
  <p:tag name="TEXTBOX 8_SHAPECLASSPROTECTIONTYPE" val="27"/>
  <p:tag name="TITLE 1_SHAPECLASSPROTECTIONTYPE" val="0"/>
  <p:tag name="RECTANGLE 9_SHAPECLASSPROTECTIONTYPE" val="63"/>
  <p:tag name="TEXT PLACEHOLDER 2_SHAPECLASSPROTECTIONTYPE" val="0"/>
  <p:tag name="FIELD.CHAPTER.COMBOINDEX" val="-2"/>
  <p:tag name="FIELD.REM_ANL.CONTENT" val=" "/>
  <p:tag name="FIELD.REM_ANL.VALUE" val=" "/>
  <p:tag name="FIELD.REM_ANL.COMBOINDEX" val="0"/>
  <p:tag name="FIELD.DPT.CONTENT" val="ST-VS/MKK"/>
  <p:tag name="FIELD.DPT.VALUE" val="ST-VS/MKK | "/>
  <p:tag name="FIELD.DPT.COMBOINDEX" val="0"/>
  <p:tag name="FIELD.CHAPTER.VALUE" val="Intelligent Video Analytics"/>
  <p:tag name="ML_1" val="STIT_MI3_ST"/>
  <p:tag name="ML_2" val="Bosch2.mcr"/>
  <p:tag name="ML_LAYOUT_RESOURCE" val="BOSCH2_16_9.mcr"/>
  <p:tag name="COLORSETGROUPCLASSNAME" val="ColorSetGroup3"/>
  <p:tag name="COLORSETCLASSNAME" val="ColorSet2"/>
  <p:tag name="CFG.LAYOUT" val="BOSCH2"/>
  <p:tag name="RECTANGLE 2_SHAPECLASSPROTECTIONTYPE" val="3"/>
  <p:tag name="RECTANGLE 11_SHAPECLASSPROTECTIONTYPE" val="63"/>
  <p:tag name="RECTANGLE 72_SHAPECLASSPROTECTIONTYPE" val="63"/>
  <p:tag name="RECTANGLE 73_SHAPECLASSPROTECTIONTYPE" val="63"/>
  <p:tag name="NBTXT" val="Live video Incl. metadata"/>
  <p:tag name="NBTXTC" val="Live video Incl. metadata"/>
  <p:tag name="AGTX" val="Live video Incl. metadata"/>
  <p:tag name="AGTXC" val="Live video Incl. metadata"/>
  <p:tag name="SHAPESETCLASSNAME" val="Object"/>
  <p:tag name="CONFIG" val="BOSCH2"/>
  <p:tag name="CONTENT PLACEHOLDER 3_SHAPECLASSPROTECTIONTYPE" val="0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SCRIPT" val="1"/>
  <p:tag name="FIELDS" val="CONF;DPT;DATE;"/>
  <p:tag name="MLI" val="1"/>
  <p:tag name="SHAPESETGROUPCLASSNAME" val="ShapeSetGroup1"/>
  <p:tag name="COLORSETGROUPCLASSNAME" val="ColorSetGroup3"/>
  <p:tag name="FONTSETGROUPCLASSNAME" val="FontSetGroup1"/>
  <p:tag name="SHAPECLASSNAME" val="FooterLine1OnSlides"/>
  <p:tag name="SHAPECLASSPROTECTIONTYPE" val="63"/>
  <p:tag name="FONT" val="Bold6"/>
  <p:tag name="FONT2" val="Reg6"/>
  <p:tag name="FONT3" val="Reg6"/>
  <p:tag name="FONTCOLOR" val="Red"/>
  <p:tag name="FONTCOLOR2" val="Black"/>
  <p:tag name="FONTCOLOR3" val="Black"/>
  <p:tag name="FONTCOLOR4" val="Black"/>
  <p:tag name="RUNS.FONT" val="4"/>
  <p:tag name="COLORS" val="-2;-2;-2;-2;Red;-2"/>
  <p:tag name="SHAPESETCLASSNAME" val="Object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"/>
  <p:tag name="FONTSETCLASSNAME" val="FontSet1"/>
  <p:tag name="RUNS.FONT" val="3"/>
  <p:tag name="COLORSETCLASSNAME" val="ColorSet1"/>
  <p:tag name="SCRIPT" val="1"/>
  <p:tag name="FIELDS" val="REM_ABL;COPY;"/>
  <p:tag name="MLI" val="1"/>
  <p:tag name="SHAPESETGROUPCLASSNAME" val="ShapeSetGroup1"/>
  <p:tag name="COLORSETGROUPCLASSNAME" val="ColorSetGroup3"/>
  <p:tag name="FONTSETGROUPCLASSNAME" val="FontSetGroup1"/>
  <p:tag name="SHAPECLASSNAME" val="FooterLine2OnSlides"/>
  <p:tag name="SHAPECLASSPROTECTIONTYPE" val="63"/>
  <p:tag name="FONTCOLOR" val="Black"/>
  <p:tag name="FONTCOLOR2" val="LightGray"/>
  <p:tag name="FONTCOLOR3" val="LightGray"/>
  <p:tag name="COLORS" val="-2;-2;-2;-2;Black;-2"/>
  <p:tag name="SHAPESETCLASSNAME" val="Object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12"/>
  <p:tag name="FONTSETCLASSNAME" val="FontSet1"/>
  <p:tag name="COLORS" val="-2;-2;-2;-2;DarkGray2;-2"/>
  <p:tag name="COLORSETCLASSNAME" val="ColorSet1"/>
  <p:tag name="SCRIPT" val="1"/>
  <p:tag name="MLI" val="1"/>
  <p:tag name="SHAPESETGROUPCLASSNAME" val="ShapeSetGroup1"/>
  <p:tag name="COLORSETGROUPCLASSNAME" val="ColorSetGroup3"/>
  <p:tag name="FONTSETGROUPCLASSNAME" val="FontSetGroup1"/>
  <p:tag name="SHAPECLASSNAME" val="PageNumberOnSlides"/>
  <p:tag name="SHAPECLASSPROTECTIONTYPE" val="63"/>
  <p:tag name="SHAPESETCLASSNAME" val="Object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a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SHAPESETCLASSNAME" val="HiddenType2"/>
  <p:tag name="COLORSETGROUPCLASSNAME" val="ColorSetGroup3"/>
  <p:tag name="FONTSETGROUPCLASSNAME" val="FontSetGroup1"/>
  <p:tag name="SHAPECLASSNAME" val="Attachment"/>
  <p:tag name="SHAPECLASSPROTECTIONTYPE" val="3"/>
  <p:tag name="COLORS" val="-2;-2;-2;-2;-1;-2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MLI" val="1"/>
  <p:tag name="SHAPESETGROUPCLASSNAME" val="ShapeSetGroup1"/>
  <p:tag name="FONTSETGROUPCLASSNAME" val="FontSetGroup1"/>
  <p:tag name="SHAPECLASSPROTECTIONTYPE" val="0"/>
  <p:tag name="FONT" val="Reg28"/>
  <p:tag name="FONTCOLOR" val="Black"/>
  <p:tag name="FONTCOLOR2" val="Primary"/>
  <p:tag name="RUNS.FONT" val="2"/>
  <p:tag name="COLORSETCLASSNAME" val="ColorSet2"/>
  <p:tag name="SHAPESETCLASSNAME" val="Object"/>
  <p:tag name="COLORSETGROUPCLASSNAME" val="ColorSetGroup3"/>
  <p:tag name="SHAPECLASSNAME" val="TitleOnSlidesPredefined"/>
  <p:tag name="COLORS" val="Black;-1;-2;-2;-3;-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12"/>
  <p:tag name="FONTSETCLASSNAME" val="FontSet1"/>
  <p:tag name="COLORS" val="-2;-2;-2;-2;DarkGray2;-2"/>
  <p:tag name="COLORSETCLASSNAME" val="ColorSet1"/>
  <p:tag name="SCRIPT" val="1"/>
  <p:tag name="MLI" val="1"/>
  <p:tag name="SHAPESETGROUPCLASSNAME" val="ShapeSetGroup1"/>
  <p:tag name="SHAPESETCLASSNAME" val="Object"/>
  <p:tag name="COLORSETGROUPCLASSNAME" val="ColorSetGroup5"/>
  <p:tag name="FONTSETGROUPCLASSNAME" val="FontSetGroup1"/>
  <p:tag name="SHAPECLASSNAME" val="PageNumberOnSlides"/>
  <p:tag name="SHAPECLASSPROTECTIONTYPE" val="63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1;-2"/>
  <p:tag name="COLORSETCLASSNAME" val="ColorSet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a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SHAPESETCLASSNAME" val="Object"/>
  <p:tag name="COLORSETGROUPCLASSNAME" val="ColorSetGroup5"/>
  <p:tag name="FONTSETGROUPCLASSNAME" val="FontSetGroup1"/>
  <p:tag name="SHAPECLASSNAME" val="Attachment"/>
  <p:tag name="SHAPECLASSPROTECTIONTYPE" val="3"/>
  <p:tag name="COLORS" val="-2;-2;-2;-2;-1;-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STYLENAME" val="Bodystyle"/>
  <p:tag name="MLI" val="1"/>
  <p:tag name="SHAPESETGROUPCLASSNAME" val="ShapeSetGroup1"/>
  <p:tag name="SHAPESETCLASSNAME" val="Object"/>
  <p:tag name="COLORSETGROUPCLASSNAME" val="ColorSetGroup5"/>
  <p:tag name="FONTSETGROUPCLASSNAME" val="FontSetGroup1"/>
  <p:tag name="SHAPECLASSNAME" val="ObjectFull"/>
  <p:tag name="SHAPECLASSPROTECTIONTYPE" val="0"/>
  <p:tag name="COLORS" val="-2;-2;-2;-2;-1;-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Slide"/>
  <p:tag name="COLORSETGROUPCLASSNAME" val="ColorSetGroup3"/>
  <p:tag name="FONTSETGROUPCLASSNAME" val="FontSetGroup1"/>
  <p:tag name="SHAPECLASSNAME" val="LogoOnSlides"/>
  <p:tag name="SHAPECLASSFILE" val="BoschLogo2016.jpg"/>
  <p:tag name="SHAPECLASSPROTECTIONTYPE" val="1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Slide"/>
  <p:tag name="COLORSETGROUPCLASSNAME" val="ColorSetGroup3"/>
  <p:tag name="FONTSETGROUPCLASSNAME" val="FontSetGroup1"/>
  <p:tag name="SHAPECLASSNAME" val="ColorBarOnSlides"/>
  <p:tag name="SHAPECLASSFILE" val="Bosch-Supergraphic-Bottom-16-9.png"/>
  <p:tag name="SHAPECLASSPROTECTIONTYPE" val="1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DarkBlue;-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DarkBlue;-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MLI" val="1"/>
  <p:tag name="SHAPESETGROUPCLASSNAME" val="ShapeSetGroup1"/>
  <p:tag name="FONTSETGROUPCLASSNAME" val="FontSetGroup1"/>
  <p:tag name="SHAPECLASSPROTECTIONTYPE" val="0"/>
  <p:tag name="FONT" val="Reg28"/>
  <p:tag name="FONTCOLOR" val="Black"/>
  <p:tag name="FONTCOLOR2" val="Primary"/>
  <p:tag name="RUNS.FONT" val="2"/>
  <p:tag name="COLORSETCLASSNAME" val="ColorSet2"/>
  <p:tag name="SHAPESETCLASSNAME" val="Object"/>
  <p:tag name="COLORSETGROUPCLASSNAME" val="ColorSetGroup3"/>
  <p:tag name="SHAPECLASSNAME" val="TitleOnSlidesPredefined"/>
  <p:tag name="COLORS" val="Black;-1;-2;-2;-3;-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ELDS.INITIALIZED" val="1"/>
  <p:tag name="SHAPESETGROUPCLASSNAME" val="ShapeSetGroup1"/>
  <p:tag name="FONTSETGROUPCLASSNAME" val="FontSetGroup1"/>
  <p:tag name="STYLESETGROUPCLASSNAME" val="StyleSetGroup1"/>
  <p:tag name="MAPNAME" val="Map1"/>
  <p:tag name="MLI" val="1"/>
  <p:tag name="TEXTBOX 3_SHAPECLASSPROTECTIONTYPE" val="31"/>
  <p:tag name="RECTANGLE 4_SHAPECLASSPROTECTIONTYPE" val="27"/>
  <p:tag name="RECTANGLE 5_SHAPECLASSPROTECTIONTYPE" val="15"/>
  <p:tag name="RECTANGLE 6_SHAPECLASSPROTECTIONTYPE" val="27"/>
  <p:tag name="PICTURE 7_SHAPECLASSPROTECTIONTYPE" val="15"/>
  <p:tag name="TEXTBOX 8_SHAPECLASSPROTECTIONTYPE" val="27"/>
  <p:tag name="RECTANGLE 9_SHAPECLASSPROTECTIONTYPE" val="63"/>
  <p:tag name="SUBTITLE 2_SHAPECLASSPROTECTIONTYPE" val="0"/>
  <p:tag name="TITLE 1_SHAPECLASSPROTECTIONTYPE" val="0"/>
  <p:tag name="NBTXT" val="Adding sense and structure to video"/>
  <p:tag name="AGTX" val="Adding sense and structure to video"/>
  <p:tag name="FIELD.CHAPTER.COMBOINDEX" val="-2"/>
  <p:tag name="FIELD.REM_ANL.CONTENT" val=" "/>
  <p:tag name="FIELD.REM_ANL.VALUE" val=" "/>
  <p:tag name="FIELD.REM_ANL.COMBOINDEX" val="0"/>
  <p:tag name="FIELD.DPT.CONTENT" val="ST-VS/MKK"/>
  <p:tag name="FIELD.DPT.VALUE" val="ST-VS/MKK | "/>
  <p:tag name="FIELD.DPT.COMBOINDEX" val="0"/>
  <p:tag name="FIELD.CHAPTER.VALUE" val="Intelligent Video Analytics"/>
  <p:tag name="ML_1" val="STIT_MI3_ST"/>
  <p:tag name="ML_2" val="Bosch2.mcr"/>
  <p:tag name="ML_LAYOUT_RESOURCE" val="BOSCH2_16_9.mcr"/>
  <p:tag name="COLORSETGROUPCLASSNAME" val="ColorSetGroup3"/>
  <p:tag name="COLORSETCLASSNAME" val="ColorSet2"/>
  <p:tag name="CFG.LAYOUT" val="BOSCH2"/>
  <p:tag name="RECTANGLE 10_SHAPECLASSPROTECTIONTYPE" val="3"/>
  <p:tag name="PICTURE 12_SHAPECLASSPROTECTIONTYPE" val="15"/>
  <p:tag name="PICTURE 13_SHAPECLASSPROTECTIONTYPE" val="15"/>
  <p:tag name="RECTANGLE 18_SHAPECLASSPROTECTIONTYPE" val="63"/>
  <p:tag name="RECTANGLE 20_SHAPECLASSPROTECTIONTYPE" val="63"/>
  <p:tag name="RECTANGLE 21_SHAPECLASSPROTECTIONTYPE" val="63"/>
  <p:tag name="SHAPESETCLASSNAME" val="Object"/>
  <p:tag name="CONFIG" val="BOSCH2"/>
  <p:tag name="CONTENT PLACEHOLDER 23_SHAPECLASSPROTECTIONTYPE" val="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SCRIPT" val="1"/>
  <p:tag name="FIELDS" val="CONF;DPT;DATE;"/>
  <p:tag name="MLI" val="1"/>
  <p:tag name="SHAPESETGROUPCLASSNAME" val="ShapeSetGroup1"/>
  <p:tag name="COLORSETGROUPCLASSNAME" val="ColorSetGroup3"/>
  <p:tag name="FONTSETGROUPCLASSNAME" val="FontSetGroup1"/>
  <p:tag name="SHAPECLASSNAME" val="FooterLine1OnSlides"/>
  <p:tag name="SHAPECLASSPROTECTIONTYPE" val="63"/>
  <p:tag name="FONT" val="Bold6"/>
  <p:tag name="FONT2" val="Reg6"/>
  <p:tag name="FONT3" val="Reg6"/>
  <p:tag name="FONTCOLOR" val="Red"/>
  <p:tag name="FONTCOLOR2" val="Black"/>
  <p:tag name="FONTCOLOR3" val="Black"/>
  <p:tag name="FONTCOLOR4" val="Black"/>
  <p:tag name="RUNS.FONT" val="4"/>
  <p:tag name="COLORS" val="-2;-2;-2;-2;Red;-2"/>
  <p:tag name="SHAPESETCLASSNAME" val="Object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"/>
  <p:tag name="FONTSETCLASSNAME" val="FontSet1"/>
  <p:tag name="RUNS.FONT" val="3"/>
  <p:tag name="COLORSETCLASSNAME" val="ColorSet1"/>
  <p:tag name="SCRIPT" val="1"/>
  <p:tag name="FIELDS" val="REM_ABL;COPY;"/>
  <p:tag name="MLI" val="1"/>
  <p:tag name="SHAPESETGROUPCLASSNAME" val="ShapeSetGroup1"/>
  <p:tag name="COLORSETGROUPCLASSNAME" val="ColorSetGroup3"/>
  <p:tag name="FONTSETGROUPCLASSNAME" val="FontSetGroup1"/>
  <p:tag name="SHAPECLASSNAME" val="FooterLine2OnSlides"/>
  <p:tag name="SHAPECLASSPROTECTIONTYPE" val="63"/>
  <p:tag name="FONTCOLOR" val="Black"/>
  <p:tag name="FONTCOLOR2" val="LightGray"/>
  <p:tag name="FONTCOLOR3" val="LightGray"/>
  <p:tag name="COLORS" val="-2;-2;-2;-2;Black;-2"/>
  <p:tag name="SHAPESETCLASSNAME" val="Object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12"/>
  <p:tag name="FONTSETCLASSNAME" val="FontSet1"/>
  <p:tag name="COLORS" val="-2;-2;-2;-2;DarkGray2;-2"/>
  <p:tag name="COLORSETCLASSNAME" val="ColorSet1"/>
  <p:tag name="SCRIPT" val="1"/>
  <p:tag name="MLI" val="1"/>
  <p:tag name="SHAPESETGROUPCLASSNAME" val="ShapeSetGroup1"/>
  <p:tag name="COLORSETGROUPCLASSNAME" val="ColorSetGroup3"/>
  <p:tag name="FONTSETGROUPCLASSNAME" val="FontSetGroup1"/>
  <p:tag name="SHAPECLASSNAME" val="PageNumberOnSlides"/>
  <p:tag name="SHAPECLASSPROTECTIONTYPE" val="63"/>
  <p:tag name="SHAPESETCLASSNAME" val="Objec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font"/>
  <p:tag name="FONTSETCLASSNAME" val="FontSet1"/>
  <p:tag name="COLORS" val="-2;-2;-2;-2;TitleFontColor;-2"/>
  <p:tag name="COLORSETCLASSNAME" val="ColorSet1"/>
  <p:tag name="MLI" val="1"/>
  <p:tag name="SHAPESETGROUPCLASSNAME" val="ShapeSetGroup1"/>
  <p:tag name="SHAPESETCLASSNAME" val="Slide"/>
  <p:tag name="COLORSETGROUPCLASSNAME" val="ColorSetGroup1"/>
  <p:tag name="FONTSETGROUPCLASSNAME" val="FontSetGroup1"/>
  <p:tag name="SHAPECLASSNAME" val="TitleBox"/>
  <p:tag name="SHAPECLASSPROTECTIONTYPE" val="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a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SHAPESETCLASSNAME" val="HiddenType1"/>
  <p:tag name="COLORSETGROUPCLASSNAME" val="ColorSetGroup3"/>
  <p:tag name="FONTSETGROUPCLASSNAME" val="FontSetGroup1"/>
  <p:tag name="SHAPECLASSNAME" val="Attachment"/>
  <p:tag name="SHAPECLASSPROTECTIONTYPE" val="3"/>
  <p:tag name="COLORS" val="-2;-2;-2;-2;-1;-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1;-1;-2;-2;-1;-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1;-1;-2;-2;-1;-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MLI" val="1"/>
  <p:tag name="SHAPESETGROUPCLASSNAME" val="ShapeSetGroup1"/>
  <p:tag name="FONTSETGROUPCLASSNAME" val="FontSetGroup1"/>
  <p:tag name="SHAPECLASSPROTECTIONTYPE" val="0"/>
  <p:tag name="FONT" val="Reg28"/>
  <p:tag name="FONTCOLOR" val="Black"/>
  <p:tag name="FONTCOLOR2" val="Primary"/>
  <p:tag name="RUNS.FONT" val="2"/>
  <p:tag name="COLORSETCLASSNAME" val="ColorSet2"/>
  <p:tag name="SHAPESETCLASSNAME" val="Object"/>
  <p:tag name="COLORSETGROUPCLASSNAME" val="ColorSetGroup3"/>
  <p:tag name="SHAPECLASSNAME" val="TitleOnSlidesPredefined"/>
  <p:tag name="COLORS" val="Black;-1;-2;-2;-3;-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1;-1;-1;-1;-1;-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1;-1;-1;-1;-1;-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1;-1;-1;-1;-1;-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1;-1;-1;-1;-1;-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Black;-1;-1;Black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Black;-1;-1;Black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font"/>
  <p:tag name="FONTSETCLASSNAME" val="FontSet1"/>
  <p:tag name="COLORS" val="-2;-2;-2;-2;TitleFontColor;-2"/>
  <p:tag name="COLORSETCLASSNAME" val="ColorSet1"/>
  <p:tag name="MLI" val="1"/>
  <p:tag name="SHAPESETGROUPCLASSNAME" val="ShapeSetGroup1"/>
  <p:tag name="SHAPESETCLASSNAME" val="TitleSlide"/>
  <p:tag name="COLORSETGROUPCLASSNAME" val="ColorSetGroup1"/>
  <p:tag name="FONTSETGROUPCLASSNAME" val="FontSetGroup1"/>
  <p:tag name="SHAPECLASSNAME" val="TitleBoxOnTitleSlide"/>
  <p:tag name="SHAPECLASSPROTECTIONTYPE" val="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Black;-1;-1;Black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Black;-1;-1;Black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ELDS.INITIALIZED" val="1"/>
  <p:tag name="SHAPESETGROUPCLASSNAME" val="ShapeSetGroup1"/>
  <p:tag name="FONTSETGROUPCLASSNAME" val="FontSetGroup1"/>
  <p:tag name="STYLESETGROUPCLASSNAME" val="StyleSetGroup1"/>
  <p:tag name="MAPNAME" val="Map1"/>
  <p:tag name="MLI" val="1"/>
  <p:tag name="TEXTBOX 3_SHAPECLASSPROTECTIONTYPE" val="31"/>
  <p:tag name="RECTANGLE 4_SHAPECLASSPROTECTIONTYPE" val="27"/>
  <p:tag name="RECTANGLE 5_SHAPECLASSPROTECTIONTYPE" val="15"/>
  <p:tag name="RECTANGLE 6_SHAPECLASSPROTECTIONTYPE" val="27"/>
  <p:tag name="PICTURE 7_SHAPECLASSPROTECTIONTYPE" val="15"/>
  <p:tag name="TEXTBOX 8_SHAPECLASSPROTECTIONTYPE" val="27"/>
  <p:tag name="TITLE 1_SHAPECLASSPROTECTIONTYPE" val="0"/>
  <p:tag name="RECTANGLE 9_SHAPECLASSPROTECTIONTYPE" val="63"/>
  <p:tag name="TEXT PLACEHOLDER 2_SHAPECLASSPROTECTIONTYPE" val="0"/>
  <p:tag name="FIELD.CHAPTER.COMBOINDEX" val="-2"/>
  <p:tag name="FIELD.REM_ANL.CONTENT" val=" "/>
  <p:tag name="FIELD.REM_ANL.VALUE" val=" "/>
  <p:tag name="FIELD.REM_ANL.COMBOINDEX" val="0"/>
  <p:tag name="FIELD.DPT.CONTENT" val="ST-VS/MKK"/>
  <p:tag name="FIELD.DPT.VALUE" val="ST-VS/MKK | "/>
  <p:tag name="FIELD.DPT.COMBOINDEX" val="0"/>
  <p:tag name="FIELD.CHAPTER.VALUE" val="Intelligent Video Analytics"/>
  <p:tag name="ML_1" val="STIT_MI3_ST"/>
  <p:tag name="ML_2" val="Bosch2.mcr"/>
  <p:tag name="ML_LAYOUT_RESOURCE" val="BOSCH2_16_9.mcr"/>
  <p:tag name="COLORSETGROUPCLASSNAME" val="ColorSetGroup3"/>
  <p:tag name="COLORSETCLASSNAME" val="ColorSet2"/>
  <p:tag name="CFG.LAYOUT" val="BOSCH2"/>
  <p:tag name="RECTANGLE 11_SHAPECLASSPROTECTIONTYPE" val="3"/>
  <p:tag name="RECTANGLE 12_SHAPECLASSPROTECTIONTYPE" val="63"/>
  <p:tag name="RECTANGLE 13_SHAPECLASSPROTECTIONTYPE" val="63"/>
  <p:tag name="RECTANGLE 14_SHAPECLASSPROTECTIONTYPE" val="63"/>
  <p:tag name="NBTXT" val="Live video Incl. metadata"/>
  <p:tag name="NBTXTC" val="Live video Incl. metadata"/>
  <p:tag name="AGTX" val="Live video Incl. metadata"/>
  <p:tag name="AGTXC" val="Live video Incl. metadata"/>
  <p:tag name="SHAPESETCLASSNAME" val="HiddenType2"/>
  <p:tag name="CONFIG" val="BOSCH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SCRIPT" val="1"/>
  <p:tag name="FIELDS" val="CONF;DPT;DATE;"/>
  <p:tag name="MLI" val="1"/>
  <p:tag name="SHAPESETGROUPCLASSNAME" val="ShapeSetGroup1"/>
  <p:tag name="COLORSETGROUPCLASSNAME" val="ColorSetGroup3"/>
  <p:tag name="FONTSETGROUPCLASSNAME" val="FontSetGroup1"/>
  <p:tag name="SHAPECLASSNAME" val="FooterLine1OnSlides"/>
  <p:tag name="SHAPECLASSPROTECTIONTYPE" val="63"/>
  <p:tag name="SHAPESETCLASSNAME" val="HiddenType2"/>
  <p:tag name="FONT" val="Bold6"/>
  <p:tag name="FONT2" val="Reg6"/>
  <p:tag name="FONT3" val="Reg6"/>
  <p:tag name="FONTCOLOR" val="Red"/>
  <p:tag name="FONTCOLOR2" val="Black"/>
  <p:tag name="FONTCOLOR3" val="Black"/>
  <p:tag name="FONTCOLOR4" val="Black"/>
  <p:tag name="RUNS.FONT" val="4"/>
  <p:tag name="COLORS" val="-2;-2;-2;-2;Red;-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"/>
  <p:tag name="FONTSETCLASSNAME" val="FontSet1"/>
  <p:tag name="RUNS.FONT" val="3"/>
  <p:tag name="COLORSETCLASSNAME" val="ColorSet1"/>
  <p:tag name="SCRIPT" val="1"/>
  <p:tag name="FIELDS" val="REM_ABL;COPY;"/>
  <p:tag name="MLI" val="1"/>
  <p:tag name="SHAPESETGROUPCLASSNAME" val="ShapeSetGroup1"/>
  <p:tag name="COLORSETGROUPCLASSNAME" val="ColorSetGroup3"/>
  <p:tag name="FONTSETGROUPCLASSNAME" val="FontSetGroup1"/>
  <p:tag name="SHAPECLASSNAME" val="FooterLine2OnSlides"/>
  <p:tag name="SHAPECLASSPROTECTIONTYPE" val="63"/>
  <p:tag name="SHAPESETCLASSNAME" val="HiddenType2"/>
  <p:tag name="FONTCOLOR" val="Black"/>
  <p:tag name="FONTCOLOR2" val="LightGray"/>
  <p:tag name="FONTCOLOR3" val="LightGray"/>
  <p:tag name="COLORS" val="-2;-2;-2;-2;Black;-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12"/>
  <p:tag name="FONTSETCLASSNAME" val="FontSet1"/>
  <p:tag name="COLORS" val="-2;-2;-2;-2;DarkGray2;-2"/>
  <p:tag name="COLORSETCLASSNAME" val="ColorSet1"/>
  <p:tag name="SCRIPT" val="1"/>
  <p:tag name="MLI" val="1"/>
  <p:tag name="SHAPESETGROUPCLASSNAME" val="ShapeSetGroup1"/>
  <p:tag name="COLORSETGROUPCLASSNAME" val="ColorSetGroup3"/>
  <p:tag name="FONTSETGROUPCLASSNAME" val="FontSetGroup1"/>
  <p:tag name="SHAPECLASSNAME" val="PageNumberOnSlides"/>
  <p:tag name="SHAPECLASSPROTECTIONTYPE" val="63"/>
  <p:tag name="SHAPESETCLASSNAME" val="HiddenType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a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SHAPESETCLASSNAME" val="HiddenType2"/>
  <p:tag name="COLORSETGROUPCLASSNAME" val="ColorSetGroup3"/>
  <p:tag name="FONTSETGROUPCLASSNAME" val="FontSetGroup1"/>
  <p:tag name="SHAPECLASSNAME" val="Attachment"/>
  <p:tag name="SHAPECLASSPROTECTIONTYPE" val="3"/>
  <p:tag name="COLORS" val="-2;-2;-2;-2;-1;-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MLI" val="1"/>
  <p:tag name="SHAPESETGROUPCLASSNAME" val="ShapeSetGroup1"/>
  <p:tag name="FONTSETGROUPCLASSNAME" val="FontSetGroup1"/>
  <p:tag name="SHAPECLASSPROTECTIONTYPE" val="0"/>
  <p:tag name="FONT" val="Reg28"/>
  <p:tag name="FONTCOLOR" val="Black"/>
  <p:tag name="FONTCOLOR2" val="Primary"/>
  <p:tag name="RUNS.FONT" val="2"/>
  <p:tag name="COLORSETCLASSNAME" val="ColorSet2"/>
  <p:tag name="SHAPESETCLASSNAME" val="HiddenType2"/>
  <p:tag name="COLORSETGROUPCLASSNAME" val="ColorSetGroup3"/>
  <p:tag name="SHAPECLASSNAME" val="TitleOnSlidesPredefined"/>
  <p:tag name="COLORS" val="Black;-1;-2;-2;-3;-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MLI" val="1"/>
  <p:tag name="SHAPESETGROUPCLASSNAME" val="ShapeSetGroup1"/>
  <p:tag name="FONTSETGROUPCLASSNAME" val="FontSetGroup1"/>
  <p:tag name="SHAPECLASSPROTECTIONTYPE" val="0"/>
  <p:tag name="STYLENAME" val="Bodystyle"/>
  <p:tag name="SHAPESETCLASSNAME" val="HiddenType2"/>
  <p:tag name="COLORSETGROUPCLASSNAME" val="ColorSetGroup3"/>
  <p:tag name="SHAPECLASSNAME" val="FullTextPlaceholder"/>
  <p:tag name="COLORS" val="Black;-1;-2;-2;-1;-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2;-2;-2;-2;-1;-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-2;-2"/>
  <p:tag name="COLORSETCLASSNAME" val="ColorSet1"/>
  <p:tag name="MLI" val="1"/>
  <p:tag name="SHAPESETGROUPCLASSNAME" val="ShapeSetGroup1"/>
  <p:tag name="SHAPESETCLASSNAME" val="TitleSlide"/>
  <p:tag name="COLORSETGROUPCLASSNAME" val="ColorSetGroup1"/>
  <p:tag name="FONTSETGROUPCLASSNAME" val="FontSetGroup1"/>
  <p:tag name="SHAPECLASSNAME" val="Subtitle"/>
  <p:tag name="SHAPECLASSPROTECTIONTYPE" val="0"/>
  <p:tag name="FONT" val="TextBoxFont"/>
  <p:tag name="FONTSETCLASSNAME" val="FontSet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ELDS.INITIALIZED" val="1"/>
  <p:tag name="SHAPESETGROUPCLASSNAME" val="ShapeSetGroup1"/>
  <p:tag name="FONTSETGROUPCLASSNAME" val="FontSetGroup1"/>
  <p:tag name="STYLESETGROUPCLASSNAME" val="StyleSetGroup1"/>
  <p:tag name="MAPNAME" val="Map1"/>
  <p:tag name="MLI" val="1"/>
  <p:tag name="TEXTBOX 3_SHAPECLASSPROTECTIONTYPE" val="31"/>
  <p:tag name="RECTANGLE 4_SHAPECLASSPROTECTIONTYPE" val="27"/>
  <p:tag name="RECTANGLE 5_SHAPECLASSPROTECTIONTYPE" val="15"/>
  <p:tag name="RECTANGLE 6_SHAPECLASSPROTECTIONTYPE" val="27"/>
  <p:tag name="PICTURE 7_SHAPECLASSPROTECTIONTYPE" val="15"/>
  <p:tag name="TEXTBOX 8_SHAPECLASSPROTECTIONTYPE" val="27"/>
  <p:tag name="TITLE 1_SHAPECLASSPROTECTIONTYPE" val="0"/>
  <p:tag name="RECTANGLE 9_SHAPECLASSPROTECTIONTYPE" val="63"/>
  <p:tag name="TEXT PLACEHOLDER 2_SHAPECLASSPROTECTIONTYPE" val="0"/>
  <p:tag name="FIELD.CHAPTER.COMBOINDEX" val="-2"/>
  <p:tag name="FIELD.REM_ANL.CONTENT" val=" "/>
  <p:tag name="FIELD.REM_ANL.VALUE" val=" "/>
  <p:tag name="FIELD.REM_ANL.COMBOINDEX" val="0"/>
  <p:tag name="FIELD.DPT.CONTENT" val="ST-VS/MKK"/>
  <p:tag name="FIELD.DPT.VALUE" val="ST-VS/MKK | "/>
  <p:tag name="FIELD.DPT.COMBOINDEX" val="0"/>
  <p:tag name="FIELD.CHAPTER.VALUE" val="Intelligent Video Analytics"/>
  <p:tag name="ML_1" val="STIT_MI3_ST"/>
  <p:tag name="ML_2" val="Bosch2.mcr"/>
  <p:tag name="ML_LAYOUT_RESOURCE" val="BOSCH2_16_9.mcr"/>
  <p:tag name="COLORSETGROUPCLASSNAME" val="ColorSetGroup3"/>
  <p:tag name="COLORSETCLASSNAME" val="ColorSet2"/>
  <p:tag name="CFG.LAYOUT" val="BOSCH2"/>
  <p:tag name="RECTANGLE 11_SHAPECLASSPROTECTIONTYPE" val="3"/>
  <p:tag name="RECTANGLE 74_SHAPECLASSPROTECTIONTYPE" val="63"/>
  <p:tag name="RECTANGLE 75_SHAPECLASSPROTECTIONTYPE" val="63"/>
  <p:tag name="RECTANGLE 76_SHAPECLASSPROTECTIONTYPE" val="63"/>
  <p:tag name="NBTXT" val="Live video Incl. metadata"/>
  <p:tag name="NBTXTC" val="Live video Incl. metadata"/>
  <p:tag name="AGTX" val="Live video Incl. metadata"/>
  <p:tag name="AGTXC" val="Live video Incl. metadata"/>
  <p:tag name="SHAPESETCLASSNAME" val="Object"/>
  <p:tag name="CONFIG" val="BOSCH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SCRIPT" val="1"/>
  <p:tag name="FIELDS" val="CONF;DPT;DATE;"/>
  <p:tag name="MLI" val="1"/>
  <p:tag name="SHAPESETGROUPCLASSNAME" val="ShapeSetGroup1"/>
  <p:tag name="COLORSETGROUPCLASSNAME" val="ColorSetGroup3"/>
  <p:tag name="FONTSETGROUPCLASSNAME" val="FontSetGroup1"/>
  <p:tag name="SHAPECLASSNAME" val="FooterLine1OnSlides"/>
  <p:tag name="SHAPECLASSPROTECTIONTYPE" val="63"/>
  <p:tag name="FONT" val="Bold6"/>
  <p:tag name="FONT2" val="Reg6"/>
  <p:tag name="FONT3" val="Reg6"/>
  <p:tag name="FONTCOLOR" val="Red"/>
  <p:tag name="FONTCOLOR2" val="Black"/>
  <p:tag name="FONTCOLOR3" val="Black"/>
  <p:tag name="FONTCOLOR4" val="Black"/>
  <p:tag name="RUNS.FONT" val="4"/>
  <p:tag name="COLORS" val="-2;-2;-2;-2;Red;-2"/>
  <p:tag name="SHAPESETCLASSNAME" val="Object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"/>
  <p:tag name="FONTSETCLASSNAME" val="FontSet1"/>
  <p:tag name="RUNS.FONT" val="3"/>
  <p:tag name="COLORSETCLASSNAME" val="ColorSet1"/>
  <p:tag name="SCRIPT" val="1"/>
  <p:tag name="FIELDS" val="REM_ABL;COPY;"/>
  <p:tag name="MLI" val="1"/>
  <p:tag name="SHAPESETGROUPCLASSNAME" val="ShapeSetGroup1"/>
  <p:tag name="COLORSETGROUPCLASSNAME" val="ColorSetGroup3"/>
  <p:tag name="FONTSETGROUPCLASSNAME" val="FontSetGroup1"/>
  <p:tag name="SHAPECLASSNAME" val="FooterLine2OnSlides"/>
  <p:tag name="SHAPECLASSPROTECTIONTYPE" val="63"/>
  <p:tag name="FONTCOLOR" val="Black"/>
  <p:tag name="FONTCOLOR2" val="LightGray"/>
  <p:tag name="FONTCOLOR3" val="LightGray"/>
  <p:tag name="COLORS" val="-2;-2;-2;-2;Black;-2"/>
  <p:tag name="SHAPESETCLASSNAME" val="Object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12"/>
  <p:tag name="FONTSETCLASSNAME" val="FontSet1"/>
  <p:tag name="COLORS" val="-2;-2;-2;-2;DarkGray2;-2"/>
  <p:tag name="COLORSETCLASSNAME" val="ColorSet1"/>
  <p:tag name="SCRIPT" val="1"/>
  <p:tag name="MLI" val="1"/>
  <p:tag name="SHAPESETGROUPCLASSNAME" val="ShapeSetGroup1"/>
  <p:tag name="COLORSETGROUPCLASSNAME" val="ColorSetGroup3"/>
  <p:tag name="FONTSETGROUPCLASSNAME" val="FontSetGroup1"/>
  <p:tag name="SHAPECLASSNAME" val="PageNumberOnSlides"/>
  <p:tag name="SHAPECLASSPROTECTIONTYPE" val="63"/>
  <p:tag name="SHAPESETCLASSNAME" val="Object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Reg6a"/>
  <p:tag name="FONTSETCLASSNAME" val="FontSet1"/>
  <p:tag name="COLORSETCLASSNAME" val="ColorSet1"/>
  <p:tag name="SCRIPT" val="1"/>
  <p:tag name="FIELDS" val="REM_ANL;"/>
  <p:tag name="MLI" val="1"/>
  <p:tag name="SHAPESETGROUPCLASSNAME" val="ShapeSetGroup1"/>
  <p:tag name="SHAPESETCLASSNAME" val="HiddenType2"/>
  <p:tag name="COLORSETGROUPCLASSNAME" val="ColorSetGroup3"/>
  <p:tag name="FONTSETGROUPCLASSNAME" val="FontSetGroup1"/>
  <p:tag name="SHAPECLASSNAME" val="Attachment"/>
  <p:tag name="SHAPECLASSPROTECTIONTYPE" val="3"/>
  <p:tag name="COLORS" val="-2;-2;-2;-2;-1;-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MLI" val="1"/>
  <p:tag name="SHAPESETGROUPCLASSNAME" val="ShapeSetGroup1"/>
  <p:tag name="FONTSETGROUPCLASSNAME" val="FontSetGroup1"/>
  <p:tag name="SHAPECLASSPROTECTIONTYPE" val="0"/>
  <p:tag name="FONT" val="Reg28"/>
  <p:tag name="FONTCOLOR" val="Black"/>
  <p:tag name="FONTCOLOR2" val="Primary"/>
  <p:tag name="RUNS.FONT" val="2"/>
  <p:tag name="COLORSETCLASSNAME" val="ColorSet2"/>
  <p:tag name="SHAPESETCLASSNAME" val="Object"/>
  <p:tag name="COLORSETGROUPCLASSNAME" val="ColorSetGroup3"/>
  <p:tag name="SHAPECLASSNAME" val="TitleOnSlidesPredefined"/>
  <p:tag name="COLORS" val="Black;-1;-2;-2;-3;-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MLI" val="1"/>
  <p:tag name="SHAPESETGROUPCLASSNAME" val="ShapeSetGroup1"/>
  <p:tag name="FONTSETGROUPCLASSNAME" val="FontSetGroup1"/>
  <p:tag name="SHAPECLASSPROTECTIONTYPE" val="0"/>
  <p:tag name="STYLENAME" val="Bodystyle"/>
  <p:tag name="SHAPESETCLASSNAME" val="Object"/>
  <p:tag name="COLORSETGROUPCLASSNAME" val="ColorSetGroup3"/>
  <p:tag name="SHAPECLASSNAME" val="ObjectFull"/>
  <p:tag name="COLORS" val="Black;-1;-2;-2;-1;-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1;-1;-2;-2;-1;Black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White;White;-2;-2;-1;Black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1"/>
  <p:tag name="COLORS" val="-2;-2;-2;-2;-1;-2"/>
</p:tagLst>
</file>

<file path=ppt/theme/theme1.xml><?xml version="1.0" encoding="utf-8"?>
<a:theme xmlns:a="http://schemas.openxmlformats.org/drawingml/2006/main" name="Bosch Layout 16:9 (new colored style)">
  <a:themeElements>
    <a:clrScheme name="Benutzerdefinie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3264"/>
      </a:accent1>
      <a:accent2>
        <a:srgbClr val="3A5A82"/>
      </a:accent2>
      <a:accent3>
        <a:srgbClr val="6E8CB2"/>
      </a:accent3>
      <a:accent4>
        <a:srgbClr val="A8BAD2"/>
      </a:accent4>
      <a:accent5>
        <a:srgbClr val="FFFFFF"/>
      </a:accent5>
      <a:accent6>
        <a:srgbClr val="000000"/>
      </a:accent6>
      <a:hlink>
        <a:srgbClr val="6E8CB2"/>
      </a:hlink>
      <a:folHlink>
        <a:srgbClr val="A8BAD2"/>
      </a:folHlink>
    </a:clrScheme>
    <a:fontScheme name="Standarddesign">
      <a:majorFont>
        <a:latin typeface="Bosch Office Sans"/>
        <a:ea typeface=""/>
        <a:cs typeface=""/>
      </a:majorFont>
      <a:minorFont>
        <a:latin typeface="Bosch Office San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53B63"/>
        </a:accent1>
        <a:accent2>
          <a:srgbClr val="425C8F"/>
        </a:accent2>
        <a:accent3>
          <a:srgbClr val="FFFFFF"/>
        </a:accent3>
        <a:accent4>
          <a:srgbClr val="000000"/>
        </a:accent4>
        <a:accent5>
          <a:srgbClr val="AAAFB7"/>
        </a:accent5>
        <a:accent6>
          <a:srgbClr val="3B5381"/>
        </a:accent6>
        <a:hlink>
          <a:srgbClr val="738CB4"/>
        </a:hlink>
        <a:folHlink>
          <a:srgbClr val="B0BB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2714</Words>
  <Application>Microsoft Office PowerPoint</Application>
  <PresentationFormat>Personalizzato</PresentationFormat>
  <Paragraphs>415</Paragraphs>
  <Slides>20</Slides>
  <Notes>19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6" baseType="lpstr">
      <vt:lpstr>Arial</vt:lpstr>
      <vt:lpstr>Bosch Office Sans</vt:lpstr>
      <vt:lpstr>Calibri</vt:lpstr>
      <vt:lpstr>Wingdings</vt:lpstr>
      <vt:lpstr>Wingdings 3</vt:lpstr>
      <vt:lpstr>Bosch Layout 16:9 (new colored style)</vt:lpstr>
      <vt:lpstr>Presentazione standard di PowerPoint</vt:lpstr>
      <vt:lpstr>Intelligent Video Analytics di cosa si tratta</vt:lpstr>
      <vt:lpstr>Intelligent Video Analytics di cosa si tratta</vt:lpstr>
      <vt:lpstr>Intelligent Video Analytics At the edge</vt:lpstr>
      <vt:lpstr>Intelligent Video Analytics Metadati</vt:lpstr>
      <vt:lpstr>Intelligent Video Analytics </vt:lpstr>
      <vt:lpstr>Intelligent Video Analytics La storia</vt:lpstr>
      <vt:lpstr>Intelligent Video Analytics La storia</vt:lpstr>
      <vt:lpstr>Intelligent Video Analytics  16 IVA - Regole</vt:lpstr>
      <vt:lpstr>Intelligent Video Analytics Linee guida installative</vt:lpstr>
      <vt:lpstr>Intelligent Video Analytics Calibrazione</vt:lpstr>
      <vt:lpstr>Intelligent Video Analytics Verifica della calibrazione</vt:lpstr>
      <vt:lpstr>Presentazione standard di PowerPoint</vt:lpstr>
      <vt:lpstr>Presentazione standard di PowerPoint</vt:lpstr>
      <vt:lpstr>Intelligent Video Analytics Creazione delle attività</vt:lpstr>
      <vt:lpstr>Intelligent Video Analytics Creazione delle attività</vt:lpstr>
      <vt:lpstr>Intelligent Video Analytics Creazione delle attività</vt:lpstr>
      <vt:lpstr>Intelligent Video Analytics VCA masking</vt:lpstr>
      <vt:lpstr>Intelligent Video Analytics Forensic search</vt:lpstr>
      <vt:lpstr>Intelligent Video Analytics Forensic search con BVC</vt:lpstr>
    </vt:vector>
  </TitlesOfParts>
  <Company>Bosch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Bindels Sven (ST-VS/MKK)</dc:creator>
  <cp:lastModifiedBy>bai5mi</cp:lastModifiedBy>
  <cp:revision>889</cp:revision>
  <dcterms:created xsi:type="dcterms:W3CDTF">2015-01-26T13:33:48Z</dcterms:created>
  <dcterms:modified xsi:type="dcterms:W3CDTF">2016-10-12T16:33:48Z</dcterms:modified>
</cp:coreProperties>
</file>