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4F4D0-4D7A-48CA-98F4-94C6303D1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32AB85-8E36-4CCB-9EBF-8D3ABB048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5DB11-ECC1-461A-920F-FB95E06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147133-7862-4422-9E35-3BD4AF5A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82AC3-98C2-4F05-94D1-9FFB7E2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D2DD0-5D1B-4A9F-882A-2083A6FF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0532F3-646F-419C-950A-26589B9D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2C11D0-46CC-4307-9D1B-FF470506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511B94-35BD-4B4C-BB64-12F23D35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8A5AD8-A786-41EF-A0E9-62C3C9B1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48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07480A-41E3-489F-BA1D-720EB5F32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DCCF6B-CF16-4163-931B-2DEB8AAC2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D7E056-021B-4AF2-BDD5-39779CE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5D5FB4-DE56-4CAA-B040-83E3DAA5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A832F-9ABC-4203-A859-C273A901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2644D-77E9-43E9-A5DD-C0A431C7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D50EC-B425-40A5-BC55-1DCE5CFE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B4E38-A153-4AFD-964B-D13922CD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DCA610-668F-485A-B838-A6CF2DC5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DE9C3-89D3-4304-9618-178B80CE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97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F49E4-1A6C-4952-9033-940F4095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861306-7EC2-4591-A2BB-27065ED4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7CCB81-CA61-4BE1-B39A-39972D3E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AF1BA-28F4-447A-93F0-8D4EC432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5E3329-1DDE-47B1-B501-738C281B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0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7B331-539B-441B-AE92-B9C73EB0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1B8242-B9D0-4650-BF58-82359AF07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971BE-FE6D-4C24-90E8-900C7447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05D529-F4F5-4C29-A89D-7AF0AAEE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E7352F-9E82-47CD-9756-AC5A7CDD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AAC692-6125-460E-B473-FFFB7B8C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5A451-8222-4087-8AD0-232155B8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156216-8B3F-4BE9-98EC-A1BA89A6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3B46BD-6059-4513-A781-D6BDDB81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13A12-2DBF-4E4C-AE24-CB2CD9DFD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BF12AF-8FBB-4639-AB68-03F94ADE6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9E6C33-35F6-4C87-8D3C-E5A34EBC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1644EB-D411-499F-88DB-93A64158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361C53-2DDE-43A6-B34E-4470C03B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66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F0C82-3AED-4E12-9CE9-A21C362B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B864F0-C40F-494D-B3C0-F8043CB4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969511-6C1F-4010-BEEC-2E223B53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6B15EE-9C45-4DEF-8DF6-994D15E6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5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24C51C-44B9-4218-86E3-F580250B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76A46C-C609-4872-9C11-41869072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A85876-72D3-4D10-9DF8-5F9F9E38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4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79932-02E8-452A-B6C4-72C51A83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5C1DE-CE41-4508-85AD-7F05FEEA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EAAD1A-A058-4934-9030-657F40DE2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53B2F9-06F2-4AD3-AE84-83E4407F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C0004E-F3B7-4CEC-A8C8-AE9F7E9C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0AF9B9-E2A3-4BCA-A93F-91D31FB3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17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1C2EE-67C7-4B46-8769-591C8D63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6D9CC5-2AA5-4890-86E5-115FC7E46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F32F7A-E8B0-411E-A48B-0E1E550BA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F0751E-5026-44C2-B0A3-F7D4C593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5474CF-3765-4D50-943C-186DB6E7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806B4F-CB04-498F-98B8-D6B75417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4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B17DAF-2F07-44F6-B042-A5A336AE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D6F35C-EF26-4C8F-8572-6F7667CE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45D9D-F13A-4727-86A1-ECBC23A6B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BBE2-96A5-454E-A7FF-E0ED55CB1D76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B527CF-57F6-4147-9814-E656E4F9F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78AB9F-A0B1-4FDE-B6CD-23A0AFADD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ACEF-AD54-49A2-BAFB-E01D991E0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4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13162DF-3BAD-4C5B-BB83-CE2BD23D93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9DB0B1-8906-4D00-B385-5AA36266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75674B6-103A-432F-BD67-CF099FEBE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75" y="661182"/>
            <a:ext cx="10185008" cy="55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D8E671-B3B3-4010-B8FA-AB374A7E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4D3EC4-6251-404B-84D2-B6A04DC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10A462D-8AFC-4FFC-8097-2746A4D4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E3E8B5-AA4E-4A67-8A22-7E4FE78F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7BF4CA-B65E-403A-92AF-42E9CEB82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0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tecnico</dc:creator>
  <cp:lastModifiedBy>tecnico</cp:lastModifiedBy>
  <cp:revision>1</cp:revision>
  <dcterms:created xsi:type="dcterms:W3CDTF">2018-01-24T15:40:31Z</dcterms:created>
  <dcterms:modified xsi:type="dcterms:W3CDTF">2018-01-24T15:43:39Z</dcterms:modified>
</cp:coreProperties>
</file>